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97" r:id="rId3"/>
    <p:sldId id="301" r:id="rId4"/>
    <p:sldId id="302" r:id="rId5"/>
    <p:sldId id="304" r:id="rId6"/>
    <p:sldId id="305" r:id="rId7"/>
    <p:sldId id="298" r:id="rId8"/>
    <p:sldId id="343" r:id="rId9"/>
    <p:sldId id="300" r:id="rId10"/>
    <p:sldId id="299" r:id="rId11"/>
    <p:sldId id="303" r:id="rId12"/>
    <p:sldId id="340" r:id="rId13"/>
    <p:sldId id="307" r:id="rId14"/>
    <p:sldId id="308" r:id="rId15"/>
    <p:sldId id="309" r:id="rId16"/>
    <p:sldId id="342" r:id="rId17"/>
    <p:sldId id="369" r:id="rId18"/>
    <p:sldId id="341" r:id="rId19"/>
    <p:sldId id="339" r:id="rId20"/>
    <p:sldId id="345" r:id="rId21"/>
    <p:sldId id="346" r:id="rId22"/>
    <p:sldId id="367" r:id="rId23"/>
    <p:sldId id="351" r:id="rId24"/>
    <p:sldId id="344" r:id="rId25"/>
    <p:sldId id="347" r:id="rId26"/>
    <p:sldId id="348" r:id="rId27"/>
    <p:sldId id="368" r:id="rId28"/>
    <p:sldId id="350" r:id="rId29"/>
    <p:sldId id="349" r:id="rId30"/>
    <p:sldId id="360" r:id="rId31"/>
    <p:sldId id="361" r:id="rId32"/>
    <p:sldId id="352" r:id="rId33"/>
    <p:sldId id="353" r:id="rId34"/>
    <p:sldId id="354" r:id="rId35"/>
    <p:sldId id="355" r:id="rId36"/>
    <p:sldId id="358" r:id="rId37"/>
    <p:sldId id="356" r:id="rId38"/>
    <p:sldId id="366" r:id="rId39"/>
    <p:sldId id="364" r:id="rId40"/>
    <p:sldId id="362" r:id="rId41"/>
    <p:sldId id="365" r:id="rId42"/>
    <p:sldId id="357" r:id="rId43"/>
    <p:sldId id="359" r:id="rId44"/>
    <p:sldId id="36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5"/>
    <a:srgbClr val="B752B8"/>
    <a:srgbClr val="C8835E"/>
    <a:srgbClr val="D08962"/>
    <a:srgbClr val="FFC3E2"/>
    <a:srgbClr val="ECA1BA"/>
    <a:srgbClr val="BA7F93"/>
    <a:srgbClr val="5F4A7A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585B4-813D-48C1-B0F9-8B82BBF5E10C}" v="17" dt="2021-11-13T02:00:46.2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1" autoAdjust="0"/>
    <p:restoredTop sz="86484" autoAdjust="0"/>
  </p:normalViewPr>
  <p:slideViewPr>
    <p:cSldViewPr snapToGrid="0">
      <p:cViewPr varScale="1">
        <p:scale>
          <a:sx n="99" d="100"/>
          <a:sy n="99" d="100"/>
        </p:scale>
        <p:origin x="144" y="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Weifeng Xu" userId="e7aed605-a3dd-4d5a-a692-a87037af107b" providerId="ADAL" clId="{C20585B4-813D-48C1-B0F9-8B82BBF5E10C}"/>
    <pc:docChg chg="undo redo custSel addSld delSld modSld">
      <pc:chgData name="Weifeng Xu" userId="e7aed605-a3dd-4d5a-a692-a87037af107b" providerId="ADAL" clId="{C20585B4-813D-48C1-B0F9-8B82BBF5E10C}" dt="2021-11-13T02:09:51.933" v="1511" actId="20577"/>
      <pc:docMkLst>
        <pc:docMk/>
      </pc:docMkLst>
      <pc:sldChg chg="modSp mod">
        <pc:chgData name="Weifeng Xu" userId="e7aed605-a3dd-4d5a-a692-a87037af107b" providerId="ADAL" clId="{C20585B4-813D-48C1-B0F9-8B82BBF5E10C}" dt="2021-11-13T02:09:51.933" v="1511" actId="20577"/>
        <pc:sldMkLst>
          <pc:docMk/>
          <pc:sldMk cId="162022530" sldId="256"/>
        </pc:sldMkLst>
        <pc:spChg chg="mod">
          <ac:chgData name="Weifeng Xu" userId="e7aed605-a3dd-4d5a-a692-a87037af107b" providerId="ADAL" clId="{C20585B4-813D-48C1-B0F9-8B82BBF5E10C}" dt="2021-11-13T02:09:51.933" v="1511" actId="20577"/>
          <ac:spMkLst>
            <pc:docMk/>
            <pc:sldMk cId="162022530" sldId="256"/>
            <ac:spMk id="3" creationId="{00000000-0000-0000-0000-000000000000}"/>
          </ac:spMkLst>
        </pc:spChg>
      </pc:sldChg>
      <pc:sldChg chg="addSp delSp modSp mod">
        <pc:chgData name="Weifeng Xu" userId="e7aed605-a3dd-4d5a-a692-a87037af107b" providerId="ADAL" clId="{C20585B4-813D-48C1-B0F9-8B82BBF5E10C}" dt="2021-11-12T03:48:07.982" v="240" actId="22"/>
        <pc:sldMkLst>
          <pc:docMk/>
          <pc:sldMk cId="2823760701" sldId="304"/>
        </pc:sldMkLst>
        <pc:spChg chg="add mod">
          <ac:chgData name="Weifeng Xu" userId="e7aed605-a3dd-4d5a-a692-a87037af107b" providerId="ADAL" clId="{C20585B4-813D-48C1-B0F9-8B82BBF5E10C}" dt="2021-11-12T03:45:36.166" v="236" actId="20577"/>
          <ac:spMkLst>
            <pc:docMk/>
            <pc:sldMk cId="2823760701" sldId="304"/>
            <ac:spMk id="7" creationId="{4BCF01A8-F044-4E58-A88B-85558F96A4AA}"/>
          </ac:spMkLst>
        </pc:spChg>
        <pc:spChg chg="add del">
          <ac:chgData name="Weifeng Xu" userId="e7aed605-a3dd-4d5a-a692-a87037af107b" providerId="ADAL" clId="{C20585B4-813D-48C1-B0F9-8B82BBF5E10C}" dt="2021-11-12T03:48:07.982" v="240" actId="22"/>
          <ac:spMkLst>
            <pc:docMk/>
            <pc:sldMk cId="2823760701" sldId="304"/>
            <ac:spMk id="11" creationId="{12D38C69-B8FF-4444-A896-401EAE5552EF}"/>
          </ac:spMkLst>
        </pc:spChg>
        <pc:cxnChg chg="add mod">
          <ac:chgData name="Weifeng Xu" userId="e7aed605-a3dd-4d5a-a692-a87037af107b" providerId="ADAL" clId="{C20585B4-813D-48C1-B0F9-8B82BBF5E10C}" dt="2021-11-12T03:45:46.493" v="238" actId="13822"/>
          <ac:cxnSpMkLst>
            <pc:docMk/>
            <pc:sldMk cId="2823760701" sldId="304"/>
            <ac:cxnSpMk id="9" creationId="{25F575C4-FB31-4E13-A8E1-571912E704FB}"/>
          </ac:cxnSpMkLst>
        </pc:cxnChg>
      </pc:sldChg>
      <pc:sldChg chg="addSp delSp modSp mod modNotesTx">
        <pc:chgData name="Weifeng Xu" userId="e7aed605-a3dd-4d5a-a692-a87037af107b" providerId="ADAL" clId="{C20585B4-813D-48C1-B0F9-8B82BBF5E10C}" dt="2021-11-12T03:33:38.634" v="232" actId="1038"/>
        <pc:sldMkLst>
          <pc:docMk/>
          <pc:sldMk cId="461636639" sldId="307"/>
        </pc:sldMkLst>
        <pc:spChg chg="add del mod">
          <ac:chgData name="Weifeng Xu" userId="e7aed605-a3dd-4d5a-a692-a87037af107b" providerId="ADAL" clId="{C20585B4-813D-48C1-B0F9-8B82BBF5E10C}" dt="2021-11-12T03:10:41.394" v="33" actId="478"/>
          <ac:spMkLst>
            <pc:docMk/>
            <pc:sldMk cId="461636639" sldId="307"/>
            <ac:spMk id="11" creationId="{EA5DBCD2-3417-4779-94C9-F203737EC04E}"/>
          </ac:spMkLst>
        </pc:spChg>
        <pc:spChg chg="add del">
          <ac:chgData name="Weifeng Xu" userId="e7aed605-a3dd-4d5a-a692-a87037af107b" providerId="ADAL" clId="{C20585B4-813D-48C1-B0F9-8B82BBF5E10C}" dt="2021-11-12T03:16:04.025" v="134" actId="22"/>
          <ac:spMkLst>
            <pc:docMk/>
            <pc:sldMk cId="461636639" sldId="307"/>
            <ac:spMk id="22" creationId="{4BC9EA63-4B75-4486-82CA-0CF12964D226}"/>
          </ac:spMkLst>
        </pc:spChg>
        <pc:picChg chg="add mod">
          <ac:chgData name="Weifeng Xu" userId="e7aed605-a3dd-4d5a-a692-a87037af107b" providerId="ADAL" clId="{C20585B4-813D-48C1-B0F9-8B82BBF5E10C}" dt="2021-11-12T03:33:38.634" v="232" actId="1038"/>
          <ac:picMkLst>
            <pc:docMk/>
            <pc:sldMk cId="461636639" sldId="307"/>
            <ac:picMk id="5" creationId="{1F6389C1-A527-450C-B093-F95B32376D9F}"/>
          </ac:picMkLst>
        </pc:picChg>
        <pc:picChg chg="add del mod">
          <ac:chgData name="Weifeng Xu" userId="e7aed605-a3dd-4d5a-a692-a87037af107b" providerId="ADAL" clId="{C20585B4-813D-48C1-B0F9-8B82BBF5E10C}" dt="2021-11-12T03:12:31.744" v="48" actId="478"/>
          <ac:picMkLst>
            <pc:docMk/>
            <pc:sldMk cId="461636639" sldId="307"/>
            <ac:picMk id="13" creationId="{AED8D077-9D1C-4625-8E68-12E1174E7D68}"/>
          </ac:picMkLst>
        </pc:picChg>
        <pc:picChg chg="add mod">
          <ac:chgData name="Weifeng Xu" userId="e7aed605-a3dd-4d5a-a692-a87037af107b" providerId="ADAL" clId="{C20585B4-813D-48C1-B0F9-8B82BBF5E10C}" dt="2021-11-12T03:12:49.241" v="51" actId="1076"/>
          <ac:picMkLst>
            <pc:docMk/>
            <pc:sldMk cId="461636639" sldId="307"/>
            <ac:picMk id="15" creationId="{C9B8FE61-7A8A-4777-8335-45C31FF9196E}"/>
          </ac:picMkLst>
        </pc:picChg>
        <pc:picChg chg="add del mod">
          <ac:chgData name="Weifeng Xu" userId="e7aed605-a3dd-4d5a-a692-a87037af107b" providerId="ADAL" clId="{C20585B4-813D-48C1-B0F9-8B82BBF5E10C}" dt="2021-11-12T03:20:47.359" v="183" actId="478"/>
          <ac:picMkLst>
            <pc:docMk/>
            <pc:sldMk cId="461636639" sldId="307"/>
            <ac:picMk id="17" creationId="{A79B6C76-FB6A-44B0-8EDE-D61447253284}"/>
          </ac:picMkLst>
        </pc:picChg>
        <pc:picChg chg="add mod">
          <ac:chgData name="Weifeng Xu" userId="e7aed605-a3dd-4d5a-a692-a87037af107b" providerId="ADAL" clId="{C20585B4-813D-48C1-B0F9-8B82BBF5E10C}" dt="2021-11-12T03:15:03.710" v="73" actId="1035"/>
          <ac:picMkLst>
            <pc:docMk/>
            <pc:sldMk cId="461636639" sldId="307"/>
            <ac:picMk id="19" creationId="{DFC06E12-1461-47EF-B263-25CE0DA7DA73}"/>
          </ac:picMkLst>
        </pc:picChg>
        <pc:picChg chg="add mod">
          <ac:chgData name="Weifeng Xu" userId="e7aed605-a3dd-4d5a-a692-a87037af107b" providerId="ADAL" clId="{C20585B4-813D-48C1-B0F9-8B82BBF5E10C}" dt="2021-11-12T03:15:39.541" v="132" actId="1037"/>
          <ac:picMkLst>
            <pc:docMk/>
            <pc:sldMk cId="461636639" sldId="307"/>
            <ac:picMk id="20" creationId="{0D1375BC-C323-4B4A-B5A3-1A8665967BF3}"/>
          </ac:picMkLst>
        </pc:picChg>
        <pc:picChg chg="add mod">
          <ac:chgData name="Weifeng Xu" userId="e7aed605-a3dd-4d5a-a692-a87037af107b" providerId="ADAL" clId="{C20585B4-813D-48C1-B0F9-8B82BBF5E10C}" dt="2021-11-12T03:16:25.340" v="181" actId="1038"/>
          <ac:picMkLst>
            <pc:docMk/>
            <pc:sldMk cId="461636639" sldId="307"/>
            <ac:picMk id="23" creationId="{F3B7AA28-2FC4-4998-B55B-53F7CD84F53E}"/>
          </ac:picMkLst>
        </pc:picChg>
        <pc:picChg chg="add mod">
          <ac:chgData name="Weifeng Xu" userId="e7aed605-a3dd-4d5a-a692-a87037af107b" providerId="ADAL" clId="{C20585B4-813D-48C1-B0F9-8B82BBF5E10C}" dt="2021-11-12T03:21:36.590" v="205" actId="1038"/>
          <ac:picMkLst>
            <pc:docMk/>
            <pc:sldMk cId="461636639" sldId="307"/>
            <ac:picMk id="25" creationId="{29FC460F-3EF1-47B9-958F-44257E08090C}"/>
          </ac:picMkLst>
        </pc:picChg>
      </pc:sldChg>
      <pc:sldChg chg="del">
        <pc:chgData name="Weifeng Xu" userId="e7aed605-a3dd-4d5a-a692-a87037af107b" providerId="ADAL" clId="{C20585B4-813D-48C1-B0F9-8B82BBF5E10C}" dt="2021-11-13T02:09:07.982" v="1483" actId="47"/>
        <pc:sldMkLst>
          <pc:docMk/>
          <pc:sldMk cId="3012256057" sldId="311"/>
        </pc:sldMkLst>
      </pc:sldChg>
      <pc:sldChg chg="modSp del mod">
        <pc:chgData name="Weifeng Xu" userId="e7aed605-a3dd-4d5a-a692-a87037af107b" providerId="ADAL" clId="{C20585B4-813D-48C1-B0F9-8B82BBF5E10C}" dt="2021-11-13T02:09:09.826" v="1487" actId="47"/>
        <pc:sldMkLst>
          <pc:docMk/>
          <pc:sldMk cId="3900010361" sldId="312"/>
        </pc:sldMkLst>
        <pc:spChg chg="mod">
          <ac:chgData name="Weifeng Xu" userId="e7aed605-a3dd-4d5a-a692-a87037af107b" providerId="ADAL" clId="{C20585B4-813D-48C1-B0F9-8B82BBF5E10C}" dt="2021-11-13T01:55:29.705" v="1435" actId="20577"/>
          <ac:spMkLst>
            <pc:docMk/>
            <pc:sldMk cId="3900010361" sldId="312"/>
            <ac:spMk id="4" creationId="{00000000-0000-0000-0000-000000000000}"/>
          </ac:spMkLst>
        </pc:spChg>
      </pc:sldChg>
      <pc:sldChg chg="del">
        <pc:chgData name="Weifeng Xu" userId="e7aed605-a3dd-4d5a-a692-a87037af107b" providerId="ADAL" clId="{C20585B4-813D-48C1-B0F9-8B82BBF5E10C}" dt="2021-11-13T02:09:08.985" v="1484" actId="47"/>
        <pc:sldMkLst>
          <pc:docMk/>
          <pc:sldMk cId="992914321" sldId="313"/>
        </pc:sldMkLst>
      </pc:sldChg>
      <pc:sldChg chg="del">
        <pc:chgData name="Weifeng Xu" userId="e7aed605-a3dd-4d5a-a692-a87037af107b" providerId="ADAL" clId="{C20585B4-813D-48C1-B0F9-8B82BBF5E10C}" dt="2021-11-13T02:09:09.433" v="1485" actId="47"/>
        <pc:sldMkLst>
          <pc:docMk/>
          <pc:sldMk cId="2708047174" sldId="314"/>
        </pc:sldMkLst>
      </pc:sldChg>
      <pc:sldChg chg="del">
        <pc:chgData name="Weifeng Xu" userId="e7aed605-a3dd-4d5a-a692-a87037af107b" providerId="ADAL" clId="{C20585B4-813D-48C1-B0F9-8B82BBF5E10C}" dt="2021-11-13T02:09:09.644" v="1486" actId="47"/>
        <pc:sldMkLst>
          <pc:docMk/>
          <pc:sldMk cId="4195452114" sldId="315"/>
        </pc:sldMkLst>
      </pc:sldChg>
      <pc:sldChg chg="del">
        <pc:chgData name="Weifeng Xu" userId="e7aed605-a3dd-4d5a-a692-a87037af107b" providerId="ADAL" clId="{C20585B4-813D-48C1-B0F9-8B82BBF5E10C}" dt="2021-11-13T02:09:09.991" v="1488" actId="47"/>
        <pc:sldMkLst>
          <pc:docMk/>
          <pc:sldMk cId="3958332904" sldId="316"/>
        </pc:sldMkLst>
      </pc:sldChg>
      <pc:sldChg chg="del">
        <pc:chgData name="Weifeng Xu" userId="e7aed605-a3dd-4d5a-a692-a87037af107b" providerId="ADAL" clId="{C20585B4-813D-48C1-B0F9-8B82BBF5E10C}" dt="2021-11-13T02:09:10.182" v="1489" actId="47"/>
        <pc:sldMkLst>
          <pc:docMk/>
          <pc:sldMk cId="1488260544" sldId="317"/>
        </pc:sldMkLst>
      </pc:sldChg>
      <pc:sldChg chg="addSp modSp del mod">
        <pc:chgData name="Weifeng Xu" userId="e7aed605-a3dd-4d5a-a692-a87037af107b" providerId="ADAL" clId="{C20585B4-813D-48C1-B0F9-8B82BBF5E10C}" dt="2021-11-13T02:09:10.431" v="1490" actId="47"/>
        <pc:sldMkLst>
          <pc:docMk/>
          <pc:sldMk cId="1601068556" sldId="318"/>
        </pc:sldMkLst>
        <pc:spChg chg="add mod">
          <ac:chgData name="Weifeng Xu" userId="e7aed605-a3dd-4d5a-a692-a87037af107b" providerId="ADAL" clId="{C20585B4-813D-48C1-B0F9-8B82BBF5E10C}" dt="2021-11-13T02:01:08.371" v="1482" actId="20577"/>
          <ac:spMkLst>
            <pc:docMk/>
            <pc:sldMk cId="1601068556" sldId="318"/>
            <ac:spMk id="3" creationId="{51C17ABF-D2EB-4B0A-985E-1031D14EEE21}"/>
          </ac:spMkLst>
        </pc:spChg>
      </pc:sldChg>
      <pc:sldChg chg="del">
        <pc:chgData name="Weifeng Xu" userId="e7aed605-a3dd-4d5a-a692-a87037af107b" providerId="ADAL" clId="{C20585B4-813D-48C1-B0F9-8B82BBF5E10C}" dt="2021-11-13T02:09:10.866" v="1491" actId="47"/>
        <pc:sldMkLst>
          <pc:docMk/>
          <pc:sldMk cId="2518550496" sldId="319"/>
        </pc:sldMkLst>
      </pc:sldChg>
      <pc:sldChg chg="del">
        <pc:chgData name="Weifeng Xu" userId="e7aed605-a3dd-4d5a-a692-a87037af107b" providerId="ADAL" clId="{C20585B4-813D-48C1-B0F9-8B82BBF5E10C}" dt="2021-11-13T02:09:11.162" v="1492" actId="47"/>
        <pc:sldMkLst>
          <pc:docMk/>
          <pc:sldMk cId="952532418" sldId="320"/>
        </pc:sldMkLst>
      </pc:sldChg>
      <pc:sldChg chg="del">
        <pc:chgData name="Weifeng Xu" userId="e7aed605-a3dd-4d5a-a692-a87037af107b" providerId="ADAL" clId="{C20585B4-813D-48C1-B0F9-8B82BBF5E10C}" dt="2021-11-13T02:09:12.107" v="1494" actId="47"/>
        <pc:sldMkLst>
          <pc:docMk/>
          <pc:sldMk cId="2236994165" sldId="321"/>
        </pc:sldMkLst>
      </pc:sldChg>
      <pc:sldChg chg="del">
        <pc:chgData name="Weifeng Xu" userId="e7aed605-a3dd-4d5a-a692-a87037af107b" providerId="ADAL" clId="{C20585B4-813D-48C1-B0F9-8B82BBF5E10C}" dt="2021-11-13T02:09:12.578" v="1495" actId="47"/>
        <pc:sldMkLst>
          <pc:docMk/>
          <pc:sldMk cId="1122598699" sldId="322"/>
        </pc:sldMkLst>
      </pc:sldChg>
      <pc:sldChg chg="del">
        <pc:chgData name="Weifeng Xu" userId="e7aed605-a3dd-4d5a-a692-a87037af107b" providerId="ADAL" clId="{C20585B4-813D-48C1-B0F9-8B82BBF5E10C}" dt="2021-11-13T02:09:12.995" v="1496" actId="47"/>
        <pc:sldMkLst>
          <pc:docMk/>
          <pc:sldMk cId="1664403140" sldId="323"/>
        </pc:sldMkLst>
      </pc:sldChg>
      <pc:sldChg chg="del">
        <pc:chgData name="Weifeng Xu" userId="e7aed605-a3dd-4d5a-a692-a87037af107b" providerId="ADAL" clId="{C20585B4-813D-48C1-B0F9-8B82BBF5E10C}" dt="2021-11-13T02:09:11.859" v="1493" actId="47"/>
        <pc:sldMkLst>
          <pc:docMk/>
          <pc:sldMk cId="3166423972" sldId="324"/>
        </pc:sldMkLst>
      </pc:sldChg>
      <pc:sldChg chg="del">
        <pc:chgData name="Weifeng Xu" userId="e7aed605-a3dd-4d5a-a692-a87037af107b" providerId="ADAL" clId="{C20585B4-813D-48C1-B0F9-8B82BBF5E10C}" dt="2021-11-13T02:09:13.291" v="1497" actId="47"/>
        <pc:sldMkLst>
          <pc:docMk/>
          <pc:sldMk cId="3961702715" sldId="325"/>
        </pc:sldMkLst>
      </pc:sldChg>
      <pc:sldChg chg="del">
        <pc:chgData name="Weifeng Xu" userId="e7aed605-a3dd-4d5a-a692-a87037af107b" providerId="ADAL" clId="{C20585B4-813D-48C1-B0F9-8B82BBF5E10C}" dt="2021-11-13T02:09:14.757" v="1500" actId="47"/>
        <pc:sldMkLst>
          <pc:docMk/>
          <pc:sldMk cId="3121741961" sldId="326"/>
        </pc:sldMkLst>
      </pc:sldChg>
      <pc:sldChg chg="del">
        <pc:chgData name="Weifeng Xu" userId="e7aed605-a3dd-4d5a-a692-a87037af107b" providerId="ADAL" clId="{C20585B4-813D-48C1-B0F9-8B82BBF5E10C}" dt="2021-11-13T02:09:13.843" v="1498" actId="47"/>
        <pc:sldMkLst>
          <pc:docMk/>
          <pc:sldMk cId="1503659394" sldId="327"/>
        </pc:sldMkLst>
      </pc:sldChg>
      <pc:sldChg chg="del">
        <pc:chgData name="Weifeng Xu" userId="e7aed605-a3dd-4d5a-a692-a87037af107b" providerId="ADAL" clId="{C20585B4-813D-48C1-B0F9-8B82BBF5E10C}" dt="2021-11-13T02:09:15.762" v="1503" actId="47"/>
        <pc:sldMkLst>
          <pc:docMk/>
          <pc:sldMk cId="539550312" sldId="328"/>
        </pc:sldMkLst>
      </pc:sldChg>
      <pc:sldChg chg="del">
        <pc:chgData name="Weifeng Xu" userId="e7aed605-a3dd-4d5a-a692-a87037af107b" providerId="ADAL" clId="{C20585B4-813D-48C1-B0F9-8B82BBF5E10C}" dt="2021-11-13T02:09:15.032" v="1501" actId="47"/>
        <pc:sldMkLst>
          <pc:docMk/>
          <pc:sldMk cId="2585414207" sldId="329"/>
        </pc:sldMkLst>
      </pc:sldChg>
      <pc:sldChg chg="del">
        <pc:chgData name="Weifeng Xu" userId="e7aed605-a3dd-4d5a-a692-a87037af107b" providerId="ADAL" clId="{C20585B4-813D-48C1-B0F9-8B82BBF5E10C}" dt="2021-11-13T02:09:15.593" v="1502" actId="47"/>
        <pc:sldMkLst>
          <pc:docMk/>
          <pc:sldMk cId="3288636449" sldId="330"/>
        </pc:sldMkLst>
      </pc:sldChg>
      <pc:sldChg chg="del">
        <pc:chgData name="Weifeng Xu" userId="e7aed605-a3dd-4d5a-a692-a87037af107b" providerId="ADAL" clId="{C20585B4-813D-48C1-B0F9-8B82BBF5E10C}" dt="2021-11-13T02:09:16.226" v="1504" actId="47"/>
        <pc:sldMkLst>
          <pc:docMk/>
          <pc:sldMk cId="618368492" sldId="331"/>
        </pc:sldMkLst>
      </pc:sldChg>
      <pc:sldChg chg="del">
        <pc:chgData name="Weifeng Xu" userId="e7aed605-a3dd-4d5a-a692-a87037af107b" providerId="ADAL" clId="{C20585B4-813D-48C1-B0F9-8B82BBF5E10C}" dt="2021-11-13T02:09:16.506" v="1505" actId="47"/>
        <pc:sldMkLst>
          <pc:docMk/>
          <pc:sldMk cId="880587587" sldId="332"/>
        </pc:sldMkLst>
      </pc:sldChg>
      <pc:sldChg chg="del">
        <pc:chgData name="Weifeng Xu" userId="e7aed605-a3dd-4d5a-a692-a87037af107b" providerId="ADAL" clId="{C20585B4-813D-48C1-B0F9-8B82BBF5E10C}" dt="2021-11-13T02:09:17.050" v="1507" actId="47"/>
        <pc:sldMkLst>
          <pc:docMk/>
          <pc:sldMk cId="2831919292" sldId="333"/>
        </pc:sldMkLst>
      </pc:sldChg>
      <pc:sldChg chg="del">
        <pc:chgData name="Weifeng Xu" userId="e7aed605-a3dd-4d5a-a692-a87037af107b" providerId="ADAL" clId="{C20585B4-813D-48C1-B0F9-8B82BBF5E10C}" dt="2021-11-13T02:09:17.666" v="1509" actId="47"/>
        <pc:sldMkLst>
          <pc:docMk/>
          <pc:sldMk cId="1396427709" sldId="334"/>
        </pc:sldMkLst>
      </pc:sldChg>
      <pc:sldChg chg="del">
        <pc:chgData name="Weifeng Xu" userId="e7aed605-a3dd-4d5a-a692-a87037af107b" providerId="ADAL" clId="{C20585B4-813D-48C1-B0F9-8B82BBF5E10C}" dt="2021-11-13T02:09:18.307" v="1510" actId="47"/>
        <pc:sldMkLst>
          <pc:docMk/>
          <pc:sldMk cId="150050005" sldId="335"/>
        </pc:sldMkLst>
      </pc:sldChg>
      <pc:sldChg chg="del">
        <pc:chgData name="Weifeng Xu" userId="e7aed605-a3dd-4d5a-a692-a87037af107b" providerId="ADAL" clId="{C20585B4-813D-48C1-B0F9-8B82BBF5E10C}" dt="2021-11-13T02:09:17.530" v="1508" actId="47"/>
        <pc:sldMkLst>
          <pc:docMk/>
          <pc:sldMk cId="141150578" sldId="336"/>
        </pc:sldMkLst>
      </pc:sldChg>
      <pc:sldChg chg="del">
        <pc:chgData name="Weifeng Xu" userId="e7aed605-a3dd-4d5a-a692-a87037af107b" providerId="ADAL" clId="{C20585B4-813D-48C1-B0F9-8B82BBF5E10C}" dt="2021-11-13T02:09:14.502" v="1499" actId="47"/>
        <pc:sldMkLst>
          <pc:docMk/>
          <pc:sldMk cId="167478156" sldId="337"/>
        </pc:sldMkLst>
      </pc:sldChg>
      <pc:sldChg chg="del">
        <pc:chgData name="Weifeng Xu" userId="e7aed605-a3dd-4d5a-a692-a87037af107b" providerId="ADAL" clId="{C20585B4-813D-48C1-B0F9-8B82BBF5E10C}" dt="2021-11-13T02:09:16.780" v="1506" actId="47"/>
        <pc:sldMkLst>
          <pc:docMk/>
          <pc:sldMk cId="3401854433" sldId="338"/>
        </pc:sldMkLst>
      </pc:sldChg>
      <pc:sldChg chg="addSp modSp mod">
        <pc:chgData name="Weifeng Xu" userId="e7aed605-a3dd-4d5a-a692-a87037af107b" providerId="ADAL" clId="{C20585B4-813D-48C1-B0F9-8B82BBF5E10C}" dt="2021-11-13T00:20:44.715" v="702" actId="208"/>
        <pc:sldMkLst>
          <pc:docMk/>
          <pc:sldMk cId="3203725479" sldId="342"/>
        </pc:sldMkLst>
        <pc:spChg chg="mod">
          <ac:chgData name="Weifeng Xu" userId="e7aed605-a3dd-4d5a-a692-a87037af107b" providerId="ADAL" clId="{C20585B4-813D-48C1-B0F9-8B82BBF5E10C}" dt="2021-11-13T00:19:58.222" v="691" actId="1076"/>
          <ac:spMkLst>
            <pc:docMk/>
            <pc:sldMk cId="3203725479" sldId="342"/>
            <ac:spMk id="3" creationId="{00000000-0000-0000-0000-000000000000}"/>
          </ac:spMkLst>
        </pc:spChg>
        <pc:spChg chg="mod">
          <ac:chgData name="Weifeng Xu" userId="e7aed605-a3dd-4d5a-a692-a87037af107b" providerId="ADAL" clId="{C20585B4-813D-48C1-B0F9-8B82BBF5E10C}" dt="2021-11-13T00:19:58.222" v="691" actId="1076"/>
          <ac:spMkLst>
            <pc:docMk/>
            <pc:sldMk cId="3203725479" sldId="342"/>
            <ac:spMk id="4" creationId="{00000000-0000-0000-0000-000000000000}"/>
          </ac:spMkLst>
        </pc:spChg>
        <pc:spChg chg="mod">
          <ac:chgData name="Weifeng Xu" userId="e7aed605-a3dd-4d5a-a692-a87037af107b" providerId="ADAL" clId="{C20585B4-813D-48C1-B0F9-8B82BBF5E10C}" dt="2021-11-13T00:19:58.222" v="691" actId="1076"/>
          <ac:spMkLst>
            <pc:docMk/>
            <pc:sldMk cId="3203725479" sldId="342"/>
            <ac:spMk id="6" creationId="{00000000-0000-0000-0000-000000000000}"/>
          </ac:spMkLst>
        </pc:spChg>
        <pc:spChg chg="add mod">
          <ac:chgData name="Weifeng Xu" userId="e7aed605-a3dd-4d5a-a692-a87037af107b" providerId="ADAL" clId="{C20585B4-813D-48C1-B0F9-8B82BBF5E10C}" dt="2021-11-13T00:20:29.347" v="699" actId="1076"/>
          <ac:spMkLst>
            <pc:docMk/>
            <pc:sldMk cId="3203725479" sldId="342"/>
            <ac:spMk id="7" creationId="{6BAA1D6B-4F2E-49D2-9582-5B085540B77F}"/>
          </ac:spMkLst>
        </pc:spChg>
        <pc:spChg chg="add mod">
          <ac:chgData name="Weifeng Xu" userId="e7aed605-a3dd-4d5a-a692-a87037af107b" providerId="ADAL" clId="{C20585B4-813D-48C1-B0F9-8B82BBF5E10C}" dt="2021-11-13T00:20:44.715" v="702" actId="208"/>
          <ac:spMkLst>
            <pc:docMk/>
            <pc:sldMk cId="3203725479" sldId="342"/>
            <ac:spMk id="11" creationId="{49D3C3A0-EBEA-4142-AE11-035F8EDE47A3}"/>
          </ac:spMkLst>
        </pc:spChg>
        <pc:picChg chg="mod">
          <ac:chgData name="Weifeng Xu" userId="e7aed605-a3dd-4d5a-a692-a87037af107b" providerId="ADAL" clId="{C20585B4-813D-48C1-B0F9-8B82BBF5E10C}" dt="2021-11-13T00:19:58.222" v="691" actId="1076"/>
          <ac:picMkLst>
            <pc:docMk/>
            <pc:sldMk cId="3203725479" sldId="342"/>
            <ac:picMk id="2" creationId="{00000000-0000-0000-0000-000000000000}"/>
          </ac:picMkLst>
        </pc:picChg>
        <pc:cxnChg chg="add mod">
          <ac:chgData name="Weifeng Xu" userId="e7aed605-a3dd-4d5a-a692-a87037af107b" providerId="ADAL" clId="{C20585B4-813D-48C1-B0F9-8B82BBF5E10C}" dt="2021-11-13T00:20:17.489" v="696" actId="14100"/>
          <ac:cxnSpMkLst>
            <pc:docMk/>
            <pc:sldMk cId="3203725479" sldId="342"/>
            <ac:cxnSpMk id="8" creationId="{74A255B2-0105-42D1-9272-BB834827003C}"/>
          </ac:cxnSpMkLst>
        </pc:cxnChg>
      </pc:sldChg>
      <pc:sldChg chg="addSp modSp mod modClrScheme chgLayout">
        <pc:chgData name="Weifeng Xu" userId="e7aed605-a3dd-4d5a-a692-a87037af107b" providerId="ADAL" clId="{C20585B4-813D-48C1-B0F9-8B82BBF5E10C}" dt="2021-11-13T01:22:34.423" v="995" actId="20577"/>
        <pc:sldMkLst>
          <pc:docMk/>
          <pc:sldMk cId="3702887110" sldId="344"/>
        </pc:sldMkLst>
        <pc:spChg chg="mod">
          <ac:chgData name="Weifeng Xu" userId="e7aed605-a3dd-4d5a-a692-a87037af107b" providerId="ADAL" clId="{C20585B4-813D-48C1-B0F9-8B82BBF5E10C}" dt="2021-11-13T01:19:15.258" v="928" actId="1076"/>
          <ac:spMkLst>
            <pc:docMk/>
            <pc:sldMk cId="3702887110" sldId="344"/>
            <ac:spMk id="3" creationId="{00000000-0000-0000-0000-000000000000}"/>
          </ac:spMkLst>
        </pc:spChg>
        <pc:spChg chg="add mod ord">
          <ac:chgData name="Weifeng Xu" userId="e7aed605-a3dd-4d5a-a692-a87037af107b" providerId="ADAL" clId="{C20585B4-813D-48C1-B0F9-8B82BBF5E10C}" dt="2021-11-13T01:22:34.423" v="995" actId="20577"/>
          <ac:spMkLst>
            <pc:docMk/>
            <pc:sldMk cId="3702887110" sldId="344"/>
            <ac:spMk id="4" creationId="{CF6A5C56-763D-4314-87C5-4A3BBB1D5A5F}"/>
          </ac:spMkLst>
        </pc:spChg>
        <pc:picChg chg="mod">
          <ac:chgData name="Weifeng Xu" userId="e7aed605-a3dd-4d5a-a692-a87037af107b" providerId="ADAL" clId="{C20585B4-813D-48C1-B0F9-8B82BBF5E10C}" dt="2021-11-13T01:19:15.258" v="928" actId="1076"/>
          <ac:picMkLst>
            <pc:docMk/>
            <pc:sldMk cId="3702887110" sldId="344"/>
            <ac:picMk id="2" creationId="{00000000-0000-0000-0000-000000000000}"/>
          </ac:picMkLst>
        </pc:picChg>
      </pc:sldChg>
      <pc:sldChg chg="addSp modSp mod">
        <pc:chgData name="Weifeng Xu" userId="e7aed605-a3dd-4d5a-a692-a87037af107b" providerId="ADAL" clId="{C20585B4-813D-48C1-B0F9-8B82BBF5E10C}" dt="2021-11-12T04:14:59.469" v="286" actId="20577"/>
        <pc:sldMkLst>
          <pc:docMk/>
          <pc:sldMk cId="2211270339" sldId="346"/>
        </pc:sldMkLst>
        <pc:spChg chg="add mod">
          <ac:chgData name="Weifeng Xu" userId="e7aed605-a3dd-4d5a-a692-a87037af107b" providerId="ADAL" clId="{C20585B4-813D-48C1-B0F9-8B82BBF5E10C}" dt="2021-11-12T04:14:59.469" v="286" actId="20577"/>
          <ac:spMkLst>
            <pc:docMk/>
            <pc:sldMk cId="2211270339" sldId="346"/>
            <ac:spMk id="5" creationId="{CF5790B5-618E-4EA5-9BBF-A2FD116BE94B}"/>
          </ac:spMkLst>
        </pc:spChg>
        <pc:picChg chg="mod">
          <ac:chgData name="Weifeng Xu" userId="e7aed605-a3dd-4d5a-a692-a87037af107b" providerId="ADAL" clId="{C20585B4-813D-48C1-B0F9-8B82BBF5E10C}" dt="2021-11-12T04:14:26.132" v="246" actId="1076"/>
          <ac:picMkLst>
            <pc:docMk/>
            <pc:sldMk cId="2211270339" sldId="346"/>
            <ac:picMk id="4" creationId="{00000000-0000-0000-0000-000000000000}"/>
          </ac:picMkLst>
        </pc:picChg>
      </pc:sldChg>
      <pc:sldChg chg="modSp mod">
        <pc:chgData name="Weifeng Xu" userId="e7aed605-a3dd-4d5a-a692-a87037af107b" providerId="ADAL" clId="{C20585B4-813D-48C1-B0F9-8B82BBF5E10C}" dt="2021-11-13T01:27:17.295" v="1094" actId="20577"/>
        <pc:sldMkLst>
          <pc:docMk/>
          <pc:sldMk cId="777801680" sldId="349"/>
        </pc:sldMkLst>
        <pc:spChg chg="mod">
          <ac:chgData name="Weifeng Xu" userId="e7aed605-a3dd-4d5a-a692-a87037af107b" providerId="ADAL" clId="{C20585B4-813D-48C1-B0F9-8B82BBF5E10C}" dt="2021-11-13T01:27:17.295" v="1094" actId="20577"/>
          <ac:spMkLst>
            <pc:docMk/>
            <pc:sldMk cId="777801680" sldId="349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C20585B4-813D-48C1-B0F9-8B82BBF5E10C}" dt="2021-11-13T01:26:29.100" v="1085" actId="114"/>
        <pc:sldMkLst>
          <pc:docMk/>
          <pc:sldMk cId="2301298152" sldId="350"/>
        </pc:sldMkLst>
        <pc:spChg chg="mod">
          <ac:chgData name="Weifeng Xu" userId="e7aed605-a3dd-4d5a-a692-a87037af107b" providerId="ADAL" clId="{C20585B4-813D-48C1-B0F9-8B82BBF5E10C}" dt="2021-11-13T01:26:29.100" v="1085" actId="114"/>
          <ac:spMkLst>
            <pc:docMk/>
            <pc:sldMk cId="2301298152" sldId="350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C20585B4-813D-48C1-B0F9-8B82BBF5E10C}" dt="2021-11-13T01:17:59.338" v="925" actId="20577"/>
        <pc:sldMkLst>
          <pc:docMk/>
          <pc:sldMk cId="1184378387" sldId="351"/>
        </pc:sldMkLst>
        <pc:spChg chg="mod">
          <ac:chgData name="Weifeng Xu" userId="e7aed605-a3dd-4d5a-a692-a87037af107b" providerId="ADAL" clId="{C20585B4-813D-48C1-B0F9-8B82BBF5E10C}" dt="2021-11-13T01:17:59.338" v="925" actId="20577"/>
          <ac:spMkLst>
            <pc:docMk/>
            <pc:sldMk cId="1184378387" sldId="351"/>
            <ac:spMk id="3" creationId="{00000000-0000-0000-0000-000000000000}"/>
          </ac:spMkLst>
        </pc:spChg>
      </pc:sldChg>
      <pc:sldChg chg="addSp modSp mod">
        <pc:chgData name="Weifeng Xu" userId="e7aed605-a3dd-4d5a-a692-a87037af107b" providerId="ADAL" clId="{C20585B4-813D-48C1-B0F9-8B82BBF5E10C}" dt="2021-11-13T01:38:47.098" v="1247" actId="1037"/>
        <pc:sldMkLst>
          <pc:docMk/>
          <pc:sldMk cId="4136502709" sldId="352"/>
        </pc:sldMkLst>
        <pc:spChg chg="add mod">
          <ac:chgData name="Weifeng Xu" userId="e7aed605-a3dd-4d5a-a692-a87037af107b" providerId="ADAL" clId="{C20585B4-813D-48C1-B0F9-8B82BBF5E10C}" dt="2021-11-13T01:38:47.098" v="1247" actId="1037"/>
          <ac:spMkLst>
            <pc:docMk/>
            <pc:sldMk cId="4136502709" sldId="352"/>
            <ac:spMk id="7" creationId="{45694F68-4ADD-4C79-AAE5-9B6D9668235B}"/>
          </ac:spMkLst>
        </pc:spChg>
        <pc:picChg chg="mod">
          <ac:chgData name="Weifeng Xu" userId="e7aed605-a3dd-4d5a-a692-a87037af107b" providerId="ADAL" clId="{C20585B4-813D-48C1-B0F9-8B82BBF5E10C}" dt="2021-11-13T01:38:02.589" v="1205" actId="1076"/>
          <ac:picMkLst>
            <pc:docMk/>
            <pc:sldMk cId="4136502709" sldId="352"/>
            <ac:picMk id="4" creationId="{00000000-0000-0000-0000-000000000000}"/>
          </ac:picMkLst>
        </pc:picChg>
      </pc:sldChg>
      <pc:sldChg chg="addSp modSp mod modClrScheme chgLayout">
        <pc:chgData name="Weifeng Xu" userId="e7aed605-a3dd-4d5a-a692-a87037af107b" providerId="ADAL" clId="{C20585B4-813D-48C1-B0F9-8B82BBF5E10C}" dt="2021-11-13T01:40:37.345" v="1313" actId="20577"/>
        <pc:sldMkLst>
          <pc:docMk/>
          <pc:sldMk cId="2920631685" sldId="353"/>
        </pc:sldMkLst>
        <pc:spChg chg="add mod ord">
          <ac:chgData name="Weifeng Xu" userId="e7aed605-a3dd-4d5a-a692-a87037af107b" providerId="ADAL" clId="{C20585B4-813D-48C1-B0F9-8B82BBF5E10C}" dt="2021-11-13T01:40:37.345" v="1313" actId="20577"/>
          <ac:spMkLst>
            <pc:docMk/>
            <pc:sldMk cId="2920631685" sldId="353"/>
            <ac:spMk id="4" creationId="{B72DA7A6-7B53-4161-B23B-F1CD6F0866C7}"/>
          </ac:spMkLst>
        </pc:spChg>
        <pc:picChg chg="mod">
          <ac:chgData name="Weifeng Xu" userId="e7aed605-a3dd-4d5a-a692-a87037af107b" providerId="ADAL" clId="{C20585B4-813D-48C1-B0F9-8B82BBF5E10C}" dt="2021-11-13T01:39:43.380" v="1261" actId="1076"/>
          <ac:picMkLst>
            <pc:docMk/>
            <pc:sldMk cId="2920631685" sldId="353"/>
            <ac:picMk id="2" creationId="{00000000-0000-0000-0000-000000000000}"/>
          </ac:picMkLst>
        </pc:picChg>
      </pc:sldChg>
      <pc:sldChg chg="addSp delSp modSp mod">
        <pc:chgData name="Weifeng Xu" userId="e7aed605-a3dd-4d5a-a692-a87037af107b" providerId="ADAL" clId="{C20585B4-813D-48C1-B0F9-8B82BBF5E10C}" dt="2021-11-13T01:42:35.987" v="1429" actId="208"/>
        <pc:sldMkLst>
          <pc:docMk/>
          <pc:sldMk cId="1070339977" sldId="354"/>
        </pc:sldMkLst>
        <pc:spChg chg="add mod">
          <ac:chgData name="Weifeng Xu" userId="e7aed605-a3dd-4d5a-a692-a87037af107b" providerId="ADAL" clId="{C20585B4-813D-48C1-B0F9-8B82BBF5E10C}" dt="2021-11-13T01:42:01.416" v="1416" actId="6549"/>
          <ac:spMkLst>
            <pc:docMk/>
            <pc:sldMk cId="1070339977" sldId="354"/>
            <ac:spMk id="4" creationId="{5E44DD66-92BA-4F18-A762-A7B1E85C0B65}"/>
          </ac:spMkLst>
        </pc:spChg>
        <pc:picChg chg="mod">
          <ac:chgData name="Weifeng Xu" userId="e7aed605-a3dd-4d5a-a692-a87037af107b" providerId="ADAL" clId="{C20585B4-813D-48C1-B0F9-8B82BBF5E10C}" dt="2021-11-13T01:42:08.945" v="1419" actId="1076"/>
          <ac:picMkLst>
            <pc:docMk/>
            <pc:sldMk cId="1070339977" sldId="354"/>
            <ac:picMk id="2" creationId="{00000000-0000-0000-0000-000000000000}"/>
          </ac:picMkLst>
        </pc:picChg>
        <pc:cxnChg chg="add del">
          <ac:chgData name="Weifeng Xu" userId="e7aed605-a3dd-4d5a-a692-a87037af107b" providerId="ADAL" clId="{C20585B4-813D-48C1-B0F9-8B82BBF5E10C}" dt="2021-11-13T01:42:10.161" v="1420" actId="11529"/>
          <ac:cxnSpMkLst>
            <pc:docMk/>
            <pc:sldMk cId="1070339977" sldId="354"/>
            <ac:cxnSpMk id="6" creationId="{C700AD47-E006-45E8-B30E-09C7DD7D886F}"/>
          </ac:cxnSpMkLst>
        </pc:cxnChg>
        <pc:cxnChg chg="add del mod">
          <ac:chgData name="Weifeng Xu" userId="e7aed605-a3dd-4d5a-a692-a87037af107b" providerId="ADAL" clId="{C20585B4-813D-48C1-B0F9-8B82BBF5E10C}" dt="2021-11-13T01:42:17.873" v="1426" actId="11529"/>
          <ac:cxnSpMkLst>
            <pc:docMk/>
            <pc:sldMk cId="1070339977" sldId="354"/>
            <ac:cxnSpMk id="8" creationId="{8C761D80-0BF3-4535-8E74-1A5DE0BB7273}"/>
          </ac:cxnSpMkLst>
        </pc:cxnChg>
        <pc:cxnChg chg="add mod">
          <ac:chgData name="Weifeng Xu" userId="e7aed605-a3dd-4d5a-a692-a87037af107b" providerId="ADAL" clId="{C20585B4-813D-48C1-B0F9-8B82BBF5E10C}" dt="2021-11-13T01:42:35.987" v="1429" actId="208"/>
          <ac:cxnSpMkLst>
            <pc:docMk/>
            <pc:sldMk cId="1070339977" sldId="354"/>
            <ac:cxnSpMk id="12" creationId="{508B9E83-AF7F-4520-A686-DC26D76145BE}"/>
          </ac:cxnSpMkLst>
        </pc:cxnChg>
      </pc:sldChg>
      <pc:sldChg chg="modSp mod">
        <pc:chgData name="Weifeng Xu" userId="e7aed605-a3dd-4d5a-a692-a87037af107b" providerId="ADAL" clId="{C20585B4-813D-48C1-B0F9-8B82BBF5E10C}" dt="2021-11-13T01:49:42.534" v="1433" actId="20577"/>
        <pc:sldMkLst>
          <pc:docMk/>
          <pc:sldMk cId="3486331268" sldId="358"/>
        </pc:sldMkLst>
        <pc:graphicFrameChg chg="modGraphic">
          <ac:chgData name="Weifeng Xu" userId="e7aed605-a3dd-4d5a-a692-a87037af107b" providerId="ADAL" clId="{C20585B4-813D-48C1-B0F9-8B82BBF5E10C}" dt="2021-11-13T01:49:42.534" v="1433" actId="20577"/>
          <ac:graphicFrameMkLst>
            <pc:docMk/>
            <pc:sldMk cId="3486331268" sldId="358"/>
            <ac:graphicFrameMk id="3" creationId="{00000000-0000-0000-0000-000000000000}"/>
          </ac:graphicFrameMkLst>
        </pc:graphicFrameChg>
      </pc:sldChg>
      <pc:sldChg chg="modSp mod">
        <pc:chgData name="Weifeng Xu" userId="e7aed605-a3dd-4d5a-a692-a87037af107b" providerId="ADAL" clId="{C20585B4-813D-48C1-B0F9-8B82BBF5E10C}" dt="2021-11-12T03:15:08.492" v="75" actId="27636"/>
        <pc:sldMkLst>
          <pc:docMk/>
          <pc:sldMk cId="2053252200" sldId="360"/>
        </pc:sldMkLst>
        <pc:spChg chg="mod">
          <ac:chgData name="Weifeng Xu" userId="e7aed605-a3dd-4d5a-a692-a87037af107b" providerId="ADAL" clId="{C20585B4-813D-48C1-B0F9-8B82BBF5E10C}" dt="2021-11-12T03:15:08.492" v="75" actId="27636"/>
          <ac:spMkLst>
            <pc:docMk/>
            <pc:sldMk cId="2053252200" sldId="360"/>
            <ac:spMk id="5" creationId="{00000000-0000-0000-0000-000000000000}"/>
          </ac:spMkLst>
        </pc:spChg>
      </pc:sldChg>
      <pc:sldChg chg="addSp delSp modSp new mod modClrScheme chgLayout">
        <pc:chgData name="Weifeng Xu" userId="e7aed605-a3dd-4d5a-a692-a87037af107b" providerId="ADAL" clId="{C20585B4-813D-48C1-B0F9-8B82BBF5E10C}" dt="2021-11-13T01:22:29.245" v="993"/>
        <pc:sldMkLst>
          <pc:docMk/>
          <pc:sldMk cId="1712252526" sldId="367"/>
        </pc:sldMkLst>
        <pc:spChg chg="del mod ord">
          <ac:chgData name="Weifeng Xu" userId="e7aed605-a3dd-4d5a-a692-a87037af107b" providerId="ADAL" clId="{C20585B4-813D-48C1-B0F9-8B82BBF5E10C}" dt="2021-11-12T04:13:40.314" v="243" actId="700"/>
          <ac:spMkLst>
            <pc:docMk/>
            <pc:sldMk cId="1712252526" sldId="367"/>
            <ac:spMk id="2" creationId="{D5420861-CDF5-4340-B56F-146B2E6148D3}"/>
          </ac:spMkLst>
        </pc:spChg>
        <pc:spChg chg="del">
          <ac:chgData name="Weifeng Xu" userId="e7aed605-a3dd-4d5a-a692-a87037af107b" providerId="ADAL" clId="{C20585B4-813D-48C1-B0F9-8B82BBF5E10C}" dt="2021-11-12T04:13:40.314" v="243" actId="700"/>
          <ac:spMkLst>
            <pc:docMk/>
            <pc:sldMk cId="1712252526" sldId="367"/>
            <ac:spMk id="3" creationId="{1E451D02-2DEC-43E1-A212-5A6C94E31949}"/>
          </ac:spMkLst>
        </pc:spChg>
        <pc:spChg chg="add del mod ord">
          <ac:chgData name="Weifeng Xu" userId="e7aed605-a3dd-4d5a-a692-a87037af107b" providerId="ADAL" clId="{C20585B4-813D-48C1-B0F9-8B82BBF5E10C}" dt="2021-11-12T04:14:07.277" v="244" actId="700"/>
          <ac:spMkLst>
            <pc:docMk/>
            <pc:sldMk cId="1712252526" sldId="367"/>
            <ac:spMk id="4" creationId="{086C4C81-3F43-4458-BF07-C6AE89D4C508}"/>
          </ac:spMkLst>
        </pc:spChg>
        <pc:spChg chg="add mod">
          <ac:chgData name="Weifeng Xu" userId="e7aed605-a3dd-4d5a-a692-a87037af107b" providerId="ADAL" clId="{C20585B4-813D-48C1-B0F9-8B82BBF5E10C}" dt="2021-11-12T04:15:19.460" v="301" actId="20577"/>
          <ac:spMkLst>
            <pc:docMk/>
            <pc:sldMk cId="1712252526" sldId="367"/>
            <ac:spMk id="7" creationId="{A9721916-870F-41BB-BECD-E95BBCE80520}"/>
          </ac:spMkLst>
        </pc:spChg>
        <pc:spChg chg="add mod">
          <ac:chgData name="Weifeng Xu" userId="e7aed605-a3dd-4d5a-a692-a87037af107b" providerId="ADAL" clId="{C20585B4-813D-48C1-B0F9-8B82BBF5E10C}" dt="2021-11-12T04:23:04.211" v="459" actId="313"/>
          <ac:spMkLst>
            <pc:docMk/>
            <pc:sldMk cId="1712252526" sldId="367"/>
            <ac:spMk id="8" creationId="{7E719470-E6DA-4C22-91AD-DE06D848C315}"/>
          </ac:spMkLst>
        </pc:spChg>
        <pc:spChg chg="add mod">
          <ac:chgData name="Weifeng Xu" userId="e7aed605-a3dd-4d5a-a692-a87037af107b" providerId="ADAL" clId="{C20585B4-813D-48C1-B0F9-8B82BBF5E10C}" dt="2021-11-12T04:22:21.448" v="434" actId="208"/>
          <ac:spMkLst>
            <pc:docMk/>
            <pc:sldMk cId="1712252526" sldId="367"/>
            <ac:spMk id="14" creationId="{CE958E3B-8264-4DBE-B715-A6B0ACAE9B03}"/>
          </ac:spMkLst>
        </pc:spChg>
        <pc:spChg chg="add del mod">
          <ac:chgData name="Weifeng Xu" userId="e7aed605-a3dd-4d5a-a692-a87037af107b" providerId="ADAL" clId="{C20585B4-813D-48C1-B0F9-8B82BBF5E10C}" dt="2021-11-13T01:22:29.245" v="993"/>
          <ac:spMkLst>
            <pc:docMk/>
            <pc:sldMk cId="1712252526" sldId="367"/>
            <ac:spMk id="15" creationId="{D08FC2A7-AEFF-4C0F-82A7-1725CF9C8419}"/>
          </ac:spMkLst>
        </pc:spChg>
        <pc:picChg chg="add">
          <ac:chgData name="Weifeng Xu" userId="e7aed605-a3dd-4d5a-a692-a87037af107b" providerId="ADAL" clId="{C20585B4-813D-48C1-B0F9-8B82BBF5E10C}" dt="2021-11-12T04:14:08.518" v="245" actId="22"/>
          <ac:picMkLst>
            <pc:docMk/>
            <pc:sldMk cId="1712252526" sldId="367"/>
            <ac:picMk id="6" creationId="{D082A168-E01C-4837-8835-B75973E48F1A}"/>
          </ac:picMkLst>
        </pc:picChg>
        <pc:cxnChg chg="add mod">
          <ac:chgData name="Weifeng Xu" userId="e7aed605-a3dd-4d5a-a692-a87037af107b" providerId="ADAL" clId="{C20585B4-813D-48C1-B0F9-8B82BBF5E10C}" dt="2021-11-12T04:21:51.008" v="430" actId="13822"/>
          <ac:cxnSpMkLst>
            <pc:docMk/>
            <pc:sldMk cId="1712252526" sldId="367"/>
            <ac:cxnSpMk id="10" creationId="{018EBDD3-0600-4379-81D6-14EE0903D47B}"/>
          </ac:cxnSpMkLst>
        </pc:cxnChg>
      </pc:sldChg>
      <pc:sldChg chg="addSp modSp new mod">
        <pc:chgData name="Weifeng Xu" userId="e7aed605-a3dd-4d5a-a692-a87037af107b" providerId="ADAL" clId="{C20585B4-813D-48C1-B0F9-8B82BBF5E10C}" dt="2021-11-12T16:55:09.678" v="473" actId="13822"/>
        <pc:sldMkLst>
          <pc:docMk/>
          <pc:sldMk cId="1348401863" sldId="368"/>
        </pc:sldMkLst>
        <pc:spChg chg="add mod">
          <ac:chgData name="Weifeng Xu" userId="e7aed605-a3dd-4d5a-a692-a87037af107b" providerId="ADAL" clId="{C20585B4-813D-48C1-B0F9-8B82BBF5E10C}" dt="2021-11-12T04:18:28.082" v="401" actId="207"/>
          <ac:spMkLst>
            <pc:docMk/>
            <pc:sldMk cId="1348401863" sldId="368"/>
            <ac:spMk id="6" creationId="{C5BE8280-53BE-4662-B89B-9B7DD8D1BD2D}"/>
          </ac:spMkLst>
        </pc:spChg>
        <pc:spChg chg="add mod">
          <ac:chgData name="Weifeng Xu" userId="e7aed605-a3dd-4d5a-a692-a87037af107b" providerId="ADAL" clId="{C20585B4-813D-48C1-B0F9-8B82BBF5E10C}" dt="2021-11-12T16:55:03.932" v="471" actId="207"/>
          <ac:spMkLst>
            <pc:docMk/>
            <pc:sldMk cId="1348401863" sldId="368"/>
            <ac:spMk id="8" creationId="{977F2F81-396E-44AF-9A1C-046EBD629729}"/>
          </ac:spMkLst>
        </pc:spChg>
        <pc:picChg chg="add mod">
          <ac:chgData name="Weifeng Xu" userId="e7aed605-a3dd-4d5a-a692-a87037af107b" providerId="ADAL" clId="{C20585B4-813D-48C1-B0F9-8B82BBF5E10C}" dt="2021-11-12T04:17:37.388" v="312" actId="14100"/>
          <ac:picMkLst>
            <pc:docMk/>
            <pc:sldMk cId="1348401863" sldId="368"/>
            <ac:picMk id="3" creationId="{39A682BD-EE83-4D93-9863-595FE40C005A}"/>
          </ac:picMkLst>
        </pc:picChg>
        <pc:picChg chg="add mod">
          <ac:chgData name="Weifeng Xu" userId="e7aed605-a3dd-4d5a-a692-a87037af107b" providerId="ADAL" clId="{C20585B4-813D-48C1-B0F9-8B82BBF5E10C}" dt="2021-11-12T04:17:46.887" v="315" actId="1076"/>
          <ac:picMkLst>
            <pc:docMk/>
            <pc:sldMk cId="1348401863" sldId="368"/>
            <ac:picMk id="5" creationId="{67E28A46-2D4F-438B-AA31-CAEF3C2630E1}"/>
          </ac:picMkLst>
        </pc:picChg>
        <pc:cxnChg chg="add mod">
          <ac:chgData name="Weifeng Xu" userId="e7aed605-a3dd-4d5a-a692-a87037af107b" providerId="ADAL" clId="{C20585B4-813D-48C1-B0F9-8B82BBF5E10C}" dt="2021-11-12T16:55:09.678" v="473" actId="13822"/>
          <ac:cxnSpMkLst>
            <pc:docMk/>
            <pc:sldMk cId="1348401863" sldId="368"/>
            <ac:cxnSpMk id="10" creationId="{A1A0860D-2700-4E7E-AE60-A5258B499B49}"/>
          </ac:cxnSpMkLst>
        </pc:cxnChg>
      </pc:sldChg>
      <pc:sldChg chg="new del">
        <pc:chgData name="Weifeng Xu" userId="e7aed605-a3dd-4d5a-a692-a87037af107b" providerId="ADAL" clId="{C20585B4-813D-48C1-B0F9-8B82BBF5E10C}" dt="2021-11-12T04:16:35.286" v="303" actId="680"/>
        <pc:sldMkLst>
          <pc:docMk/>
          <pc:sldMk cId="3061845171" sldId="368"/>
        </pc:sldMkLst>
      </pc:sldChg>
      <pc:sldChg chg="addSp modSp new mod modNotesTx">
        <pc:chgData name="Weifeng Xu" userId="e7aed605-a3dd-4d5a-a692-a87037af107b" providerId="ADAL" clId="{C20585B4-813D-48C1-B0F9-8B82BBF5E10C}" dt="2021-11-13T00:25:04.165" v="881" actId="20577"/>
        <pc:sldMkLst>
          <pc:docMk/>
          <pc:sldMk cId="402695648" sldId="369"/>
        </pc:sldMkLst>
        <pc:spChg chg="add mod">
          <ac:chgData name="Weifeng Xu" userId="e7aed605-a3dd-4d5a-a692-a87037af107b" providerId="ADAL" clId="{C20585B4-813D-48C1-B0F9-8B82BBF5E10C}" dt="2021-11-13T00:22:13.170" v="728" actId="1076"/>
          <ac:spMkLst>
            <pc:docMk/>
            <pc:sldMk cId="402695648" sldId="369"/>
            <ac:spMk id="4" creationId="{42ED7D13-A976-4961-BDAE-0EF96E4FEC90}"/>
          </ac:spMkLst>
        </pc:spChg>
        <pc:spChg chg="add mod">
          <ac:chgData name="Weifeng Xu" userId="e7aed605-a3dd-4d5a-a692-a87037af107b" providerId="ADAL" clId="{C20585B4-813D-48C1-B0F9-8B82BBF5E10C}" dt="2021-11-13T00:22:42.078" v="741" actId="20577"/>
          <ac:spMkLst>
            <pc:docMk/>
            <pc:sldMk cId="402695648" sldId="369"/>
            <ac:spMk id="7" creationId="{1E8F531F-1254-44CD-8CBD-9E01EFD1759C}"/>
          </ac:spMkLst>
        </pc:spChg>
        <pc:spChg chg="add mod">
          <ac:chgData name="Weifeng Xu" userId="e7aed605-a3dd-4d5a-a692-a87037af107b" providerId="ADAL" clId="{C20585B4-813D-48C1-B0F9-8B82BBF5E10C}" dt="2021-11-13T00:22:05.893" v="727" actId="404"/>
          <ac:spMkLst>
            <pc:docMk/>
            <pc:sldMk cId="402695648" sldId="369"/>
            <ac:spMk id="8" creationId="{911A8229-A8E8-4857-BD7E-19B94B0EC5E4}"/>
          </ac:spMkLst>
        </pc:spChg>
        <pc:spChg chg="add mod">
          <ac:chgData name="Weifeng Xu" userId="e7aed605-a3dd-4d5a-a692-a87037af107b" providerId="ADAL" clId="{C20585B4-813D-48C1-B0F9-8B82BBF5E10C}" dt="2021-11-13T00:25:04.165" v="881" actId="20577"/>
          <ac:spMkLst>
            <pc:docMk/>
            <pc:sldMk cId="402695648" sldId="369"/>
            <ac:spMk id="9" creationId="{4E5440D0-7E58-4CE0-A647-C566FED97C66}"/>
          </ac:spMkLst>
        </pc:spChg>
        <pc:picChg chg="add mod modCrop">
          <ac:chgData name="Weifeng Xu" userId="e7aed605-a3dd-4d5a-a692-a87037af107b" providerId="ADAL" clId="{C20585B4-813D-48C1-B0F9-8B82BBF5E10C}" dt="2021-11-13T00:22:13.170" v="728" actId="1076"/>
          <ac:picMkLst>
            <pc:docMk/>
            <pc:sldMk cId="402695648" sldId="369"/>
            <ac:picMk id="3" creationId="{5853F4E7-DBC7-4898-9823-C1C31B2381ED}"/>
          </ac:picMkLst>
        </pc:picChg>
        <pc:cxnChg chg="add mod">
          <ac:chgData name="Weifeng Xu" userId="e7aed605-a3dd-4d5a-a692-a87037af107b" providerId="ADAL" clId="{C20585B4-813D-48C1-B0F9-8B82BBF5E10C}" dt="2021-11-13T00:22:13.170" v="728" actId="1076"/>
          <ac:cxnSpMkLst>
            <pc:docMk/>
            <pc:sldMk cId="402695648" sldId="369"/>
            <ac:cxnSpMk id="6" creationId="{23505DB3-69D6-4C76-8A93-3EF852BE43A6}"/>
          </ac:cxnSpMkLst>
        </pc:cxnChg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http://xmlstar.sourceforge.net/doc/UG/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-q </a:t>
            </a:r>
            <a:r>
              <a:rPr lang="da-DK" dirty="0"/>
              <a:t>wget https://github.com/libyal/libvshadow/releases/download/20210425/libvshadow-alpha-20210425.tar.gz</a:t>
            </a:r>
            <a:endParaRPr lang="en-US" dirty="0"/>
          </a:p>
          <a:p>
            <a:r>
              <a:rPr lang="en-US" dirty="0"/>
              <a:t>ls libvshadow-alpha-20191221.tar.gz –l</a:t>
            </a:r>
          </a:p>
          <a:p>
            <a:r>
              <a:rPr lang="en-US" dirty="0"/>
              <a:t>tar -</a:t>
            </a:r>
            <a:r>
              <a:rPr lang="en-US" dirty="0" err="1"/>
              <a:t>xf</a:t>
            </a:r>
            <a:r>
              <a:rPr lang="en-US" dirty="0"/>
              <a:t> libvshadow-alpha-20191221.tar.gz</a:t>
            </a:r>
          </a:p>
          <a:p>
            <a:r>
              <a:rPr lang="en-US" dirty="0"/>
              <a:t>python setup.py build</a:t>
            </a:r>
          </a:p>
          <a:p>
            <a:r>
              <a:rPr lang="en-US" dirty="0" err="1"/>
              <a:t>sudo</a:t>
            </a:r>
            <a:r>
              <a:rPr lang="en-US" dirty="0"/>
              <a:t> python setup.py install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sudo</a:t>
            </a:r>
            <a:r>
              <a:rPr lang="en-US" dirty="0"/>
              <a:t> apt-get install -y </a:t>
            </a:r>
            <a:r>
              <a:rPr lang="en-US" dirty="0" err="1"/>
              <a:t>libfuse</a:t>
            </a:r>
            <a:r>
              <a:rPr lang="en-US" dirty="0"/>
              <a:t>-dev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95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vshadowinfo</a:t>
            </a:r>
            <a:r>
              <a:rPr lang="en-US" dirty="0"/>
              <a:t> -o 105906176 cfreds_2015_data_leakage_pc.dd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96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grep 4647 SecurityEvt.xml -A 20 | grep </a:t>
            </a:r>
            <a:r>
              <a:rPr lang="en-GB" dirty="0" err="1"/>
              <a:t>TimeCreated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21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/fuse</a:t>
            </a:r>
          </a:p>
          <a:p>
            <a:r>
              <a:rPr lang="en-US" dirty="0" err="1"/>
              <a:t>vshadowmount</a:t>
            </a:r>
            <a:r>
              <a:rPr lang="en-US" dirty="0"/>
              <a:t> -o 105906176  cfreds_2015_data_leakage_pc.dd /</a:t>
            </a:r>
            <a:r>
              <a:rPr lang="en-US" dirty="0" err="1"/>
              <a:t>mnt</a:t>
            </a:r>
            <a:r>
              <a:rPr lang="en-US" dirty="0"/>
              <a:t>/fuse/</a:t>
            </a:r>
          </a:p>
          <a:p>
            <a:r>
              <a:rPr lang="en-US" dirty="0"/>
              <a:t>ls /</a:t>
            </a:r>
            <a:r>
              <a:rPr lang="en-US" dirty="0" err="1"/>
              <a:t>mnt</a:t>
            </a:r>
            <a:r>
              <a:rPr lang="en-US" dirty="0"/>
              <a:t>/fuse/</a:t>
            </a:r>
          </a:p>
          <a:p>
            <a:r>
              <a:rPr lang="en-US" dirty="0" err="1"/>
              <a:t>fls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/fuse/vss1 | head -n 2</a:t>
            </a:r>
          </a:p>
          <a:p>
            <a:endParaRPr lang="en-US" dirty="0"/>
          </a:p>
          <a:p>
            <a:r>
              <a:rPr lang="en-US" dirty="0"/>
              <a:t>https://www.youtube.com/watch?v=OtIk2ldtWno&amp;ab_channel=0xN00B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3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nist_leakage_file_sys</a:t>
            </a:r>
            <a:endParaRPr lang="en-US" dirty="0"/>
          </a:p>
          <a:p>
            <a:r>
              <a:rPr lang="en-US" dirty="0"/>
              <a:t>mount -o </a:t>
            </a:r>
            <a:r>
              <a:rPr lang="en-US" dirty="0" err="1"/>
              <a:t>loop,ro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/fuse/vss1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nist_leakage_file_sys</a:t>
            </a:r>
            <a:endParaRPr lang="en-US" dirty="0"/>
          </a:p>
          <a:p>
            <a:r>
              <a:rPr lang="en-US" dirty="0"/>
              <a:t>ls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nist_leakage_file_sys</a:t>
            </a:r>
            <a:r>
              <a:rPr lang="en-US" dirty="0"/>
              <a:t>/</a:t>
            </a:r>
          </a:p>
          <a:p>
            <a:r>
              <a:rPr lang="en-US" dirty="0"/>
              <a:t>https://www.youtube.com/watch?v=OtIk2ldtWno&amp;ab_channel=0xN00B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03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/fuse/vss1 | grep -</a:t>
            </a:r>
            <a:r>
              <a:rPr lang="en-US" dirty="0" err="1"/>
              <a:t>Ei</a:t>
            </a:r>
            <a:r>
              <a:rPr lang="en-US" dirty="0"/>
              <a:t> "Google/Drive/</a:t>
            </a:r>
            <a:r>
              <a:rPr lang="en-US" dirty="0" err="1"/>
              <a:t>user_default</a:t>
            </a:r>
            <a:r>
              <a:rPr lang="en-US" dirty="0"/>
              <a:t>/"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1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 48</a:t>
            </a:r>
          </a:p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rFl</a:t>
            </a:r>
            <a:r>
              <a:rPr lang="en-US" dirty="0"/>
              <a:t>  -o 206848  cfreds_2015_data_leakage_pc.dd |  grep -</a:t>
            </a:r>
            <a:r>
              <a:rPr lang="en-US" dirty="0" err="1"/>
              <a:t>Ei</a:t>
            </a:r>
            <a:r>
              <a:rPr lang="en-US" dirty="0"/>
              <a:t> "Google/Drive/</a:t>
            </a:r>
            <a:r>
              <a:rPr lang="en-US" dirty="0" err="1"/>
              <a:t>user_default</a:t>
            </a:r>
            <a:r>
              <a:rPr lang="en-US" dirty="0"/>
              <a:t>/" &gt; 48/current.txt</a:t>
            </a:r>
          </a:p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rFl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/fuse/vss1 | grep -</a:t>
            </a:r>
            <a:r>
              <a:rPr lang="en-US" dirty="0" err="1"/>
              <a:t>Ei</a:t>
            </a:r>
            <a:r>
              <a:rPr lang="en-US" dirty="0"/>
              <a:t> "Google/Drive/</a:t>
            </a:r>
            <a:r>
              <a:rPr lang="en-US" dirty="0" err="1"/>
              <a:t>user_default</a:t>
            </a:r>
            <a:r>
              <a:rPr lang="en-US" dirty="0"/>
              <a:t>/" &gt; 48/vss1.txt</a:t>
            </a:r>
          </a:p>
          <a:p>
            <a:r>
              <a:rPr lang="en-US" dirty="0"/>
              <a:t>ls 48/ -l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https://wiki.sleuthkit.org/index.php?title=Fls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30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48/vss1.txt | grep </a:t>
            </a:r>
            <a:r>
              <a:rPr lang="en-US" dirty="0" err="1"/>
              <a:t>snapshot.db</a:t>
            </a:r>
            <a:endParaRPr lang="en-US" dirty="0"/>
          </a:p>
          <a:p>
            <a:r>
              <a:rPr lang="en-US" dirty="0"/>
              <a:t>cat 48/vss1.txt | grep "</a:t>
            </a:r>
            <a:r>
              <a:rPr lang="en-US" dirty="0" err="1"/>
              <a:t>sync_config.db</a:t>
            </a:r>
            <a:r>
              <a:rPr lang="en-US" dirty="0"/>
              <a:t>“</a:t>
            </a:r>
          </a:p>
          <a:p>
            <a:r>
              <a:rPr lang="en-US" dirty="0"/>
              <a:t>cat 48/vss1.txt | grep "sync_log.log"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https://docs.microsoft.com/en-us/windows/win32/vss/volume-shadow-copy-service-overview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77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icat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/fuse/vss1 75039 &gt; 48/vss1_snapshot.db</a:t>
            </a:r>
          </a:p>
          <a:p>
            <a:r>
              <a:rPr lang="en-US" dirty="0" err="1"/>
              <a:t>icat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/fuse/vss1 75040 &gt; 48/vss1_sync_config.db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74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.mode line</a:t>
            </a:r>
          </a:p>
          <a:p>
            <a:r>
              <a:rPr lang="en-US" dirty="0"/>
              <a:t>select * from data;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18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sqlite3 48/vss1_snapshot.db</a:t>
            </a:r>
          </a:p>
          <a:p>
            <a:r>
              <a:rPr lang="en-US" dirty="0"/>
              <a:t>.tables</a:t>
            </a:r>
          </a:p>
          <a:p>
            <a:r>
              <a:rPr lang="en-US" dirty="0"/>
              <a:t>.schema </a:t>
            </a:r>
            <a:r>
              <a:rPr lang="en-US" dirty="0" err="1"/>
              <a:t>cloud_entry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46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https://rusolut.com/wp-content/uploads/2019/05/5_VNR-SQLite-carver.pdf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9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xxd</a:t>
            </a:r>
            <a:r>
              <a:rPr lang="en-US" dirty="0"/>
              <a:t> -s 0x700 -l 0x100 48/vss1_snapshot.db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9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use strings?</a:t>
            </a:r>
            <a:r>
              <a:rPr lang="en-US" baseline="0" dirty="0"/>
              <a:t> s</a:t>
            </a:r>
            <a:r>
              <a:rPr lang="en-US" dirty="0"/>
              <a:t>trings</a:t>
            </a:r>
            <a:r>
              <a:rPr lang="en-US" baseline="0" dirty="0"/>
              <a:t> 48/vss1_snapshot.db</a:t>
            </a:r>
          </a:p>
          <a:p>
            <a:r>
              <a:rPr lang="en-US" baseline="0" dirty="0"/>
              <a:t>More reading https://digitalforensicforest.com/2015/07/27/sqlite-data-carving-a-way-to-trace/</a:t>
            </a:r>
          </a:p>
          <a:p>
            <a:r>
              <a:rPr lang="en-US" dirty="0"/>
              <a:t>http://forensicsfromthesausagefactory.blogspot.com/2011/04/carving-sqlite-databases-from.html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61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https://msdn.microsoft.com/en-us/library/windows/desktop/aa819132(v=vs.85).aspx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75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hivexsh</a:t>
            </a:r>
            <a:r>
              <a:rPr lang="en-US" dirty="0"/>
              <a:t>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7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 ControlSet001\Control\</a:t>
            </a:r>
            <a:r>
              <a:rPr lang="en-US" dirty="0" err="1"/>
              <a:t>BackupRestore</a:t>
            </a:r>
            <a:r>
              <a:rPr lang="en-US" dirty="0"/>
              <a:t>\</a:t>
            </a:r>
            <a:r>
              <a:rPr lang="en-US" dirty="0" err="1"/>
              <a:t>FilesNotToSnapshot</a:t>
            </a:r>
            <a:r>
              <a:rPr lang="en-US" dirty="0"/>
              <a:t>\</a:t>
            </a:r>
          </a:p>
          <a:p>
            <a:r>
              <a:rPr lang="en-US" dirty="0" err="1"/>
              <a:t>lsval</a:t>
            </a:r>
            <a:r>
              <a:rPr lang="en-US" dirty="0"/>
              <a:t> </a:t>
            </a:r>
            <a:r>
              <a:rPr lang="en-US" dirty="0" err="1"/>
              <a:t>OutlookOST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2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https://helpcenter.itopia.com/en/articles/724296-configuring-volume-shadow-copies-vss-on-windows-server</a:t>
            </a:r>
          </a:p>
          <a:p>
            <a:r>
              <a:rPr lang="en-US" dirty="0"/>
              <a:t>https://leahycenterblog.champlain.edu/2014/02/05/volume-shadow-copy-part-2/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92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SOFTWARE -p </a:t>
            </a:r>
            <a:r>
              <a:rPr lang="en-US" dirty="0" err="1"/>
              <a:t>spp_clients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rip.pl -r SYSTEM -p backuprestore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2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rD</a:t>
            </a:r>
            <a:r>
              <a:rPr lang="en-US" dirty="0"/>
              <a:t> -o 206848 cfreds_2015_data_leakage_pc.dd | grep -</a:t>
            </a:r>
            <a:r>
              <a:rPr lang="en-US" dirty="0" err="1"/>
              <a:t>Ei</a:t>
            </a:r>
            <a:r>
              <a:rPr lang="en-US" dirty="0"/>
              <a:t> "System Volume Information"</a:t>
            </a:r>
          </a:p>
          <a:p>
            <a:r>
              <a:rPr lang="en-US" dirty="0" err="1"/>
              <a:t>istat</a:t>
            </a:r>
            <a:r>
              <a:rPr lang="en-US" dirty="0"/>
              <a:t> -o 206848 cfreds_2015_data_leakage_pc.dd 58992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28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losetup</a:t>
            </a:r>
            <a:r>
              <a:rPr lang="en-US" dirty="0"/>
              <a:t> -r --</a:t>
            </a:r>
            <a:r>
              <a:rPr lang="en-US" dirty="0" err="1"/>
              <a:t>partscan</a:t>
            </a:r>
            <a:r>
              <a:rPr lang="en-US" dirty="0"/>
              <a:t> --find --show cfreds_2015_data_leakage_pc.dd</a:t>
            </a:r>
          </a:p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-o 206848 cfreds_2015_data_leakage_pc.dd | grep -</a:t>
            </a:r>
            <a:r>
              <a:rPr lang="en-US" dirty="0" err="1"/>
              <a:t>Ei</a:t>
            </a:r>
            <a:r>
              <a:rPr lang="en-US" dirty="0"/>
              <a:t> "System Volume Information"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75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 </a:t>
            </a:r>
            <a:r>
              <a:rPr lang="en-US" dirty="0" err="1"/>
              <a:t>vsc</a:t>
            </a:r>
            <a:endParaRPr lang="en-US" dirty="0"/>
          </a:p>
          <a:p>
            <a:r>
              <a:rPr lang="en-US" dirty="0" err="1"/>
              <a:t>icat</a:t>
            </a:r>
            <a:r>
              <a:rPr lang="en-US" dirty="0"/>
              <a:t> -o 206848 cfreds_2015_data_leakage_pc.dd 75087 &gt; </a:t>
            </a:r>
            <a:r>
              <a:rPr lang="en-US" dirty="0" err="1"/>
              <a:t>vsc</a:t>
            </a:r>
            <a:r>
              <a:rPr lang="en-US" dirty="0"/>
              <a:t>/</a:t>
            </a:r>
            <a:r>
              <a:rPr lang="en-US" dirty="0" err="1"/>
              <a:t>vsc.bin</a:t>
            </a:r>
            <a:endParaRPr lang="en-US" dirty="0"/>
          </a:p>
          <a:p>
            <a:r>
              <a:rPr lang="en-US" dirty="0"/>
              <a:t>ls </a:t>
            </a:r>
            <a:r>
              <a:rPr lang="en-US" dirty="0" err="1"/>
              <a:t>vsc</a:t>
            </a:r>
            <a:r>
              <a:rPr lang="en-US" dirty="0"/>
              <a:t>/ -l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64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https://www.youtube.com/watch?v=OtIk2ldtWno&amp;ab_channel=0xN00B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9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Investigate Data Leakage Case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Keywords: Volume Shadow Copy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9521"/>
            <a:ext cx="729488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all files contains the path “</a:t>
            </a:r>
            <a:r>
              <a:rPr lang="en-US" i="1" dirty="0">
                <a:solidFill>
                  <a:srgbClr val="7030A0"/>
                </a:solidFill>
              </a:rPr>
              <a:t>System Volume Information</a:t>
            </a:r>
            <a:r>
              <a:rPr lang="en-US" dirty="0"/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853"/>
            <a:ext cx="11824447" cy="58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3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21" y="4166283"/>
            <a:ext cx="11141405" cy="1447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0120" y="3796951"/>
            <a:ext cx="509557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the size of VSC method 2 after mounting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21" y="1316426"/>
            <a:ext cx="8939035" cy="2065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0120" y="901100"/>
            <a:ext cx="435150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the size of VSC method 1 using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2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i="1" dirty="0" err="1">
                <a:solidFill>
                  <a:srgbClr val="FF0000"/>
                </a:solidFill>
              </a:rPr>
              <a:t>libvshadow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tool to retrieve Snapshot from a DD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007DB5"/>
                </a:solidFill>
              </a:rPr>
              <a:t>libvshadow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is a library to access the Volume Shadow Snapshot format.</a:t>
            </a:r>
          </a:p>
          <a:p>
            <a:r>
              <a:rPr lang="en-US" dirty="0"/>
              <a:t>The snapshot format is used by Windows, as of Vista, to maintain copies of data on a storage media volume.</a:t>
            </a:r>
          </a:p>
        </p:txBody>
      </p:sp>
    </p:spTree>
    <p:extLst>
      <p:ext uri="{BB962C8B-B14F-4D97-AF65-F5344CB8AC3E}">
        <p14:creationId xmlns:p14="http://schemas.microsoft.com/office/powerpoint/2010/main" val="124752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0597"/>
            <a:ext cx="12192000" cy="17973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i="1" dirty="0" err="1">
                <a:solidFill>
                  <a:srgbClr val="FF0000"/>
                </a:solidFill>
              </a:rPr>
              <a:t>libvshadow</a:t>
            </a:r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974266"/>
            <a:ext cx="4207947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retrieve the source distribution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extract the source distribution package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3898757"/>
            <a:ext cx="567937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This will create the source directory: </a:t>
            </a:r>
            <a:r>
              <a:rPr lang="en-US" i="1" dirty="0" err="1">
                <a:solidFill>
                  <a:srgbClr val="007DB5"/>
                </a:solidFill>
              </a:rPr>
              <a:t>libvshadow</a:t>
            </a:r>
            <a:r>
              <a:rPr lang="en-US" i="1" dirty="0">
                <a:solidFill>
                  <a:srgbClr val="007DB5"/>
                </a:solidFill>
              </a:rPr>
              <a:t>-&lt;version&gt;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064239"/>
            <a:ext cx="4766452" cy="9421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4694908"/>
            <a:ext cx="271055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Change to source directory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389C1-A527-450C-B093-F95B32376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724" y="2916256"/>
            <a:ext cx="4092720" cy="2529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B8FE61-7A8A-4777-8335-45C31FF91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9127" y="3343104"/>
            <a:ext cx="3799246" cy="1717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C06E12-1461-47EF-B263-25CE0DA7D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4795" y="3937670"/>
            <a:ext cx="786312" cy="1869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1375BC-C323-4B4A-B5A3-1A8665967B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6107" y="5442223"/>
            <a:ext cx="786312" cy="1869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B7AA28-2FC4-4998-B55B-53F7CD84F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5396" y="5682175"/>
            <a:ext cx="786312" cy="1869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FC460F-3EF1-47B9-958F-44257E0809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0755" y="3606037"/>
            <a:ext cx="685911" cy="1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3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44" y="2525864"/>
            <a:ext cx="6047514" cy="6665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9943" y="2156533"/>
            <a:ext cx="659109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Build the </a:t>
            </a:r>
            <a:r>
              <a:rPr lang="en-US" i="1" dirty="0" err="1">
                <a:solidFill>
                  <a:srgbClr val="007DB5"/>
                </a:solidFill>
              </a:rPr>
              <a:t>libvshadow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source code change into the source directory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6909"/>
          <a:stretch/>
        </p:blipFill>
        <p:spPr>
          <a:xfrm>
            <a:off x="989943" y="3192391"/>
            <a:ext cx="6047514" cy="7048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9943" y="4240373"/>
            <a:ext cx="45102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Install the binaries that were build by running: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43" y="4609705"/>
            <a:ext cx="7871800" cy="1541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380" y="2156533"/>
            <a:ext cx="2935921" cy="240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943" y="945168"/>
            <a:ext cx="8060487" cy="836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9943" y="564070"/>
            <a:ext cx="157570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Install FUSE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56078" y="0"/>
            <a:ext cx="293592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FUSE (Filesystem in </a:t>
            </a:r>
            <a:r>
              <a:rPr lang="en-US" sz="1600" dirty="0" err="1"/>
              <a:t>Userspace</a:t>
            </a:r>
            <a:r>
              <a:rPr lang="en-US" sz="1600" dirty="0"/>
              <a:t>) is an interface for </a:t>
            </a:r>
            <a:r>
              <a:rPr lang="en-US" sz="1600" dirty="0" err="1"/>
              <a:t>userspace</a:t>
            </a:r>
            <a:r>
              <a:rPr lang="en-US" sz="1600" dirty="0"/>
              <a:t> programs to export a filesystem to the Linux kernel. Without it, you will see error message </a:t>
            </a:r>
            <a:r>
              <a:rPr lang="en-US" sz="1600" dirty="0">
                <a:solidFill>
                  <a:srgbClr val="FF0000"/>
                </a:solidFill>
              </a:rPr>
              <a:t>”No sub system to mount VSS format</a:t>
            </a:r>
            <a:r>
              <a:rPr lang="en-US" sz="1600" dirty="0"/>
              <a:t>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380" y="1943223"/>
            <a:ext cx="1158340" cy="2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0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56" y="1136995"/>
            <a:ext cx="9179538" cy="4654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8156" y="767663"/>
            <a:ext cx="224048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Verify tool installation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2895" y="5002305"/>
            <a:ext cx="20145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bytes</a:t>
            </a:r>
            <a:r>
              <a:rPr lang="en-US" dirty="0"/>
              <a:t> not </a:t>
            </a:r>
            <a:r>
              <a:rPr lang="en-US" dirty="0">
                <a:solidFill>
                  <a:srgbClr val="FF0000"/>
                </a:solidFill>
              </a:rPr>
              <a:t>sectors</a:t>
            </a:r>
          </a:p>
        </p:txBody>
      </p:sp>
    </p:spTree>
    <p:extLst>
      <p:ext uri="{BB962C8B-B14F-4D97-AF65-F5344CB8AC3E}">
        <p14:creationId xmlns:p14="http://schemas.microsoft.com/office/powerpoint/2010/main" val="338370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06" y="1514346"/>
            <a:ext cx="7757832" cy="3558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6853" y="2186630"/>
            <a:ext cx="422910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206848*512(bytes per sector)=105906176 bytes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52006" y="1145014"/>
            <a:ext cx="39371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VSS information using </a:t>
            </a:r>
            <a:r>
              <a:rPr lang="en-US" dirty="0" err="1"/>
              <a:t>vshadowinfo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09838" y="3033794"/>
            <a:ext cx="311971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Identifier</a:t>
            </a:r>
            <a:r>
              <a:rPr lang="en-US" dirty="0"/>
              <a:t>: A random GUID for storing a snapshot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A1D6B-4F2E-49D2-9582-5B085540B77F}"/>
              </a:ext>
            </a:extLst>
          </p:cNvPr>
          <p:cNvSpPr txBox="1"/>
          <p:nvPr/>
        </p:nvSpPr>
        <p:spPr>
          <a:xfrm>
            <a:off x="2920557" y="5140450"/>
            <a:ext cx="558735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Creation time</a:t>
            </a:r>
            <a:r>
              <a:rPr lang="en-US" dirty="0"/>
              <a:t>: the timestamps shows that the VSC is created before the logout activity. Next slide shows all user logout activities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A255B2-0105-42D1-9272-BB834827003C}"/>
              </a:ext>
            </a:extLst>
          </p:cNvPr>
          <p:cNvCxnSpPr>
            <a:cxnSpLocks/>
          </p:cNvCxnSpPr>
          <p:nvPr/>
        </p:nvCxnSpPr>
        <p:spPr>
          <a:xfrm flipH="1" flipV="1">
            <a:off x="3262393" y="3897824"/>
            <a:ext cx="824462" cy="1309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3C3A0-EBEA-4142-AE11-035F8EDE47A3}"/>
              </a:ext>
            </a:extLst>
          </p:cNvPr>
          <p:cNvSpPr/>
          <p:nvPr/>
        </p:nvSpPr>
        <p:spPr>
          <a:xfrm>
            <a:off x="1720151" y="3789336"/>
            <a:ext cx="1542242" cy="241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25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3F4E7-DBC7-4898-9823-C1C31B238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"/>
          <a:stretch/>
        </p:blipFill>
        <p:spPr>
          <a:xfrm>
            <a:off x="1142241" y="1994794"/>
            <a:ext cx="8863206" cy="35092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ED7D13-A976-4961-BDAE-0EF96E4FEC90}"/>
              </a:ext>
            </a:extLst>
          </p:cNvPr>
          <p:cNvSpPr/>
          <p:nvPr/>
        </p:nvSpPr>
        <p:spPr>
          <a:xfrm>
            <a:off x="4261872" y="5147570"/>
            <a:ext cx="3562350" cy="2667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505DB3-69D6-4C76-8A93-3EF852BE43A6}"/>
              </a:ext>
            </a:extLst>
          </p:cNvPr>
          <p:cNvCxnSpPr/>
          <p:nvPr/>
        </p:nvCxnSpPr>
        <p:spPr>
          <a:xfrm flipV="1">
            <a:off x="3758338" y="5414270"/>
            <a:ext cx="433952" cy="326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E8F531F-1254-44CD-8CBD-9E01EFD1759C}"/>
              </a:ext>
            </a:extLst>
          </p:cNvPr>
          <p:cNvSpPr/>
          <p:nvPr/>
        </p:nvSpPr>
        <p:spPr>
          <a:xfrm>
            <a:off x="1142241" y="1625462"/>
            <a:ext cx="459600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user (informant) initiated logout activities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1A8229-A8E8-4857-BD7E-19B94B0EC5E4}"/>
              </a:ext>
            </a:extLst>
          </p:cNvPr>
          <p:cNvSpPr/>
          <p:nvPr/>
        </p:nvSpPr>
        <p:spPr>
          <a:xfrm>
            <a:off x="7651338" y="0"/>
            <a:ext cx="4540662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4608 (Windows is starting up)</a:t>
            </a:r>
          </a:p>
          <a:p>
            <a:r>
              <a:rPr lang="en-US" sz="1400" dirty="0"/>
              <a:t>1100 (service shutdown)</a:t>
            </a:r>
          </a:p>
          <a:p>
            <a:r>
              <a:rPr lang="en-US" sz="1400" dirty="0"/>
              <a:t>4624 (successful logon)</a:t>
            </a:r>
          </a:p>
          <a:p>
            <a:r>
              <a:rPr lang="en-US" sz="1400" dirty="0"/>
              <a:t>4634 (logoff)</a:t>
            </a:r>
          </a:p>
          <a:p>
            <a:r>
              <a:rPr lang="en-US" sz="1400" dirty="0"/>
              <a:t>4625 (logon failure)</a:t>
            </a:r>
          </a:p>
          <a:p>
            <a:r>
              <a:rPr lang="en-US" sz="1400" dirty="0"/>
              <a:t>4647 (a user initiated the logoff process)...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5440D0-7E58-4CE0-A647-C566FED97C66}"/>
              </a:ext>
            </a:extLst>
          </p:cNvPr>
          <p:cNvSpPr txBox="1"/>
          <p:nvPr/>
        </p:nvSpPr>
        <p:spPr>
          <a:xfrm>
            <a:off x="3277891" y="5744480"/>
            <a:ext cx="5396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timestamps shows the user last time logoff activity. </a:t>
            </a:r>
          </a:p>
          <a:p>
            <a:r>
              <a:rPr lang="en-US" dirty="0"/>
              <a:t>The VSC is token before the logoff activity </a:t>
            </a:r>
          </a:p>
        </p:txBody>
      </p:sp>
    </p:spTree>
    <p:extLst>
      <p:ext uri="{BB962C8B-B14F-4D97-AF65-F5344CB8AC3E}">
        <p14:creationId xmlns:p14="http://schemas.microsoft.com/office/powerpoint/2010/main" val="402695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97" y="1658734"/>
            <a:ext cx="8885690" cy="42218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5297" y="1289402"/>
            <a:ext cx="224048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Verify tool installation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1463" y="1012403"/>
            <a:ext cx="548952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name of the command is confusing. It extract </a:t>
            </a:r>
            <a:r>
              <a:rPr lang="en-US" i="1" dirty="0" err="1">
                <a:solidFill>
                  <a:srgbClr val="7030A0"/>
                </a:solidFill>
              </a:rPr>
              <a:t>vss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image, not real mounting</a:t>
            </a:r>
          </a:p>
        </p:txBody>
      </p:sp>
    </p:spTree>
    <p:extLst>
      <p:ext uri="{BB962C8B-B14F-4D97-AF65-F5344CB8AC3E}">
        <p14:creationId xmlns:p14="http://schemas.microsoft.com/office/powerpoint/2010/main" val="217480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1144" y="651552"/>
            <a:ext cx="5419928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Create a mounting point to VSS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Mount </a:t>
            </a:r>
            <a:r>
              <a:rPr lang="en-US" dirty="0" err="1"/>
              <a:t>dd</a:t>
            </a:r>
            <a:r>
              <a:rPr lang="en-US" dirty="0"/>
              <a:t> image to the mounting point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Verify we have VSS1 image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44" y="1574882"/>
            <a:ext cx="9159642" cy="20499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80830" y="2986881"/>
            <a:ext cx="28406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VSS volume: /</a:t>
            </a:r>
            <a:r>
              <a:rPr lang="en-US" dirty="0" err="1"/>
              <a:t>mnt</a:t>
            </a:r>
            <a:r>
              <a:rPr lang="en-US" dirty="0"/>
              <a:t>/fuse/vss1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44" y="4460459"/>
            <a:ext cx="5380390" cy="12745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21144" y="4091127"/>
            <a:ext cx="177420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Show vss1 image</a:t>
            </a:r>
          </a:p>
        </p:txBody>
      </p:sp>
    </p:spTree>
    <p:extLst>
      <p:ext uri="{BB962C8B-B14F-4D97-AF65-F5344CB8AC3E}">
        <p14:creationId xmlns:p14="http://schemas.microsoft.com/office/powerpoint/2010/main" val="60097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47.</a:t>
            </a:r>
            <a:r>
              <a:rPr lang="en-US" dirty="0"/>
              <a:t>	Where are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/>
              <a:t>olume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hadow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opies stored?  When were they created?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55776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/>
              <a:t>olume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napshots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dirty="0"/>
              <a:t>ervice (VSS)</a:t>
            </a:r>
          </a:p>
          <a:p>
            <a:pPr lvl="1"/>
            <a:r>
              <a:rPr lang="en-US" dirty="0"/>
              <a:t>A feature of Windows </a:t>
            </a:r>
          </a:p>
          <a:p>
            <a:pPr lvl="1"/>
            <a:r>
              <a:rPr lang="en-US" dirty="0"/>
              <a:t>Allows the OS or applications to periodically take "point-in-time snapshots" of an entire disk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Work without locking the filesystem</a:t>
            </a:r>
          </a:p>
          <a:p>
            <a:r>
              <a:rPr lang="en-US" dirty="0"/>
              <a:t>Introduced with Windows XP/2003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812" y="1946325"/>
            <a:ext cx="5833351" cy="331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46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88" y="2367174"/>
            <a:ext cx="10051651" cy="21414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5988" y="1997842"/>
            <a:ext cx="395492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4292E"/>
                </a:solidFill>
                <a:latin typeface="-apple-system"/>
              </a:rPr>
              <a:t>mount the VSS1 file as a loop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0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48.</a:t>
            </a:r>
            <a:r>
              <a:rPr lang="en-US" dirty="0"/>
              <a:t>	Find traces related to Google Drive service in Volume Shadow Copy.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8697"/>
          </a:xfrm>
        </p:spPr>
        <p:txBody>
          <a:bodyPr/>
          <a:lstStyle/>
          <a:p>
            <a:r>
              <a:rPr lang="en-US" dirty="0"/>
              <a:t>What are the differences between the current system image (of Question 29 ~ 31) and its VSC?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29" y="3429000"/>
            <a:ext cx="11324301" cy="27129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5790B5-618E-4EA5-9BBF-A2FD116BE94B}"/>
              </a:ext>
            </a:extLst>
          </p:cNvPr>
          <p:cNvSpPr/>
          <p:nvPr/>
        </p:nvSpPr>
        <p:spPr>
          <a:xfrm>
            <a:off x="575429" y="3059668"/>
            <a:ext cx="324249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4292E"/>
                </a:solidFill>
                <a:latin typeface="-apple-system"/>
              </a:rPr>
              <a:t>google drive information on VSS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70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82A168-E01C-4837-8835-B75973E48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" y="948475"/>
            <a:ext cx="12162574" cy="4961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21916-870F-41BB-BECD-E95BBCE80520}"/>
              </a:ext>
            </a:extLst>
          </p:cNvPr>
          <p:cNvSpPr/>
          <p:nvPr/>
        </p:nvSpPr>
        <p:spPr>
          <a:xfrm>
            <a:off x="99179" y="579143"/>
            <a:ext cx="421301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4292E"/>
                </a:solidFill>
                <a:latin typeface="-apple-system"/>
              </a:rPr>
              <a:t>google drive information on current image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19470-E6DA-4C22-91AD-DE06D848C315}"/>
              </a:ext>
            </a:extLst>
          </p:cNvPr>
          <p:cNvSpPr txBox="1"/>
          <p:nvPr/>
        </p:nvSpPr>
        <p:spPr>
          <a:xfrm>
            <a:off x="6919993" y="6377553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files are deleted due to logoff activities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8EBDD3-0600-4379-81D6-14EE0903D47B}"/>
              </a:ext>
            </a:extLst>
          </p:cNvPr>
          <p:cNvCxnSpPr>
            <a:cxnSpLocks/>
          </p:cNvCxnSpPr>
          <p:nvPr/>
        </p:nvCxnSpPr>
        <p:spPr>
          <a:xfrm flipH="1">
            <a:off x="8260597" y="5494149"/>
            <a:ext cx="922837" cy="883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958E3B-8264-4DBE-B715-A6B0ACAE9B03}"/>
              </a:ext>
            </a:extLst>
          </p:cNvPr>
          <p:cNvSpPr/>
          <p:nvPr/>
        </p:nvSpPr>
        <p:spPr>
          <a:xfrm>
            <a:off x="9183433" y="5331417"/>
            <a:ext cx="1680879" cy="4959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52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associated with Google Driver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7030A0"/>
                </a:solidFill>
              </a:rPr>
              <a:t>snapshot.db</a:t>
            </a:r>
            <a:r>
              <a:rPr lang="en-US" i="1" dirty="0">
                <a:solidFill>
                  <a:srgbClr val="7030A0"/>
                </a:solidFill>
              </a:rPr>
              <a:t>: </a:t>
            </a:r>
            <a:r>
              <a:rPr lang="en-US" dirty="0"/>
              <a:t> contains information about local and cloud entries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</a:rPr>
              <a:t>Cloud_entry</a:t>
            </a:r>
            <a:r>
              <a:rPr lang="en-US" i="1" dirty="0">
                <a:solidFill>
                  <a:srgbClr val="7030A0"/>
                </a:solidFill>
              </a:rPr>
              <a:t> table: files in a cloud</a:t>
            </a:r>
            <a:endParaRPr lang="en-US" dirty="0"/>
          </a:p>
          <a:p>
            <a:pPr lvl="1"/>
            <a:r>
              <a:rPr lang="en-US" i="1" dirty="0" err="1">
                <a:solidFill>
                  <a:srgbClr val="7030A0"/>
                </a:solidFill>
              </a:rPr>
              <a:t>local_entry</a:t>
            </a:r>
            <a:r>
              <a:rPr lang="en-US" dirty="0"/>
              <a:t> </a:t>
            </a:r>
            <a:r>
              <a:rPr lang="en-US" i="1" dirty="0">
                <a:solidFill>
                  <a:srgbClr val="7030A0"/>
                </a:solidFill>
              </a:rPr>
              <a:t>table: files at a local device</a:t>
            </a:r>
            <a:endParaRPr lang="en-US" dirty="0"/>
          </a:p>
          <a:p>
            <a:r>
              <a:rPr lang="en-US" i="1" dirty="0" err="1">
                <a:solidFill>
                  <a:srgbClr val="7030A0"/>
                </a:solidFill>
              </a:rPr>
              <a:t>sync_config.db</a:t>
            </a:r>
            <a:r>
              <a:rPr lang="en-US" i="1" dirty="0">
                <a:solidFill>
                  <a:srgbClr val="7030A0"/>
                </a:solidFill>
              </a:rPr>
              <a:t>: </a:t>
            </a:r>
            <a:r>
              <a:rPr lang="en-US" dirty="0"/>
              <a:t>contains profile configuration </a:t>
            </a:r>
            <a:endParaRPr lang="en-US" i="1" dirty="0">
              <a:solidFill>
                <a:srgbClr val="7030A0"/>
              </a:solidFill>
            </a:endParaRPr>
          </a:p>
          <a:p>
            <a:pPr lvl="1"/>
            <a:r>
              <a:rPr lang="en-US" dirty="0"/>
              <a:t>has only one table with containing several records including </a:t>
            </a:r>
          </a:p>
          <a:p>
            <a:pPr lvl="2"/>
            <a:r>
              <a:rPr lang="en-US" dirty="0"/>
              <a:t>the Google Drive version used, </a:t>
            </a:r>
          </a:p>
          <a:p>
            <a:pPr lvl="2"/>
            <a:r>
              <a:rPr lang="en-US" dirty="0"/>
              <a:t>the local sync root path and </a:t>
            </a:r>
          </a:p>
          <a:p>
            <a:pPr lvl="2"/>
            <a:r>
              <a:rPr lang="en-US" dirty="0"/>
              <a:t>the user email address.</a:t>
            </a:r>
          </a:p>
          <a:p>
            <a:r>
              <a:rPr lang="en-GB" dirty="0"/>
              <a:t>these files are deleted due to logoff activities</a:t>
            </a:r>
          </a:p>
        </p:txBody>
      </p:sp>
    </p:spTree>
    <p:extLst>
      <p:ext uri="{BB962C8B-B14F-4D97-AF65-F5344CB8AC3E}">
        <p14:creationId xmlns:p14="http://schemas.microsoft.com/office/powerpoint/2010/main" val="1184378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01791"/>
            <a:ext cx="10065654" cy="2478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332458"/>
            <a:ext cx="745840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Extract </a:t>
            </a:r>
            <a:r>
              <a:rPr lang="en-US" dirty="0">
                <a:solidFill>
                  <a:srgbClr val="FF0000"/>
                </a:solidFill>
              </a:rPr>
              <a:t>Google drive service files </a:t>
            </a:r>
            <a:r>
              <a:rPr lang="en-US" dirty="0"/>
              <a:t>from both </a:t>
            </a:r>
            <a:r>
              <a:rPr lang="en-US" i="1" dirty="0">
                <a:solidFill>
                  <a:srgbClr val="7030A0"/>
                </a:solidFill>
              </a:rPr>
              <a:t>DD</a:t>
            </a:r>
            <a:r>
              <a:rPr lang="en-US" dirty="0"/>
              <a:t> and </a:t>
            </a:r>
            <a:r>
              <a:rPr lang="en-US" i="1" dirty="0">
                <a:solidFill>
                  <a:srgbClr val="7030A0"/>
                </a:solidFill>
              </a:rPr>
              <a:t>VSS</a:t>
            </a:r>
            <a:r>
              <a:rPr lang="en-US" dirty="0"/>
              <a:t> images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6A5C56-763D-4314-87C5-4A3BBB1D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compare files at current DD file system and VSC?</a:t>
            </a:r>
          </a:p>
        </p:txBody>
      </p:sp>
    </p:spTree>
    <p:extLst>
      <p:ext uri="{BB962C8B-B14F-4D97-AF65-F5344CB8AC3E}">
        <p14:creationId xmlns:p14="http://schemas.microsoft.com/office/powerpoint/2010/main" val="3702887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08" y="1247999"/>
            <a:ext cx="9915957" cy="1415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4608" y="2915782"/>
            <a:ext cx="6096000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 type as reported in file name and metadata structure (see above)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Metadata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mtime</a:t>
            </a:r>
            <a:r>
              <a:rPr lang="en-US" dirty="0">
                <a:solidFill>
                  <a:srgbClr val="FF0000"/>
                </a:solidFill>
              </a:rPr>
              <a:t> (last modified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atime</a:t>
            </a:r>
            <a:r>
              <a:rPr lang="en-US" dirty="0"/>
              <a:t> (last accessed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ctime</a:t>
            </a:r>
            <a:r>
              <a:rPr lang="en-US" dirty="0"/>
              <a:t> (last metadata changed time, e.g., permission)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crtime</a:t>
            </a:r>
            <a:r>
              <a:rPr lang="en-US" dirty="0">
                <a:solidFill>
                  <a:srgbClr val="FF0000"/>
                </a:solidFill>
              </a:rPr>
              <a:t> (created time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size (in bytes)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uid</a:t>
            </a:r>
            <a:r>
              <a:rPr lang="en-US" dirty="0"/>
              <a:t> (User 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gid</a:t>
            </a:r>
            <a:r>
              <a:rPr lang="en-US" dirty="0"/>
              <a:t> (Group ID)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4608" y="878667"/>
            <a:ext cx="502393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first record to understand the file information</a:t>
            </a:r>
          </a:p>
        </p:txBody>
      </p:sp>
    </p:spTree>
    <p:extLst>
      <p:ext uri="{BB962C8B-B14F-4D97-AF65-F5344CB8AC3E}">
        <p14:creationId xmlns:p14="http://schemas.microsoft.com/office/powerpoint/2010/main" val="4132280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71" y="1620742"/>
            <a:ext cx="8919614" cy="3244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271" y="1251410"/>
            <a:ext cx="628749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Google Driver service files (databases) related files in VSS1</a:t>
            </a:r>
          </a:p>
        </p:txBody>
      </p:sp>
    </p:spTree>
    <p:extLst>
      <p:ext uri="{BB962C8B-B14F-4D97-AF65-F5344CB8AC3E}">
        <p14:creationId xmlns:p14="http://schemas.microsoft.com/office/powerpoint/2010/main" val="963014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682BD-EE83-4D93-9863-595FE40C0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09" y="1150554"/>
            <a:ext cx="10201004" cy="2097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E28A46-2D4F-438B-AA31-CAEF3C263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98" y="3171757"/>
            <a:ext cx="10201004" cy="2189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E8280-53BE-4662-B89B-9B7DD8D1BD2D}"/>
              </a:ext>
            </a:extLst>
          </p:cNvPr>
          <p:cNvSpPr txBox="1"/>
          <p:nvPr/>
        </p:nvSpPr>
        <p:spPr>
          <a:xfrm>
            <a:off x="1162050" y="781222"/>
            <a:ext cx="592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should compare your result against NIST’s solution below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F2F81-396E-44AF-9A1C-046EBD629729}"/>
              </a:ext>
            </a:extLst>
          </p:cNvPr>
          <p:cNvSpPr txBox="1"/>
          <p:nvPr/>
        </p:nvSpPr>
        <p:spPr>
          <a:xfrm>
            <a:off x="7687757" y="694862"/>
            <a:ext cx="120052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/>
              <a:t>in VSS1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A0860D-2700-4E7E-AE60-A5258B499B49}"/>
              </a:ext>
            </a:extLst>
          </p:cNvPr>
          <p:cNvCxnSpPr>
            <a:stCxn id="8" idx="2"/>
          </p:cNvCxnSpPr>
          <p:nvPr/>
        </p:nvCxnSpPr>
        <p:spPr>
          <a:xfrm flipH="1">
            <a:off x="5618136" y="1064194"/>
            <a:ext cx="2669882" cy="268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401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49.</a:t>
            </a:r>
            <a:r>
              <a:rPr lang="en-US" dirty="0"/>
              <a:t>	What files were deleted from Google Drive?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files are deleted</a:t>
            </a:r>
          </a:p>
          <a:p>
            <a:pPr lvl="1"/>
            <a:r>
              <a:rPr lang="en-US" dirty="0"/>
              <a:t>Entries of </a:t>
            </a:r>
            <a:r>
              <a:rPr lang="en-US" i="1" dirty="0" err="1">
                <a:solidFill>
                  <a:srgbClr val="7030A0"/>
                </a:solidFill>
              </a:rPr>
              <a:t>cloud_entry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table are deleted</a:t>
            </a:r>
          </a:p>
          <a:p>
            <a:pPr lvl="1"/>
            <a:r>
              <a:rPr lang="en-US" dirty="0"/>
              <a:t>Approach: To find deleted records of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cloud_entry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table inside </a:t>
            </a:r>
            <a:r>
              <a:rPr lang="en-US" i="1" dirty="0" err="1">
                <a:solidFill>
                  <a:srgbClr val="7030A0"/>
                </a:solidFill>
              </a:rPr>
              <a:t>snapshot.db</a:t>
            </a:r>
            <a:r>
              <a:rPr lang="en-US" dirty="0"/>
              <a:t> from VSC</a:t>
            </a:r>
          </a:p>
          <a:p>
            <a:r>
              <a:rPr lang="en-US" dirty="0"/>
              <a:t>Who did delete files?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</a:rPr>
              <a:t>sync_config.db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contains the account information</a:t>
            </a:r>
          </a:p>
          <a:p>
            <a:r>
              <a:rPr lang="en-US" dirty="0"/>
              <a:t>Just examine the SQLite database only</a:t>
            </a:r>
          </a:p>
          <a:p>
            <a:pPr lvl="1"/>
            <a:r>
              <a:rPr lang="en-US" dirty="0"/>
              <a:t>Let us suppose that a text-based log file was wiped.</a:t>
            </a:r>
          </a:p>
        </p:txBody>
      </p:sp>
    </p:spTree>
    <p:extLst>
      <p:ext uri="{BB962C8B-B14F-4D97-AF65-F5344CB8AC3E}">
        <p14:creationId xmlns:p14="http://schemas.microsoft.com/office/powerpoint/2010/main" val="2301298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78" y="1946388"/>
            <a:ext cx="8186435" cy="2439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5379" y="1577056"/>
            <a:ext cx="45917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Extract Google Driver service </a:t>
            </a:r>
            <a:r>
              <a:rPr lang="en-US" i="1" dirty="0">
                <a:solidFill>
                  <a:srgbClr val="7030A0"/>
                </a:solidFill>
              </a:rPr>
              <a:t>.</a:t>
            </a:r>
            <a:r>
              <a:rPr lang="en-US" i="1" dirty="0" err="1">
                <a:solidFill>
                  <a:srgbClr val="7030A0"/>
                </a:solidFill>
              </a:rPr>
              <a:t>db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files from VSC</a:t>
            </a:r>
          </a:p>
        </p:txBody>
      </p:sp>
    </p:spTree>
    <p:extLst>
      <p:ext uri="{BB962C8B-B14F-4D97-AF65-F5344CB8AC3E}">
        <p14:creationId xmlns:p14="http://schemas.microsoft.com/office/powerpoint/2010/main" val="77780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Shadow Copy (VSC)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37237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Are "differential, block-level backups“</a:t>
            </a:r>
          </a:p>
          <a:p>
            <a:pPr lvl="1"/>
            <a:r>
              <a:rPr lang="en-US" dirty="0"/>
              <a:t>Whenever a change is made to live data, the </a:t>
            </a:r>
            <a:r>
              <a:rPr lang="en-US" dirty="0">
                <a:solidFill>
                  <a:srgbClr val="FF0000"/>
                </a:solidFill>
              </a:rPr>
              <a:t>block of data </a:t>
            </a:r>
            <a:r>
              <a:rPr lang="en-US" dirty="0"/>
              <a:t>being modified is copied to a “differences area” associated with the shadow copy before the change is written to the live data block. </a:t>
            </a:r>
          </a:p>
          <a:p>
            <a:pPr lvl="1"/>
            <a:r>
              <a:rPr lang="en-US" dirty="0"/>
              <a:t>Fast and easy to recover directly from Windows.</a:t>
            </a:r>
          </a:p>
          <a:p>
            <a:r>
              <a:rPr lang="en-US" dirty="0"/>
              <a:t>Shadow Copy has different IDs</a:t>
            </a:r>
          </a:p>
          <a:p>
            <a:pPr lvl="1"/>
            <a:r>
              <a:rPr lang="en-US" dirty="0"/>
              <a:t>VSC ID, shadow snapshot ID, shadow Copy </a:t>
            </a:r>
            <a:r>
              <a:rPr lang="en-US" dirty="0" err="1"/>
              <a:t>setID</a:t>
            </a:r>
            <a:r>
              <a:rPr lang="en-US" dirty="0"/>
              <a:t>, and shadow Copy ID</a:t>
            </a:r>
          </a:p>
          <a:p>
            <a:r>
              <a:rPr lang="en-US" dirty="0"/>
              <a:t>VSC is useful feature of forensic analysis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1" y="1321356"/>
            <a:ext cx="29514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Volume Shadow Copy Service</a:t>
            </a:r>
          </a:p>
        </p:txBody>
      </p:sp>
      <p:pic>
        <p:nvPicPr>
          <p:cNvPr id="1028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092" y="2073644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641" y="2073643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869" y="2073642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48949" y="2660543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42498" y="266054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37726" y="266054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E:</a:t>
            </a:r>
          </a:p>
        </p:txBody>
      </p:sp>
      <p:sp>
        <p:nvSpPr>
          <p:cNvPr id="8" name="Down Arrow 7"/>
          <p:cNvSpPr/>
          <p:nvPr/>
        </p:nvSpPr>
        <p:spPr>
          <a:xfrm>
            <a:off x="8389433" y="1704312"/>
            <a:ext cx="109109" cy="32452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9317041" y="1707107"/>
            <a:ext cx="109109" cy="32452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0462868" y="1719904"/>
            <a:ext cx="109109" cy="32452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37" y="3176303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6" y="3176302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214" y="3176301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247294" y="3763202"/>
            <a:ext cx="4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C’: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40843" y="3763202"/>
            <a:ext cx="44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D’: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36071" y="376320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E’: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77201" y="3029875"/>
            <a:ext cx="2951449" cy="1102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017212" y="3462938"/>
            <a:ext cx="126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Snapshot 1</a:t>
            </a:r>
          </a:p>
        </p:txBody>
      </p:sp>
      <p:pic>
        <p:nvPicPr>
          <p:cNvPr id="28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37" y="4716311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6" y="4716310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214" y="4716309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247294" y="5303210"/>
            <a:ext cx="49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C’’: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40843" y="5303210"/>
            <a:ext cx="50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D’’: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36071" y="530321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E’’: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77201" y="4569883"/>
            <a:ext cx="2951449" cy="110265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017212" y="5002946"/>
            <a:ext cx="126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Snapshot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79602" y="3998625"/>
            <a:ext cx="1971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shadow Copy </a:t>
            </a:r>
            <a:r>
              <a:rPr lang="en-US" dirty="0" err="1">
                <a:solidFill>
                  <a:schemeClr val="accent2"/>
                </a:solidFill>
              </a:rPr>
              <a:t>setID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088077" y="4367957"/>
            <a:ext cx="989124" cy="201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" idx="3"/>
            <a:endCxn id="11" idx="1"/>
          </p:cNvCxnSpPr>
          <p:nvPr/>
        </p:nvCxnSpPr>
        <p:spPr>
          <a:xfrm flipV="1">
            <a:off x="7210576" y="3581205"/>
            <a:ext cx="866625" cy="420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150437" y="6109891"/>
            <a:ext cx="2660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>
                <a:solidFill>
                  <a:srgbClr val="7030A0"/>
                </a:solidFill>
              </a:rPr>
              <a:t>shadow Copy ID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8619563" y="5672542"/>
            <a:ext cx="524423" cy="369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0"/>
            <a:endCxn id="32" idx="2"/>
          </p:cNvCxnSpPr>
          <p:nvPr/>
        </p:nvCxnSpPr>
        <p:spPr>
          <a:xfrm flipV="1">
            <a:off x="9480659" y="5672542"/>
            <a:ext cx="12978" cy="437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9641502" y="5686167"/>
            <a:ext cx="806445" cy="356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407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30220"/>
            <a:ext cx="7897427" cy="23646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7030A0"/>
                </a:solidFill>
              </a:rPr>
              <a:t>vss1_sync_config.db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849731"/>
          </a:xfrm>
        </p:spPr>
        <p:txBody>
          <a:bodyPr>
            <a:normAutofit fontScale="92500"/>
          </a:bodyPr>
          <a:lstStyle/>
          <a:p>
            <a:r>
              <a:rPr lang="en-US" dirty="0"/>
              <a:t>It has only one table, including Google Drive configuration information</a:t>
            </a:r>
          </a:p>
          <a:p>
            <a:pPr lvl="1"/>
            <a:r>
              <a:rPr lang="en-US" dirty="0"/>
              <a:t>the Google Drive version used, </a:t>
            </a:r>
          </a:p>
          <a:p>
            <a:pPr lvl="1"/>
            <a:r>
              <a:rPr lang="en-US" dirty="0"/>
              <a:t>the local sync root path and </a:t>
            </a:r>
          </a:p>
          <a:p>
            <a:pPr lvl="1"/>
            <a:r>
              <a:rPr lang="en-US" dirty="0"/>
              <a:t>the user email address.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660888"/>
            <a:ext cx="347723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schema </a:t>
            </a:r>
            <a:r>
              <a:rPr lang="en-US" i="1" dirty="0">
                <a:solidFill>
                  <a:srgbClr val="7030A0"/>
                </a:solidFill>
              </a:rPr>
              <a:t>vss1_sync_config.db</a:t>
            </a:r>
          </a:p>
        </p:txBody>
      </p:sp>
    </p:spTree>
    <p:extLst>
      <p:ext uri="{BB962C8B-B14F-4D97-AF65-F5344CB8AC3E}">
        <p14:creationId xmlns:p14="http://schemas.microsoft.com/office/powerpoint/2010/main" val="2053252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04" y="1623178"/>
            <a:ext cx="5378375" cy="3969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557" y="1580302"/>
            <a:ext cx="5217645" cy="4055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2404" y="1253846"/>
            <a:ext cx="36976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records of </a:t>
            </a:r>
            <a:r>
              <a:rPr lang="en-US" i="1" dirty="0">
                <a:solidFill>
                  <a:srgbClr val="7030A0"/>
                </a:solidFill>
              </a:rPr>
              <a:t>vss1_sync_config.db</a:t>
            </a:r>
          </a:p>
        </p:txBody>
      </p:sp>
    </p:spTree>
    <p:extLst>
      <p:ext uri="{BB962C8B-B14F-4D97-AF65-F5344CB8AC3E}">
        <p14:creationId xmlns:p14="http://schemas.microsoft.com/office/powerpoint/2010/main" val="488079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98" y="2060020"/>
            <a:ext cx="9563929" cy="2712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498" y="1690688"/>
            <a:ext cx="289162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records of </a:t>
            </a:r>
            <a:r>
              <a:rPr lang="en-US" i="1" dirty="0" err="1">
                <a:solidFill>
                  <a:srgbClr val="7030A0"/>
                </a:solidFill>
              </a:rPr>
              <a:t>snapshot.db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98" y="4772975"/>
            <a:ext cx="7232007" cy="6782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2497" y="5451214"/>
            <a:ext cx="956392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INTEGER. </a:t>
            </a:r>
            <a:r>
              <a:rPr lang="en-US" dirty="0"/>
              <a:t>The value is a signed integer, stored in 1, 2, 3, 4, 6, or 8 bytes depending on the magnitude of the value.</a:t>
            </a:r>
          </a:p>
          <a:p>
            <a:r>
              <a:rPr lang="en-US" dirty="0">
                <a:solidFill>
                  <a:srgbClr val="FF0000"/>
                </a:solidFill>
              </a:rPr>
              <a:t>TEXT</a:t>
            </a:r>
            <a:r>
              <a:rPr lang="en-US" dirty="0"/>
              <a:t>. The value is a text string, stored using the database encoding (UTF-8, UTF-16BE or UTF-16LE).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7030A0"/>
                </a:solidFill>
              </a:rPr>
              <a:t>snapshot.db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94F68-4ADD-4C79-AAE5-9B6D9668235B}"/>
              </a:ext>
            </a:extLst>
          </p:cNvPr>
          <p:cNvSpPr txBox="1"/>
          <p:nvPr/>
        </p:nvSpPr>
        <p:spPr>
          <a:xfrm>
            <a:off x="4045060" y="4957641"/>
            <a:ext cx="783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entries in the table have been deleted, however, you still can view deleted entries</a:t>
            </a:r>
          </a:p>
        </p:txBody>
      </p:sp>
    </p:spTree>
    <p:extLst>
      <p:ext uri="{BB962C8B-B14F-4D97-AF65-F5344CB8AC3E}">
        <p14:creationId xmlns:p14="http://schemas.microsoft.com/office/powerpoint/2010/main" val="4136502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9152826" cy="4966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3791" y="6053144"/>
            <a:ext cx="865350" cy="26655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2DA7A6-7B53-4161-B23B-F1CD6F08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entries before/after deleted</a:t>
            </a:r>
          </a:p>
        </p:txBody>
      </p:sp>
    </p:spTree>
    <p:extLst>
      <p:ext uri="{BB962C8B-B14F-4D97-AF65-F5344CB8AC3E}">
        <p14:creationId xmlns:p14="http://schemas.microsoft.com/office/powerpoint/2010/main" val="2920631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08" y="816960"/>
            <a:ext cx="9741452" cy="5287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791" y="6053144"/>
            <a:ext cx="865350" cy="266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44DD66-92BA-4F18-A762-A7B1E85C0B65}"/>
              </a:ext>
            </a:extLst>
          </p:cNvPr>
          <p:cNvSpPr txBox="1"/>
          <p:nvPr/>
        </p:nvSpPr>
        <p:spPr>
          <a:xfrm>
            <a:off x="2293749" y="4153546"/>
            <a:ext cx="320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Fields of deleted entries remain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8B9E83-AF7F-4520-A686-DC26D76145BE}"/>
              </a:ext>
            </a:extLst>
          </p:cNvPr>
          <p:cNvCxnSpPr/>
          <p:nvPr/>
        </p:nvCxnSpPr>
        <p:spPr>
          <a:xfrm flipV="1">
            <a:off x="3967566" y="3184902"/>
            <a:ext cx="1542081" cy="7981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339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639" y="1626244"/>
            <a:ext cx="8104819" cy="46732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two deleted file entries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252" y="1626244"/>
            <a:ext cx="3418387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first deleted file</a:t>
            </a:r>
          </a:p>
          <a:p>
            <a:r>
              <a:rPr lang="en-US" i="1" dirty="0">
                <a:solidFill>
                  <a:srgbClr val="FF0000"/>
                </a:solidFill>
              </a:rPr>
              <a:t>do_u_wanna_build_a_snow_man.mp3</a:t>
            </a:r>
          </a:p>
        </p:txBody>
      </p:sp>
      <p:sp>
        <p:nvSpPr>
          <p:cNvPr id="7" name="Rectangle 6"/>
          <p:cNvSpPr/>
          <p:nvPr/>
        </p:nvSpPr>
        <p:spPr>
          <a:xfrm>
            <a:off x="196251" y="4148982"/>
            <a:ext cx="341838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The second deleted file</a:t>
            </a:r>
          </a:p>
          <a:p>
            <a:r>
              <a:rPr lang="en-US" i="1" dirty="0">
                <a:solidFill>
                  <a:srgbClr val="FF0000"/>
                </a:solidFill>
              </a:rPr>
              <a:t>happy_holiday.jpg</a:t>
            </a:r>
          </a:p>
        </p:txBody>
      </p:sp>
    </p:spTree>
    <p:extLst>
      <p:ext uri="{BB962C8B-B14F-4D97-AF65-F5344CB8AC3E}">
        <p14:creationId xmlns:p14="http://schemas.microsoft.com/office/powerpoint/2010/main" val="3154970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78" y="3653103"/>
            <a:ext cx="9396274" cy="223285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5179"/>
              </p:ext>
            </p:extLst>
          </p:nvPr>
        </p:nvGraphicFramePr>
        <p:xfrm>
          <a:off x="1579239" y="2051317"/>
          <a:ext cx="8128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Record length (0x76)</a:t>
                      </a:r>
                    </a:p>
                  </a:txBody>
                  <a:tcPr>
                    <a:solidFill>
                      <a:srgbClr val="D089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Row ID (0x03)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Record header length (0x0c)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 of Fields</a:t>
                      </a:r>
                    </a:p>
                  </a:txBody>
                  <a:tcPr>
                    <a:solidFill>
                      <a:srgbClr val="B752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2521258" y="2691397"/>
            <a:ext cx="798991" cy="961706"/>
          </a:xfrm>
          <a:prstGeom prst="straightConnector1">
            <a:avLst/>
          </a:prstGeom>
          <a:ln w="57150">
            <a:solidFill>
              <a:srgbClr val="C88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719745" y="2691397"/>
            <a:ext cx="834500" cy="9617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19241" y="2691397"/>
            <a:ext cx="2325947" cy="96170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610907" y="2691397"/>
            <a:ext cx="2027066" cy="961706"/>
          </a:xfrm>
          <a:prstGeom prst="straightConnector1">
            <a:avLst/>
          </a:prstGeom>
          <a:ln w="57150">
            <a:solidFill>
              <a:srgbClr val="B752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the first deleted file </a:t>
            </a:r>
            <a:r>
              <a:rPr lang="en-US" sz="2400" i="1" dirty="0">
                <a:solidFill>
                  <a:srgbClr val="FF0000"/>
                </a:solidFill>
              </a:rPr>
              <a:t>do_u_wanna_build_a_snow_man.mp3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31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543" y="329082"/>
            <a:ext cx="8836835" cy="205358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48138"/>
              </p:ext>
            </p:extLst>
          </p:nvPr>
        </p:nvGraphicFramePr>
        <p:xfrm>
          <a:off x="1150543" y="2515828"/>
          <a:ext cx="8836834" cy="3758376"/>
        </p:xfrm>
        <a:graphic>
          <a:graphicData uri="http://schemas.openxmlformats.org/drawingml/2006/table">
            <a:tbl>
              <a:tblPr firstRow="1" firstCol="1" bandRow="1"/>
              <a:tblGrid>
                <a:gridCol w="1544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5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Record Info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Column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Size (bytes)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Data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 rowSpan="1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File offset 0x702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]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RecordSize: 0x76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RowID: 0x03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HeaderSize: 0x0C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doc_id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(69-13)/2 = 28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0Bz0ye6gXtiZaVl8yVU5mWHlGbWc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Filename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(75-13)/2 = 31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do_u_wanna_build_a_snow_man.mp3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modified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0x54CBB610 (1422636560)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2015-01-30 11:49:20 (UTC-05)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created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52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52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0x5510786D (1427142765)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2015-03-23 16:32:45 (UTC-04)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52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acl_role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doc_type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removed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size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0x686F86 (6844294)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6,844,294 bytes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checksum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89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(77-13)/2 = 32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89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2c4553f99533d85adb104b3a5c38521a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89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shared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resource_type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(21-13)/2 = 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20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the second deleted file </a:t>
            </a:r>
            <a:br>
              <a:rPr lang="en-US" dirty="0"/>
            </a:br>
            <a:r>
              <a:rPr lang="en-US" sz="2400" i="1" dirty="0">
                <a:solidFill>
                  <a:srgbClr val="FF0000"/>
                </a:solidFill>
              </a:rPr>
              <a:t>happy_holiday.jpg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078594"/>
              </p:ext>
            </p:extLst>
          </p:nvPr>
        </p:nvGraphicFramePr>
        <p:xfrm>
          <a:off x="838200" y="3990437"/>
          <a:ext cx="9273466" cy="2387473"/>
        </p:xfrm>
        <a:graphic>
          <a:graphicData uri="http://schemas.openxmlformats.org/drawingml/2006/table">
            <a:tbl>
              <a:tblPr firstRow="1" firstCol="1" bandRow="1"/>
              <a:tblGrid>
                <a:gridCol w="1620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7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00">
                <a:tc rowSpan="1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File offset 0x77A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]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First 4 bytes are overwritten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RecordSize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N/A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RowID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N/A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HeaderSize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N/A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doc_id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fixed size (28)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0Bz0ye6gXtiZaakx6d3R3c0JmM1U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Filename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(47-13)/2 = 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happy_holiday.jpg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modified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0x54CA9982 (1422563714)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2015-01-29 15:35:14 (UTC-05)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created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0x5510786A (1427142762)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2015-03-23 16:32:42 (UTC-04)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acl_role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doc_type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removed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size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0x6B8C5 (440517),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440,517 bytes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checksum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(77-13)/2 = 32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0c77d6a2704155dbfdf29817769b7478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shared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resource_type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(21-13)/2 = 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6905"/>
            <a:ext cx="8438965" cy="226161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979720" y="1917577"/>
            <a:ext cx="3329127" cy="3400147"/>
          </a:xfrm>
          <a:prstGeom prst="straightConnector1">
            <a:avLst/>
          </a:prstGeom>
          <a:ln w="57150">
            <a:solidFill>
              <a:srgbClr val="C88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79720" y="1917577"/>
            <a:ext cx="3666478" cy="37286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37173" y="1917577"/>
            <a:ext cx="3764132" cy="395944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56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Carving </a:t>
            </a:r>
            <a:r>
              <a:rPr lang="en-US" dirty="0" err="1"/>
              <a:t>sqlite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.</a:t>
            </a:r>
            <a:r>
              <a:rPr lang="en-US" i="1" dirty="0" err="1">
                <a:solidFill>
                  <a:srgbClr val="FF0000"/>
                </a:solidFill>
              </a:rPr>
              <a:t>db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with tools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89" y="1619225"/>
            <a:ext cx="7849280" cy="2011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990" y="3918257"/>
            <a:ext cx="7849280" cy="23319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951" y="1649611"/>
            <a:ext cx="215103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Clone the 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951" y="3918257"/>
            <a:ext cx="215103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Build it!</a:t>
            </a:r>
          </a:p>
        </p:txBody>
      </p:sp>
    </p:spTree>
    <p:extLst>
      <p:ext uri="{BB962C8B-B14F-4D97-AF65-F5344CB8AC3E}">
        <p14:creationId xmlns:p14="http://schemas.microsoft.com/office/powerpoint/2010/main" val="1503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44" y="336291"/>
            <a:ext cx="9823031" cy="5982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7844" y="336291"/>
            <a:ext cx="313720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enable the shadow copy option</a:t>
            </a:r>
          </a:p>
        </p:txBody>
      </p:sp>
    </p:spTree>
    <p:extLst>
      <p:ext uri="{BB962C8B-B14F-4D97-AF65-F5344CB8AC3E}">
        <p14:creationId xmlns:p14="http://schemas.microsoft.com/office/powerpoint/2010/main" val="2746853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584" y="515348"/>
            <a:ext cx="158479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Show Help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84" y="884680"/>
            <a:ext cx="11301439" cy="54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8495" y="1269950"/>
            <a:ext cx="158479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Show Help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95" y="1639282"/>
            <a:ext cx="8276037" cy="3048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8495" y="4758431"/>
            <a:ext cx="675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the second record can be not carved due to missing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862436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50.</a:t>
            </a:r>
            <a:r>
              <a:rPr lang="en-US" dirty="0"/>
              <a:t>	Why can’t we find Outlook’s e-mail data in Volume Shadow Copy?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20" y="2362107"/>
            <a:ext cx="10607959" cy="21337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2020" y="4495892"/>
            <a:ext cx="85881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Doesn’t snapshot: </a:t>
            </a:r>
            <a:r>
              <a:rPr lang="en-US" dirty="0"/>
              <a:t>Unallocated space, Slack space , Page file, Hibernation file</a:t>
            </a:r>
          </a:p>
          <a:p>
            <a:r>
              <a:rPr lang="en-US" dirty="0">
                <a:solidFill>
                  <a:srgbClr val="FF0000"/>
                </a:solidFill>
              </a:rPr>
              <a:t>Exclude</a:t>
            </a:r>
            <a:r>
              <a:rPr lang="en-US" dirty="0"/>
              <a:t>: </a:t>
            </a:r>
            <a:r>
              <a:rPr lang="en-US" dirty="0" err="1"/>
              <a:t>FilesNotToSnapshot</a:t>
            </a:r>
            <a:r>
              <a:rPr lang="en-US" dirty="0"/>
              <a:t>, </a:t>
            </a:r>
            <a:r>
              <a:rPr lang="en-US" dirty="0" err="1"/>
              <a:t>KeysNotToRestore</a:t>
            </a:r>
            <a:r>
              <a:rPr lang="en-US" dirty="0"/>
              <a:t>, and </a:t>
            </a:r>
            <a:r>
              <a:rPr lang="en-US" dirty="0" err="1"/>
              <a:t>FilesNotToBackup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2020" y="1992775"/>
            <a:ext cx="496180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Excluding Files from Shadow Copies in registry</a:t>
            </a:r>
          </a:p>
        </p:txBody>
      </p:sp>
    </p:spTree>
    <p:extLst>
      <p:ext uri="{BB962C8B-B14F-4D97-AF65-F5344CB8AC3E}">
        <p14:creationId xmlns:p14="http://schemas.microsoft.com/office/powerpoint/2010/main" val="3218635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18" y="1642368"/>
            <a:ext cx="6040030" cy="44652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2818" y="1273036"/>
            <a:ext cx="175137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System hive</a:t>
            </a:r>
          </a:p>
        </p:txBody>
      </p:sp>
    </p:spTree>
    <p:extLst>
      <p:ext uri="{BB962C8B-B14F-4D97-AF65-F5344CB8AC3E}">
        <p14:creationId xmlns:p14="http://schemas.microsoft.com/office/powerpoint/2010/main" val="431632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65" y="2066081"/>
            <a:ext cx="9914479" cy="11278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9265" y="1696749"/>
            <a:ext cx="804059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</a:t>
            </a:r>
            <a:r>
              <a:rPr lang="en-US" i="1" dirty="0">
                <a:solidFill>
                  <a:srgbClr val="7030A0"/>
                </a:solidFill>
              </a:rPr>
              <a:t>HKLM\System\</a:t>
            </a:r>
            <a:r>
              <a:rPr lang="en-US" i="1" dirty="0" err="1">
                <a:solidFill>
                  <a:srgbClr val="7030A0"/>
                </a:solidFill>
              </a:rPr>
              <a:t>CurrentControlSet</a:t>
            </a:r>
            <a:r>
              <a:rPr lang="en-US" i="1" dirty="0">
                <a:solidFill>
                  <a:srgbClr val="7030A0"/>
                </a:solidFill>
              </a:rPr>
              <a:t>\Control\</a:t>
            </a:r>
            <a:r>
              <a:rPr lang="en-US" i="1" dirty="0" err="1">
                <a:solidFill>
                  <a:srgbClr val="7030A0"/>
                </a:solidFill>
              </a:rPr>
              <a:t>BackupRestore</a:t>
            </a:r>
            <a:r>
              <a:rPr lang="en-US" i="1" dirty="0">
                <a:solidFill>
                  <a:srgbClr val="7030A0"/>
                </a:solidFill>
              </a:rPr>
              <a:t>\</a:t>
            </a:r>
            <a:r>
              <a:rPr lang="en-US" i="1" dirty="0" err="1">
                <a:solidFill>
                  <a:srgbClr val="7030A0"/>
                </a:solidFill>
              </a:rPr>
              <a:t>FilesNotToSnapshot</a:t>
            </a:r>
            <a:r>
              <a:rPr lang="en-US" i="1" dirty="0">
                <a:solidFill>
                  <a:srgbClr val="7030A0"/>
                </a:solidFill>
              </a:rPr>
              <a:t>\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4213" y="3193939"/>
            <a:ext cx="647953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lsval</a:t>
            </a:r>
            <a:r>
              <a:rPr lang="en-US" dirty="0"/>
              <a:t> [key]: List the (key, value) pairs of the current hive Registry key.</a:t>
            </a:r>
          </a:p>
        </p:txBody>
      </p:sp>
    </p:spTree>
    <p:extLst>
      <p:ext uri="{BB962C8B-B14F-4D97-AF65-F5344CB8AC3E}">
        <p14:creationId xmlns:p14="http://schemas.microsoft.com/office/powerpoint/2010/main" val="313594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monitored Volumes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40150"/>
            <a:ext cx="7167282" cy="33850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05482" y="4992451"/>
            <a:ext cx="24638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%3A</a:t>
            </a:r>
            <a:r>
              <a:rPr lang="en-US" dirty="0"/>
              <a:t>: ASCII Encoding of 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832113"/>
            <a:ext cx="347761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monitored Volumes in registry</a:t>
            </a:r>
          </a:p>
        </p:txBody>
      </p:sp>
      <p:sp>
        <p:nvSpPr>
          <p:cNvPr id="3" name="Rectangle 2"/>
          <p:cNvSpPr/>
          <p:nvPr/>
        </p:nvSpPr>
        <p:spPr>
          <a:xfrm>
            <a:off x="6681546" y="3308523"/>
            <a:ext cx="1961563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Shared protection point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F01A8-F044-4E58-A88B-85558F96A4AA}"/>
              </a:ext>
            </a:extLst>
          </p:cNvPr>
          <p:cNvSpPr/>
          <p:nvPr/>
        </p:nvSpPr>
        <p:spPr>
          <a:xfrm>
            <a:off x="3441059" y="5793418"/>
            <a:ext cx="3289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C: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F575C4-FB31-4E13-A8E1-571912E704FB}"/>
              </a:ext>
            </a:extLst>
          </p:cNvPr>
          <p:cNvCxnSpPr>
            <a:stCxn id="7" idx="0"/>
          </p:cNvCxnSpPr>
          <p:nvPr/>
        </p:nvCxnSpPr>
        <p:spPr>
          <a:xfrm flipV="1">
            <a:off x="3605527" y="5282661"/>
            <a:ext cx="0" cy="510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76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Excluding Files from Shadow Copies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20" y="2362107"/>
            <a:ext cx="10607959" cy="2133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2020" y="4495892"/>
            <a:ext cx="85881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Doesn’t snapshot: </a:t>
            </a:r>
            <a:r>
              <a:rPr lang="en-US" dirty="0"/>
              <a:t>Unallocated space, Slack space , Page file, Hibernation file</a:t>
            </a:r>
          </a:p>
          <a:p>
            <a:r>
              <a:rPr lang="en-US" dirty="0">
                <a:solidFill>
                  <a:srgbClr val="FF0000"/>
                </a:solidFill>
              </a:rPr>
              <a:t>Exclude</a:t>
            </a:r>
            <a:r>
              <a:rPr lang="en-US" dirty="0"/>
              <a:t>: </a:t>
            </a:r>
            <a:r>
              <a:rPr lang="en-US" dirty="0" err="1"/>
              <a:t>FilesNotToSnapshot</a:t>
            </a:r>
            <a:r>
              <a:rPr lang="en-US" dirty="0"/>
              <a:t>, </a:t>
            </a:r>
            <a:r>
              <a:rPr lang="en-US" dirty="0" err="1"/>
              <a:t>KeysNotToRestore</a:t>
            </a:r>
            <a:r>
              <a:rPr lang="en-US" dirty="0"/>
              <a:t>, and </a:t>
            </a:r>
            <a:r>
              <a:rPr lang="en-US" dirty="0" err="1"/>
              <a:t>FilesNotToBackup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2020" y="1992775"/>
            <a:ext cx="496180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Excluding Files from Shadow Copies in registry</a:t>
            </a:r>
          </a:p>
        </p:txBody>
      </p:sp>
    </p:spTree>
    <p:extLst>
      <p:ext uri="{BB962C8B-B14F-4D97-AF65-F5344CB8AC3E}">
        <p14:creationId xmlns:p14="http://schemas.microsoft.com/office/powerpoint/2010/main" val="404339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413" y="1919584"/>
            <a:ext cx="7325482" cy="1113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662" y="3208632"/>
            <a:ext cx="7446985" cy="3498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6901" y="1917707"/>
            <a:ext cx="215251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$MFT entry ID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150" y="3252723"/>
            <a:ext cx="215251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MAC timestamp of the folder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VSS location</a:t>
            </a:r>
          </a:p>
        </p:txBody>
      </p:sp>
    </p:spTree>
    <p:extLst>
      <p:ext uri="{BB962C8B-B14F-4D97-AF65-F5344CB8AC3E}">
        <p14:creationId xmlns:p14="http://schemas.microsoft.com/office/powerpoint/2010/main" val="44571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Shadow Snapshots (VSS) on-disk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209536"/>
              </p:ext>
            </p:extLst>
          </p:nvPr>
        </p:nvGraphicFramePr>
        <p:xfrm>
          <a:off x="838199" y="2198841"/>
          <a:ext cx="9946341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0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7529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Header</a:t>
                      </a:r>
                    </a:p>
                    <a:p>
                      <a:endParaRPr lang="en-US" dirty="0"/>
                    </a:p>
                    <a:p>
                      <a:r>
                        <a:rPr lang="en-US" sz="1600" dirty="0"/>
                        <a:t>(VSS ID)</a:t>
                      </a:r>
                    </a:p>
                    <a:p>
                      <a:pPr algn="ctr"/>
                      <a:r>
                        <a:rPr lang="en-US" sz="1600" dirty="0"/>
                        <a:t>3808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Catalog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Contains store info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Radom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Store GUID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Timestamp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Location of store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Stores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Contains</a:t>
                      </a:r>
                      <a:r>
                        <a:rPr lang="en-US" sz="1600" baseline="0" dirty="0"/>
                        <a:t> one snapshot</a:t>
                      </a:r>
                      <a:endParaRPr lang="en-US" sz="1600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Shadow copy set ID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Shadow copy ID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87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Copy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\System Volume Information\{</a:t>
            </a:r>
            <a:r>
              <a:rPr lang="en-US" i="1" dirty="0">
                <a:solidFill>
                  <a:srgbClr val="FF0000"/>
                </a:solidFill>
              </a:rPr>
              <a:t>Store GUID</a:t>
            </a:r>
            <a:r>
              <a:rPr lang="en-US" i="1" dirty="0">
                <a:solidFill>
                  <a:srgbClr val="7030A0"/>
                </a:solidFill>
              </a:rPr>
              <a:t>}{</a:t>
            </a:r>
            <a:r>
              <a:rPr lang="en-US" i="1" dirty="0">
                <a:solidFill>
                  <a:srgbClr val="FF0000"/>
                </a:solidFill>
              </a:rPr>
              <a:t>VSS</a:t>
            </a:r>
            <a:r>
              <a:rPr lang="en-US" i="1" dirty="0">
                <a:solidFill>
                  <a:srgbClr val="7030A0"/>
                </a:solidFill>
              </a:rPr>
              <a:t> ID}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VSS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ID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stored at file offset 0 for 16 bytes</a:t>
            </a:r>
          </a:p>
          <a:p>
            <a:pPr lvl="2"/>
            <a:r>
              <a:rPr lang="en-US" dirty="0"/>
              <a:t>{3808876b-c176-4e48-b7ae-04046e6cc752}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VSC</a:t>
            </a:r>
            <a:r>
              <a:rPr lang="en-US" dirty="0"/>
              <a:t> ID stored at file offset 144 for 16 bytes</a:t>
            </a:r>
          </a:p>
          <a:p>
            <a:pPr lvl="2"/>
            <a:r>
              <a:rPr lang="en-US" dirty="0"/>
              <a:t>{8f1a2a2d-ce6b-42a5-b92b-f13e65d9c2cb}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VSC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set</a:t>
            </a:r>
            <a:r>
              <a:rPr lang="en-US" dirty="0"/>
              <a:t> ID stored at file offset 160 for 16 bytes</a:t>
            </a:r>
          </a:p>
          <a:p>
            <a:pPr lvl="2"/>
            <a:r>
              <a:rPr lang="en-US" dirty="0"/>
              <a:t>{56e43eb5-ac18-4f06-a521-1e17712b7ced}</a:t>
            </a:r>
          </a:p>
          <a:p>
            <a:r>
              <a:rPr lang="en-US" dirty="0"/>
              <a:t>Old shadow copies are overwritten</a:t>
            </a:r>
          </a:p>
          <a:p>
            <a:r>
              <a:rPr lang="en-US" dirty="0"/>
              <a:t>Shared protection point (SPP)	</a:t>
            </a:r>
          </a:p>
          <a:p>
            <a:pPr lvl="1"/>
            <a:r>
              <a:rPr lang="en-US" dirty="0"/>
              <a:t>The location of monitored volume</a:t>
            </a:r>
          </a:p>
        </p:txBody>
      </p:sp>
    </p:spTree>
    <p:extLst>
      <p:ext uri="{BB962C8B-B14F-4D97-AF65-F5344CB8AC3E}">
        <p14:creationId xmlns:p14="http://schemas.microsoft.com/office/powerpoint/2010/main" val="1806424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31110</TotalTime>
  <Words>2357</Words>
  <Application>Microsoft Office PowerPoint</Application>
  <PresentationFormat>Widescreen</PresentationFormat>
  <Paragraphs>366</Paragraphs>
  <Slides>44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-apple-system</vt:lpstr>
      <vt:lpstr>Arial</vt:lpstr>
      <vt:lpstr>Calibri</vt:lpstr>
      <vt:lpstr>Calibri Light</vt:lpstr>
      <vt:lpstr>Times New Roman</vt:lpstr>
      <vt:lpstr>Office Theme</vt:lpstr>
      <vt:lpstr>Investigate Data Leakage Case </vt:lpstr>
      <vt:lpstr>47. Where are Volume Shadow Copies stored?  When were they created?</vt:lpstr>
      <vt:lpstr>Volume Shadow Copy (VSC)</vt:lpstr>
      <vt:lpstr>PowerPoint Presentation</vt:lpstr>
      <vt:lpstr>Find the monitored Volumes</vt:lpstr>
      <vt:lpstr>Excluding Files from Shadow Copies</vt:lpstr>
      <vt:lpstr>Find VSS location</vt:lpstr>
      <vt:lpstr>Volume Shadow Snapshots (VSS) on-disk</vt:lpstr>
      <vt:lpstr>Shadow Copy location</vt:lpstr>
      <vt:lpstr>PowerPoint Presentation</vt:lpstr>
      <vt:lpstr>PowerPoint Presentation</vt:lpstr>
      <vt:lpstr>Using libvshadow tool to retrieve Snapshot from a DD image</vt:lpstr>
      <vt:lpstr>Install libvshadow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48. Find traces related to Google Drive service in Volume Shadow Copy. </vt:lpstr>
      <vt:lpstr>PowerPoint Presentation</vt:lpstr>
      <vt:lpstr>Files associated with Google Driver</vt:lpstr>
      <vt:lpstr>How to compare files at current DD file system and VSC?</vt:lpstr>
      <vt:lpstr>PowerPoint Presentation</vt:lpstr>
      <vt:lpstr>PowerPoint Presentation</vt:lpstr>
      <vt:lpstr>PowerPoint Presentation</vt:lpstr>
      <vt:lpstr>49. What files were deleted from Google Drive? </vt:lpstr>
      <vt:lpstr>PowerPoint Presentation</vt:lpstr>
      <vt:lpstr>vss1_sync_config.db</vt:lpstr>
      <vt:lpstr>PowerPoint Presentation</vt:lpstr>
      <vt:lpstr>snapshot.db</vt:lpstr>
      <vt:lpstr>Compare entries before/after deleted</vt:lpstr>
      <vt:lpstr>PowerPoint Presentation</vt:lpstr>
      <vt:lpstr>Show two deleted file entries</vt:lpstr>
      <vt:lpstr>Analyze the first deleted file do_u_wanna_build_a_snow_man.mp3</vt:lpstr>
      <vt:lpstr>PowerPoint Presentation</vt:lpstr>
      <vt:lpstr>Analyze the second deleted file  happy_holiday.jpg</vt:lpstr>
      <vt:lpstr>Carving sqlite .db with tools</vt:lpstr>
      <vt:lpstr>PowerPoint Presentation</vt:lpstr>
      <vt:lpstr>PowerPoint Presentation</vt:lpstr>
      <vt:lpstr>50. Why can’t we find Outlook’s e-mail data in Volume Shadow Copy?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3253</cp:revision>
  <dcterms:created xsi:type="dcterms:W3CDTF">2020-09-14T14:43:27Z</dcterms:created>
  <dcterms:modified xsi:type="dcterms:W3CDTF">2021-11-13T02:09:54Z</dcterms:modified>
</cp:coreProperties>
</file>