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36" r:id="rId3"/>
    <p:sldId id="335" r:id="rId4"/>
    <p:sldId id="339" r:id="rId5"/>
    <p:sldId id="340" r:id="rId6"/>
    <p:sldId id="344" r:id="rId7"/>
    <p:sldId id="341" r:id="rId8"/>
    <p:sldId id="342" r:id="rId9"/>
    <p:sldId id="263" r:id="rId10"/>
    <p:sldId id="286" r:id="rId11"/>
    <p:sldId id="287" r:id="rId12"/>
    <p:sldId id="272" r:id="rId13"/>
    <p:sldId id="279" r:id="rId14"/>
    <p:sldId id="264" r:id="rId15"/>
    <p:sldId id="290" r:id="rId16"/>
    <p:sldId id="273" r:id="rId17"/>
    <p:sldId id="280" r:id="rId18"/>
    <p:sldId id="265" r:id="rId19"/>
    <p:sldId id="291" r:id="rId20"/>
    <p:sldId id="292" r:id="rId21"/>
    <p:sldId id="293" r:id="rId22"/>
    <p:sldId id="274" r:id="rId23"/>
    <p:sldId id="321" r:id="rId24"/>
    <p:sldId id="295" r:id="rId25"/>
    <p:sldId id="297" r:id="rId26"/>
    <p:sldId id="298" r:id="rId27"/>
    <p:sldId id="299" r:id="rId28"/>
    <p:sldId id="296" r:id="rId29"/>
    <p:sldId id="266" r:id="rId30"/>
    <p:sldId id="300" r:id="rId31"/>
    <p:sldId id="275" r:id="rId32"/>
    <p:sldId id="282" r:id="rId33"/>
    <p:sldId id="267" r:id="rId34"/>
    <p:sldId id="322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10" r:id="rId43"/>
    <p:sldId id="323" r:id="rId44"/>
    <p:sldId id="319" r:id="rId45"/>
    <p:sldId id="308" r:id="rId46"/>
    <p:sldId id="325" r:id="rId47"/>
    <p:sldId id="309" r:id="rId48"/>
    <p:sldId id="324" r:id="rId49"/>
    <p:sldId id="311" r:id="rId50"/>
    <p:sldId id="326" r:id="rId51"/>
    <p:sldId id="327" r:id="rId52"/>
    <p:sldId id="334" r:id="rId53"/>
    <p:sldId id="312" r:id="rId54"/>
    <p:sldId id="276" r:id="rId55"/>
    <p:sldId id="338" r:id="rId56"/>
    <p:sldId id="283" r:id="rId57"/>
    <p:sldId id="34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B535C-1C77-4D1C-86E5-6357A7638430}" v="9" dt="2021-06-24T21:37:53.4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304" autoAdjust="0"/>
  </p:normalViewPr>
  <p:slideViewPr>
    <p:cSldViewPr snapToGrid="0">
      <p:cViewPr varScale="1">
        <p:scale>
          <a:sx n="104" d="100"/>
          <a:sy n="104" d="100"/>
        </p:scale>
        <p:origin x="134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Hayward" userId="fd045f5c-b77a-4191-aa2e-0c5f24668c72" providerId="ADAL" clId="{04CBB78A-B34A-4D7B-93D5-53E4953B58B1}"/>
    <pc:docChg chg="custSel modSld">
      <pc:chgData name="Malcolm Hayward" userId="fd045f5c-b77a-4191-aa2e-0c5f24668c72" providerId="ADAL" clId="{04CBB78A-B34A-4D7B-93D5-53E4953B58B1}" dt="2021-05-06T10:10:52.537" v="315" actId="20577"/>
      <pc:docMkLst>
        <pc:docMk/>
      </pc:docMkLst>
      <pc:sldChg chg="modSp mod">
        <pc:chgData name="Malcolm Hayward" userId="fd045f5c-b77a-4191-aa2e-0c5f24668c72" providerId="ADAL" clId="{04CBB78A-B34A-4D7B-93D5-53E4953B58B1}" dt="2021-05-06T10:10:52.537" v="315" actId="20577"/>
        <pc:sldMkLst>
          <pc:docMk/>
          <pc:sldMk cId="557464738" sldId="335"/>
        </pc:sldMkLst>
        <pc:spChg chg="mod">
          <ac:chgData name="Malcolm Hayward" userId="fd045f5c-b77a-4191-aa2e-0c5f24668c72" providerId="ADAL" clId="{04CBB78A-B34A-4D7B-93D5-53E4953B58B1}" dt="2021-05-06T10:10:52.537" v="315" actId="20577"/>
          <ac:spMkLst>
            <pc:docMk/>
            <pc:sldMk cId="557464738" sldId="335"/>
            <ac:spMk id="3" creationId="{D2BCC22E-B6FE-432E-85A7-47912E2AB6BA}"/>
          </ac:spMkLst>
        </pc:spChg>
      </pc:sldChg>
      <pc:sldChg chg="modSp mod">
        <pc:chgData name="Malcolm Hayward" userId="fd045f5c-b77a-4191-aa2e-0c5f24668c72" providerId="ADAL" clId="{04CBB78A-B34A-4D7B-93D5-53E4953B58B1}" dt="2021-05-06T10:05:35.819" v="30" actId="20577"/>
        <pc:sldMkLst>
          <pc:docMk/>
          <pc:sldMk cId="2945955314" sldId="336"/>
        </pc:sldMkLst>
        <pc:spChg chg="mod">
          <ac:chgData name="Malcolm Hayward" userId="fd045f5c-b77a-4191-aa2e-0c5f24668c72" providerId="ADAL" clId="{04CBB78A-B34A-4D7B-93D5-53E4953B58B1}" dt="2021-05-06T10:05:35.819" v="30" actId="20577"/>
          <ac:spMkLst>
            <pc:docMk/>
            <pc:sldMk cId="2945955314" sldId="336"/>
            <ac:spMk id="3" creationId="{EDE64333-B946-461A-A9F9-73B4A1B5F544}"/>
          </ac:spMkLst>
        </pc:spChg>
      </pc:sldChg>
    </pc:docChg>
  </pc:docChgLst>
  <pc:docChgLst>
    <pc:chgData name="Weifeng Xu" userId="e7aed605-a3dd-4d5a-a692-a87037af107b" providerId="ADAL" clId="{E1AB535C-1C77-4D1C-86E5-6357A7638430}"/>
    <pc:docChg chg="custSel addSld modSld sldOrd">
      <pc:chgData name="Weifeng Xu" userId="e7aed605-a3dd-4d5a-a692-a87037af107b" providerId="ADAL" clId="{E1AB535C-1C77-4D1C-86E5-6357A7638430}" dt="2021-06-24T21:36:11.565" v="130" actId="108"/>
      <pc:docMkLst>
        <pc:docMk/>
      </pc:docMkLst>
      <pc:sldChg chg="modSp mod">
        <pc:chgData name="Weifeng Xu" userId="e7aed605-a3dd-4d5a-a692-a87037af107b" providerId="ADAL" clId="{E1AB535C-1C77-4D1C-86E5-6357A7638430}" dt="2021-06-24T18:57:53.604" v="3" actId="20577"/>
        <pc:sldMkLst>
          <pc:docMk/>
          <pc:sldMk cId="1734229363" sldId="256"/>
        </pc:sldMkLst>
        <pc:spChg chg="mod">
          <ac:chgData name="Weifeng Xu" userId="e7aed605-a3dd-4d5a-a692-a87037af107b" providerId="ADAL" clId="{E1AB535C-1C77-4D1C-86E5-6357A7638430}" dt="2021-06-24T18:57:53.604" v="3" actId="20577"/>
          <ac:spMkLst>
            <pc:docMk/>
            <pc:sldMk cId="1734229363" sldId="256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E1AB535C-1C77-4D1C-86E5-6357A7638430}" dt="2021-06-24T19:39:02.539" v="22" actId="108"/>
        <pc:sldMkLst>
          <pc:docMk/>
          <pc:sldMk cId="2482191815" sldId="263"/>
        </pc:sldMkLst>
        <pc:spChg chg="mod">
          <ac:chgData name="Weifeng Xu" userId="e7aed605-a3dd-4d5a-a692-a87037af107b" providerId="ADAL" clId="{E1AB535C-1C77-4D1C-86E5-6357A7638430}" dt="2021-06-24T19:39:02.539" v="22" actId="108"/>
          <ac:spMkLst>
            <pc:docMk/>
            <pc:sldMk cId="2482191815" sldId="263"/>
            <ac:spMk id="3" creationId="{0F2926B3-74A5-45F7-B85A-1F05674765A7}"/>
          </ac:spMkLst>
        </pc:spChg>
      </pc:sldChg>
      <pc:sldChg chg="modSp mod">
        <pc:chgData name="Weifeng Xu" userId="e7aed605-a3dd-4d5a-a692-a87037af107b" providerId="ADAL" clId="{E1AB535C-1C77-4D1C-86E5-6357A7638430}" dt="2021-06-24T20:56:48.823" v="33" actId="114"/>
        <pc:sldMkLst>
          <pc:docMk/>
          <pc:sldMk cId="2022790302" sldId="273"/>
        </pc:sldMkLst>
        <pc:spChg chg="mod">
          <ac:chgData name="Weifeng Xu" userId="e7aed605-a3dd-4d5a-a692-a87037af107b" providerId="ADAL" clId="{E1AB535C-1C77-4D1C-86E5-6357A7638430}" dt="2021-06-24T20:56:48.823" v="33" actId="114"/>
          <ac:spMkLst>
            <pc:docMk/>
            <pc:sldMk cId="2022790302" sldId="273"/>
            <ac:spMk id="3" creationId="{D6D3A773-CBC7-4B66-B263-97DA1FBA1535}"/>
          </ac:spMkLst>
        </pc:spChg>
      </pc:sldChg>
      <pc:sldChg chg="modSp mod">
        <pc:chgData name="Weifeng Xu" userId="e7aed605-a3dd-4d5a-a692-a87037af107b" providerId="ADAL" clId="{E1AB535C-1C77-4D1C-86E5-6357A7638430}" dt="2021-06-24T21:13:49.651" v="74" actId="20577"/>
        <pc:sldMkLst>
          <pc:docMk/>
          <pc:sldMk cId="4156891859" sldId="274"/>
        </pc:sldMkLst>
        <pc:spChg chg="mod">
          <ac:chgData name="Weifeng Xu" userId="e7aed605-a3dd-4d5a-a692-a87037af107b" providerId="ADAL" clId="{E1AB535C-1C77-4D1C-86E5-6357A7638430}" dt="2021-06-24T21:13:49.651" v="74" actId="20577"/>
          <ac:spMkLst>
            <pc:docMk/>
            <pc:sldMk cId="4156891859" sldId="274"/>
            <ac:spMk id="3" creationId="{D6D3A773-CBC7-4B66-B263-97DA1FBA1535}"/>
          </ac:spMkLst>
        </pc:spChg>
      </pc:sldChg>
      <pc:sldChg chg="modSp mod">
        <pc:chgData name="Weifeng Xu" userId="e7aed605-a3dd-4d5a-a692-a87037af107b" providerId="ADAL" clId="{E1AB535C-1C77-4D1C-86E5-6357A7638430}" dt="2021-06-24T20:55:57.106" v="31" actId="114"/>
        <pc:sldMkLst>
          <pc:docMk/>
          <pc:sldMk cId="3415122059" sldId="279"/>
        </pc:sldMkLst>
        <pc:spChg chg="mod">
          <ac:chgData name="Weifeng Xu" userId="e7aed605-a3dd-4d5a-a692-a87037af107b" providerId="ADAL" clId="{E1AB535C-1C77-4D1C-86E5-6357A7638430}" dt="2021-06-24T20:55:57.106" v="31" actId="114"/>
          <ac:spMkLst>
            <pc:docMk/>
            <pc:sldMk cId="3415122059" sldId="279"/>
            <ac:spMk id="3" creationId="{931FDB36-9888-4AC3-AA44-934D9FA49912}"/>
          </ac:spMkLst>
        </pc:spChg>
      </pc:sldChg>
      <pc:sldChg chg="modSp mod">
        <pc:chgData name="Weifeng Xu" userId="e7aed605-a3dd-4d5a-a692-a87037af107b" providerId="ADAL" clId="{E1AB535C-1C77-4D1C-86E5-6357A7638430}" dt="2021-06-24T20:56:58.969" v="35" actId="114"/>
        <pc:sldMkLst>
          <pc:docMk/>
          <pc:sldMk cId="3549038655" sldId="280"/>
        </pc:sldMkLst>
        <pc:spChg chg="mod">
          <ac:chgData name="Weifeng Xu" userId="e7aed605-a3dd-4d5a-a692-a87037af107b" providerId="ADAL" clId="{E1AB535C-1C77-4D1C-86E5-6357A7638430}" dt="2021-06-24T20:56:58.969" v="35" actId="114"/>
          <ac:spMkLst>
            <pc:docMk/>
            <pc:sldMk cId="3549038655" sldId="280"/>
            <ac:spMk id="3" creationId="{931FDB36-9888-4AC3-AA44-934D9FA49912}"/>
          </ac:spMkLst>
        </pc:spChg>
      </pc:sldChg>
      <pc:sldChg chg="modSp mod">
        <pc:chgData name="Weifeng Xu" userId="e7aed605-a3dd-4d5a-a692-a87037af107b" providerId="ADAL" clId="{E1AB535C-1C77-4D1C-86E5-6357A7638430}" dt="2021-06-24T21:20:28.440" v="86" actId="114"/>
        <pc:sldMkLst>
          <pc:docMk/>
          <pc:sldMk cId="183986481" sldId="282"/>
        </pc:sldMkLst>
        <pc:spChg chg="mod">
          <ac:chgData name="Weifeng Xu" userId="e7aed605-a3dd-4d5a-a692-a87037af107b" providerId="ADAL" clId="{E1AB535C-1C77-4D1C-86E5-6357A7638430}" dt="2021-06-24T21:20:28.440" v="86" actId="114"/>
          <ac:spMkLst>
            <pc:docMk/>
            <pc:sldMk cId="183986481" sldId="282"/>
            <ac:spMk id="3" creationId="{931FDB36-9888-4AC3-AA44-934D9FA49912}"/>
          </ac:spMkLst>
        </pc:spChg>
      </pc:sldChg>
      <pc:sldChg chg="modSp mod">
        <pc:chgData name="Weifeng Xu" userId="e7aed605-a3dd-4d5a-a692-a87037af107b" providerId="ADAL" clId="{E1AB535C-1C77-4D1C-86E5-6357A7638430}" dt="2021-06-24T20:50:38.971" v="23" actId="207"/>
        <pc:sldMkLst>
          <pc:docMk/>
          <pc:sldMk cId="1253795073" sldId="286"/>
        </pc:sldMkLst>
        <pc:spChg chg="mod">
          <ac:chgData name="Weifeng Xu" userId="e7aed605-a3dd-4d5a-a692-a87037af107b" providerId="ADAL" clId="{E1AB535C-1C77-4D1C-86E5-6357A7638430}" dt="2021-06-24T20:50:38.971" v="23" actId="207"/>
          <ac:spMkLst>
            <pc:docMk/>
            <pc:sldMk cId="1253795073" sldId="286"/>
            <ac:spMk id="2" creationId="{FE5053B0-9781-46CC-B465-2694D4945008}"/>
          </ac:spMkLst>
        </pc:spChg>
      </pc:sldChg>
      <pc:sldChg chg="modSp mod">
        <pc:chgData name="Weifeng Xu" userId="e7aed605-a3dd-4d5a-a692-a87037af107b" providerId="ADAL" clId="{E1AB535C-1C77-4D1C-86E5-6357A7638430}" dt="2021-06-24T20:51:36.215" v="25" actId="114"/>
        <pc:sldMkLst>
          <pc:docMk/>
          <pc:sldMk cId="2368783708" sldId="287"/>
        </pc:sldMkLst>
        <pc:spChg chg="mod">
          <ac:chgData name="Weifeng Xu" userId="e7aed605-a3dd-4d5a-a692-a87037af107b" providerId="ADAL" clId="{E1AB535C-1C77-4D1C-86E5-6357A7638430}" dt="2021-06-24T20:51:36.215" v="25" actId="114"/>
          <ac:spMkLst>
            <pc:docMk/>
            <pc:sldMk cId="2368783708" sldId="287"/>
            <ac:spMk id="2" creationId="{F2A0C413-9B37-44E4-A247-909B0FD16BB5}"/>
          </ac:spMkLst>
        </pc:spChg>
      </pc:sldChg>
      <pc:sldChg chg="modSp mod">
        <pc:chgData name="Weifeng Xu" userId="e7aed605-a3dd-4d5a-a692-a87037af107b" providerId="ADAL" clId="{E1AB535C-1C77-4D1C-86E5-6357A7638430}" dt="2021-06-24T20:57:34.956" v="37" actId="114"/>
        <pc:sldMkLst>
          <pc:docMk/>
          <pc:sldMk cId="2863024127" sldId="291"/>
        </pc:sldMkLst>
        <pc:spChg chg="mod">
          <ac:chgData name="Weifeng Xu" userId="e7aed605-a3dd-4d5a-a692-a87037af107b" providerId="ADAL" clId="{E1AB535C-1C77-4D1C-86E5-6357A7638430}" dt="2021-06-24T20:57:34.956" v="37" actId="114"/>
          <ac:spMkLst>
            <pc:docMk/>
            <pc:sldMk cId="2863024127" sldId="291"/>
            <ac:spMk id="2" creationId="{24435A87-D462-48ED-87B3-EF653F657D06}"/>
          </ac:spMkLst>
        </pc:spChg>
      </pc:sldChg>
      <pc:sldChg chg="modSp mod">
        <pc:chgData name="Weifeng Xu" userId="e7aed605-a3dd-4d5a-a692-a87037af107b" providerId="ADAL" clId="{E1AB535C-1C77-4D1C-86E5-6357A7638430}" dt="2021-06-24T21:18:20.514" v="82" actId="114"/>
        <pc:sldMkLst>
          <pc:docMk/>
          <pc:sldMk cId="2061455923" sldId="296"/>
        </pc:sldMkLst>
        <pc:spChg chg="mod">
          <ac:chgData name="Weifeng Xu" userId="e7aed605-a3dd-4d5a-a692-a87037af107b" providerId="ADAL" clId="{E1AB535C-1C77-4D1C-86E5-6357A7638430}" dt="2021-06-24T21:18:20.514" v="82" actId="114"/>
          <ac:spMkLst>
            <pc:docMk/>
            <pc:sldMk cId="2061455923" sldId="296"/>
            <ac:spMk id="3" creationId="{D6D3A773-CBC7-4B66-B263-97DA1FBA1535}"/>
          </ac:spMkLst>
        </pc:spChg>
      </pc:sldChg>
      <pc:sldChg chg="modSp mod">
        <pc:chgData name="Weifeng Xu" userId="e7aed605-a3dd-4d5a-a692-a87037af107b" providerId="ADAL" clId="{E1AB535C-1C77-4D1C-86E5-6357A7638430}" dt="2021-06-24T21:20:51.115" v="88" actId="114"/>
        <pc:sldMkLst>
          <pc:docMk/>
          <pc:sldMk cId="1681965742" sldId="301"/>
        </pc:sldMkLst>
        <pc:spChg chg="mod">
          <ac:chgData name="Weifeng Xu" userId="e7aed605-a3dd-4d5a-a692-a87037af107b" providerId="ADAL" clId="{E1AB535C-1C77-4D1C-86E5-6357A7638430}" dt="2021-06-24T21:20:51.115" v="88" actId="114"/>
          <ac:spMkLst>
            <pc:docMk/>
            <pc:sldMk cId="1681965742" sldId="301"/>
            <ac:spMk id="2" creationId="{9393A658-4D2A-4AA0-B17B-7AE4735885CC}"/>
          </ac:spMkLst>
        </pc:spChg>
      </pc:sldChg>
      <pc:sldChg chg="modSp mod">
        <pc:chgData name="Weifeng Xu" userId="e7aed605-a3dd-4d5a-a692-a87037af107b" providerId="ADAL" clId="{E1AB535C-1C77-4D1C-86E5-6357A7638430}" dt="2021-06-24T21:33:27.690" v="125" actId="207"/>
        <pc:sldMkLst>
          <pc:docMk/>
          <pc:sldMk cId="4281258630" sldId="323"/>
        </pc:sldMkLst>
        <pc:spChg chg="mod">
          <ac:chgData name="Weifeng Xu" userId="e7aed605-a3dd-4d5a-a692-a87037af107b" providerId="ADAL" clId="{E1AB535C-1C77-4D1C-86E5-6357A7638430}" dt="2021-06-24T21:33:27.690" v="125" actId="207"/>
          <ac:spMkLst>
            <pc:docMk/>
            <pc:sldMk cId="4281258630" sldId="323"/>
            <ac:spMk id="3" creationId="{FFC790D2-45CE-4E44-B867-D17157E8B5D1}"/>
          </ac:spMkLst>
        </pc:spChg>
      </pc:sldChg>
      <pc:sldChg chg="modSp mod">
        <pc:chgData name="Weifeng Xu" userId="e7aed605-a3dd-4d5a-a692-a87037af107b" providerId="ADAL" clId="{E1AB535C-1C77-4D1C-86E5-6357A7638430}" dt="2021-06-24T18:58:18.385" v="4" actId="12"/>
        <pc:sldMkLst>
          <pc:docMk/>
          <pc:sldMk cId="2945955314" sldId="336"/>
        </pc:sldMkLst>
        <pc:spChg chg="mod">
          <ac:chgData name="Weifeng Xu" userId="e7aed605-a3dd-4d5a-a692-a87037af107b" providerId="ADAL" clId="{E1AB535C-1C77-4D1C-86E5-6357A7638430}" dt="2021-06-24T18:58:18.385" v="4" actId="12"/>
          <ac:spMkLst>
            <pc:docMk/>
            <pc:sldMk cId="2945955314" sldId="336"/>
            <ac:spMk id="3" creationId="{EDE64333-B946-461A-A9F9-73B4A1B5F544}"/>
          </ac:spMkLst>
        </pc:spChg>
      </pc:sldChg>
      <pc:sldChg chg="modSp mod">
        <pc:chgData name="Weifeng Xu" userId="e7aed605-a3dd-4d5a-a692-a87037af107b" providerId="ADAL" clId="{E1AB535C-1C77-4D1C-86E5-6357A7638430}" dt="2021-06-24T21:36:11.565" v="130" actId="108"/>
        <pc:sldMkLst>
          <pc:docMk/>
          <pc:sldMk cId="1974158086" sldId="338"/>
        </pc:sldMkLst>
        <pc:spChg chg="mod">
          <ac:chgData name="Weifeng Xu" userId="e7aed605-a3dd-4d5a-a692-a87037af107b" providerId="ADAL" clId="{E1AB535C-1C77-4D1C-86E5-6357A7638430}" dt="2021-06-24T21:36:11.565" v="130" actId="108"/>
          <ac:spMkLst>
            <pc:docMk/>
            <pc:sldMk cId="1974158086" sldId="338"/>
            <ac:spMk id="3" creationId="{147BC422-85EA-4243-9F19-11C42DA787D9}"/>
          </ac:spMkLst>
        </pc:spChg>
      </pc:sldChg>
      <pc:sldChg chg="modSp mod">
        <pc:chgData name="Weifeng Xu" userId="e7aed605-a3dd-4d5a-a692-a87037af107b" providerId="ADAL" clId="{E1AB535C-1C77-4D1C-86E5-6357A7638430}" dt="2021-06-24T19:38:12.122" v="17" actId="20577"/>
        <pc:sldMkLst>
          <pc:docMk/>
          <pc:sldMk cId="3236823223" sldId="341"/>
        </pc:sldMkLst>
        <pc:spChg chg="mod">
          <ac:chgData name="Weifeng Xu" userId="e7aed605-a3dd-4d5a-a692-a87037af107b" providerId="ADAL" clId="{E1AB535C-1C77-4D1C-86E5-6357A7638430}" dt="2021-06-24T19:38:12.122" v="17" actId="20577"/>
          <ac:spMkLst>
            <pc:docMk/>
            <pc:sldMk cId="3236823223" sldId="341"/>
            <ac:spMk id="3" creationId="{53936586-444E-4AE4-8180-A317AE383DF1}"/>
          </ac:spMkLst>
        </pc:spChg>
      </pc:sldChg>
      <pc:sldChg chg="addSp modSp add mod ord">
        <pc:chgData name="Weifeng Xu" userId="e7aed605-a3dd-4d5a-a692-a87037af107b" providerId="ADAL" clId="{E1AB535C-1C77-4D1C-86E5-6357A7638430}" dt="2021-06-24T19:35:47.613" v="13"/>
        <pc:sldMkLst>
          <pc:docMk/>
          <pc:sldMk cId="2301905683" sldId="344"/>
        </pc:sldMkLst>
        <pc:spChg chg="mod">
          <ac:chgData name="Weifeng Xu" userId="e7aed605-a3dd-4d5a-a692-a87037af107b" providerId="ADAL" clId="{E1AB535C-1C77-4D1C-86E5-6357A7638430}" dt="2021-06-24T19:34:25.431" v="8" actId="14100"/>
          <ac:spMkLst>
            <pc:docMk/>
            <pc:sldMk cId="2301905683" sldId="344"/>
            <ac:spMk id="3" creationId="{53936586-444E-4AE4-8180-A317AE383DF1}"/>
          </ac:spMkLst>
        </pc:spChg>
        <pc:picChg chg="add mod">
          <ac:chgData name="Weifeng Xu" userId="e7aed605-a3dd-4d5a-a692-a87037af107b" providerId="ADAL" clId="{E1AB535C-1C77-4D1C-86E5-6357A7638430}" dt="2021-06-24T19:35:14.915" v="11" actId="1076"/>
          <ac:picMkLst>
            <pc:docMk/>
            <pc:sldMk cId="2301905683" sldId="344"/>
            <ac:picMk id="4" creationId="{F410EB7C-1259-46B7-8B2E-A7CFFEE5EF80}"/>
          </ac:picMkLst>
        </pc:picChg>
      </pc:sldChg>
    </pc:docChg>
  </pc:docChgLst>
  <pc:docChgLst>
    <pc:chgData name="Malcolm Hayward" userId="fd045f5c-b77a-4191-aa2e-0c5f24668c72" providerId="ADAL" clId="{36ADB57D-ACD7-4F3A-B06F-BAD2E958BBDF}"/>
    <pc:docChg chg="undo custSel addSld delSld modSld">
      <pc:chgData name="Malcolm Hayward" userId="fd045f5c-b77a-4191-aa2e-0c5f24668c72" providerId="ADAL" clId="{36ADB57D-ACD7-4F3A-B06F-BAD2E958BBDF}" dt="2021-05-14T13:44:42.073" v="4627" actId="20577"/>
      <pc:docMkLst>
        <pc:docMk/>
      </pc:docMkLst>
      <pc:sldChg chg="modSp mod">
        <pc:chgData name="Malcolm Hayward" userId="fd045f5c-b77a-4191-aa2e-0c5f24668c72" providerId="ADAL" clId="{36ADB57D-ACD7-4F3A-B06F-BAD2E958BBDF}" dt="2021-05-13T12:46:23.432" v="942" actId="1076"/>
        <pc:sldMkLst>
          <pc:docMk/>
          <pc:sldMk cId="1734229363" sldId="256"/>
        </pc:sldMkLst>
        <pc:spChg chg="mod">
          <ac:chgData name="Malcolm Hayward" userId="fd045f5c-b77a-4191-aa2e-0c5f24668c72" providerId="ADAL" clId="{36ADB57D-ACD7-4F3A-B06F-BAD2E958BBDF}" dt="2021-05-13T12:46:17.512" v="941" actId="20577"/>
          <ac:spMkLst>
            <pc:docMk/>
            <pc:sldMk cId="1734229363" sldId="256"/>
            <ac:spMk id="2" creationId="{ABE998E7-D42B-4F89-98CB-92B2D0392882}"/>
          </ac:spMkLst>
        </pc:spChg>
        <pc:spChg chg="mod">
          <ac:chgData name="Malcolm Hayward" userId="fd045f5c-b77a-4191-aa2e-0c5f24668c72" providerId="ADAL" clId="{36ADB57D-ACD7-4F3A-B06F-BAD2E958BBDF}" dt="2021-05-13T12:46:23.432" v="942" actId="1076"/>
          <ac:spMkLst>
            <pc:docMk/>
            <pc:sldMk cId="1734229363" sldId="256"/>
            <ac:spMk id="3" creationId="{4F6A2723-A6E9-48DB-B408-0352E1957E51}"/>
          </ac:spMkLst>
        </pc:spChg>
      </pc:sldChg>
      <pc:sldChg chg="modSp mod">
        <pc:chgData name="Malcolm Hayward" userId="fd045f5c-b77a-4191-aa2e-0c5f24668c72" providerId="ADAL" clId="{36ADB57D-ACD7-4F3A-B06F-BAD2E958BBDF}" dt="2021-05-13T07:24:50.836" v="569" actId="20577"/>
        <pc:sldMkLst>
          <pc:docMk/>
          <pc:sldMk cId="2482191815" sldId="263"/>
        </pc:sldMkLst>
        <pc:spChg chg="mod">
          <ac:chgData name="Malcolm Hayward" userId="fd045f5c-b77a-4191-aa2e-0c5f24668c72" providerId="ADAL" clId="{36ADB57D-ACD7-4F3A-B06F-BAD2E958BBDF}" dt="2021-05-13T07:24:50.836" v="569" actId="20577"/>
          <ac:spMkLst>
            <pc:docMk/>
            <pc:sldMk cId="2482191815" sldId="263"/>
            <ac:spMk id="3" creationId="{0F2926B3-74A5-45F7-B85A-1F05674765A7}"/>
          </ac:spMkLst>
        </pc:spChg>
      </pc:sldChg>
      <pc:sldChg chg="modSp mod">
        <pc:chgData name="Malcolm Hayward" userId="fd045f5c-b77a-4191-aa2e-0c5f24668c72" providerId="ADAL" clId="{36ADB57D-ACD7-4F3A-B06F-BAD2E958BBDF}" dt="2021-05-13T08:02:36.061" v="895" actId="20577"/>
        <pc:sldMkLst>
          <pc:docMk/>
          <pc:sldMk cId="907389008" sldId="264"/>
        </pc:sldMkLst>
        <pc:spChg chg="mod">
          <ac:chgData name="Malcolm Hayward" userId="fd045f5c-b77a-4191-aa2e-0c5f24668c72" providerId="ADAL" clId="{36ADB57D-ACD7-4F3A-B06F-BAD2E958BBDF}" dt="2021-05-13T08:02:36.061" v="895" actId="20577"/>
          <ac:spMkLst>
            <pc:docMk/>
            <pc:sldMk cId="907389008" sldId="264"/>
            <ac:spMk id="3" creationId="{D77741A5-5401-48C4-8698-B7C3FB129C0E}"/>
          </ac:spMkLst>
        </pc:spChg>
      </pc:sldChg>
      <pc:sldChg chg="modSp mod">
        <pc:chgData name="Malcolm Hayward" userId="fd045f5c-b77a-4191-aa2e-0c5f24668c72" providerId="ADAL" clId="{36ADB57D-ACD7-4F3A-B06F-BAD2E958BBDF}" dt="2021-05-13T07:28:20.314" v="716" actId="20577"/>
        <pc:sldMkLst>
          <pc:docMk/>
          <pc:sldMk cId="2240665974" sldId="265"/>
        </pc:sldMkLst>
        <pc:spChg chg="mod">
          <ac:chgData name="Malcolm Hayward" userId="fd045f5c-b77a-4191-aa2e-0c5f24668c72" providerId="ADAL" clId="{36ADB57D-ACD7-4F3A-B06F-BAD2E958BBDF}" dt="2021-05-13T07:28:20.314" v="716" actId="20577"/>
          <ac:spMkLst>
            <pc:docMk/>
            <pc:sldMk cId="2240665974" sldId="265"/>
            <ac:spMk id="3" creationId="{FE4E866A-FAE0-47D2-9389-F1516E32FCC3}"/>
          </ac:spMkLst>
        </pc:spChg>
      </pc:sldChg>
      <pc:sldChg chg="modSp mod">
        <pc:chgData name="Malcolm Hayward" userId="fd045f5c-b77a-4191-aa2e-0c5f24668c72" providerId="ADAL" clId="{36ADB57D-ACD7-4F3A-B06F-BAD2E958BBDF}" dt="2021-05-13T07:46:25.226" v="774" actId="33524"/>
        <pc:sldMkLst>
          <pc:docMk/>
          <pc:sldMk cId="2528190763" sldId="266"/>
        </pc:sldMkLst>
        <pc:spChg chg="mod">
          <ac:chgData name="Malcolm Hayward" userId="fd045f5c-b77a-4191-aa2e-0c5f24668c72" providerId="ADAL" clId="{36ADB57D-ACD7-4F3A-B06F-BAD2E958BBDF}" dt="2021-05-13T07:46:25.226" v="774" actId="33524"/>
          <ac:spMkLst>
            <pc:docMk/>
            <pc:sldMk cId="2528190763" sldId="266"/>
            <ac:spMk id="3" creationId="{69F5FDAC-68CE-4D35-B80F-12A721E1F9FD}"/>
          </ac:spMkLst>
        </pc:spChg>
      </pc:sldChg>
      <pc:sldChg chg="modSp mod">
        <pc:chgData name="Malcolm Hayward" userId="fd045f5c-b77a-4191-aa2e-0c5f24668c72" providerId="ADAL" clId="{36ADB57D-ACD7-4F3A-B06F-BAD2E958BBDF}" dt="2021-05-13T07:23:12.663" v="333" actId="20577"/>
        <pc:sldMkLst>
          <pc:docMk/>
          <pc:sldMk cId="3207372688" sldId="272"/>
        </pc:sldMkLst>
        <pc:spChg chg="mod">
          <ac:chgData name="Malcolm Hayward" userId="fd045f5c-b77a-4191-aa2e-0c5f24668c72" providerId="ADAL" clId="{36ADB57D-ACD7-4F3A-B06F-BAD2E958BBDF}" dt="2021-05-13T07:23:12.663" v="333" actId="20577"/>
          <ac:spMkLst>
            <pc:docMk/>
            <pc:sldMk cId="3207372688" sldId="272"/>
            <ac:spMk id="3" creationId="{D6D3A773-CBC7-4B66-B263-97DA1FBA1535}"/>
          </ac:spMkLst>
        </pc:spChg>
      </pc:sldChg>
      <pc:sldChg chg="modSp mod">
        <pc:chgData name="Malcolm Hayward" userId="fd045f5c-b77a-4191-aa2e-0c5f24668c72" providerId="ADAL" clId="{36ADB57D-ACD7-4F3A-B06F-BAD2E958BBDF}" dt="2021-05-13T07:27:27.675" v="693" actId="20577"/>
        <pc:sldMkLst>
          <pc:docMk/>
          <pc:sldMk cId="2022790302" sldId="273"/>
        </pc:sldMkLst>
        <pc:spChg chg="mod">
          <ac:chgData name="Malcolm Hayward" userId="fd045f5c-b77a-4191-aa2e-0c5f24668c72" providerId="ADAL" clId="{36ADB57D-ACD7-4F3A-B06F-BAD2E958BBDF}" dt="2021-05-13T07:27:27.675" v="693" actId="20577"/>
          <ac:spMkLst>
            <pc:docMk/>
            <pc:sldMk cId="2022790302" sldId="273"/>
            <ac:spMk id="3" creationId="{D6D3A773-CBC7-4B66-B263-97DA1FBA1535}"/>
          </ac:spMkLst>
        </pc:spChg>
      </pc:sldChg>
      <pc:sldChg chg="modSp mod">
        <pc:chgData name="Malcolm Hayward" userId="fd045f5c-b77a-4191-aa2e-0c5f24668c72" providerId="ADAL" clId="{36ADB57D-ACD7-4F3A-B06F-BAD2E958BBDF}" dt="2021-05-13T07:48:48.520" v="793" actId="20577"/>
        <pc:sldMkLst>
          <pc:docMk/>
          <pc:sldMk cId="1286276268" sldId="275"/>
        </pc:sldMkLst>
        <pc:spChg chg="mod">
          <ac:chgData name="Malcolm Hayward" userId="fd045f5c-b77a-4191-aa2e-0c5f24668c72" providerId="ADAL" clId="{36ADB57D-ACD7-4F3A-B06F-BAD2E958BBDF}" dt="2021-05-13T07:48:48.520" v="793" actId="20577"/>
          <ac:spMkLst>
            <pc:docMk/>
            <pc:sldMk cId="1286276268" sldId="275"/>
            <ac:spMk id="3" creationId="{D6D3A773-CBC7-4B66-B263-97DA1FBA1535}"/>
          </ac:spMkLst>
        </pc:spChg>
      </pc:sldChg>
      <pc:sldChg chg="modSp mod">
        <pc:chgData name="Malcolm Hayward" userId="fd045f5c-b77a-4191-aa2e-0c5f24668c72" providerId="ADAL" clId="{36ADB57D-ACD7-4F3A-B06F-BAD2E958BBDF}" dt="2021-05-13T13:58:58.614" v="1986"/>
        <pc:sldMkLst>
          <pc:docMk/>
          <pc:sldMk cId="2322280484" sldId="276"/>
        </pc:sldMkLst>
        <pc:spChg chg="mod">
          <ac:chgData name="Malcolm Hayward" userId="fd045f5c-b77a-4191-aa2e-0c5f24668c72" providerId="ADAL" clId="{36ADB57D-ACD7-4F3A-B06F-BAD2E958BBDF}" dt="2021-05-13T13:58:58.614" v="1986"/>
          <ac:spMkLst>
            <pc:docMk/>
            <pc:sldMk cId="2322280484" sldId="276"/>
            <ac:spMk id="3" creationId="{D6D3A773-CBC7-4B66-B263-97DA1FBA1535}"/>
          </ac:spMkLst>
        </pc:spChg>
      </pc:sldChg>
      <pc:sldChg chg="modSp mod">
        <pc:chgData name="Malcolm Hayward" userId="fd045f5c-b77a-4191-aa2e-0c5f24668c72" providerId="ADAL" clId="{36ADB57D-ACD7-4F3A-B06F-BAD2E958BBDF}" dt="2021-05-13T07:24:41.861" v="568" actId="20577"/>
        <pc:sldMkLst>
          <pc:docMk/>
          <pc:sldMk cId="3415122059" sldId="279"/>
        </pc:sldMkLst>
        <pc:spChg chg="mod">
          <ac:chgData name="Malcolm Hayward" userId="fd045f5c-b77a-4191-aa2e-0c5f24668c72" providerId="ADAL" clId="{36ADB57D-ACD7-4F3A-B06F-BAD2E958BBDF}" dt="2021-05-13T07:24:41.861" v="568" actId="20577"/>
          <ac:spMkLst>
            <pc:docMk/>
            <pc:sldMk cId="3415122059" sldId="279"/>
            <ac:spMk id="3" creationId="{931FDB36-9888-4AC3-AA44-934D9FA49912}"/>
          </ac:spMkLst>
        </pc:spChg>
      </pc:sldChg>
      <pc:sldChg chg="modSp mod">
        <pc:chgData name="Malcolm Hayward" userId="fd045f5c-b77a-4191-aa2e-0c5f24668c72" providerId="ADAL" clId="{36ADB57D-ACD7-4F3A-B06F-BAD2E958BBDF}" dt="2021-05-13T07:27:33.815" v="694" actId="20577"/>
        <pc:sldMkLst>
          <pc:docMk/>
          <pc:sldMk cId="3549038655" sldId="280"/>
        </pc:sldMkLst>
        <pc:spChg chg="mod">
          <ac:chgData name="Malcolm Hayward" userId="fd045f5c-b77a-4191-aa2e-0c5f24668c72" providerId="ADAL" clId="{36ADB57D-ACD7-4F3A-B06F-BAD2E958BBDF}" dt="2021-05-13T07:27:33.815" v="694" actId="20577"/>
          <ac:spMkLst>
            <pc:docMk/>
            <pc:sldMk cId="3549038655" sldId="280"/>
            <ac:spMk id="3" creationId="{931FDB36-9888-4AC3-AA44-934D9FA49912}"/>
          </ac:spMkLst>
        </pc:spChg>
      </pc:sldChg>
      <pc:sldChg chg="modSp mod">
        <pc:chgData name="Malcolm Hayward" userId="fd045f5c-b77a-4191-aa2e-0c5f24668c72" providerId="ADAL" clId="{36ADB57D-ACD7-4F3A-B06F-BAD2E958BBDF}" dt="2021-05-13T07:49:02.420" v="794" actId="20577"/>
        <pc:sldMkLst>
          <pc:docMk/>
          <pc:sldMk cId="183986481" sldId="282"/>
        </pc:sldMkLst>
        <pc:spChg chg="mod">
          <ac:chgData name="Malcolm Hayward" userId="fd045f5c-b77a-4191-aa2e-0c5f24668c72" providerId="ADAL" clId="{36ADB57D-ACD7-4F3A-B06F-BAD2E958BBDF}" dt="2021-05-13T07:49:02.420" v="794" actId="20577"/>
          <ac:spMkLst>
            <pc:docMk/>
            <pc:sldMk cId="183986481" sldId="282"/>
            <ac:spMk id="3" creationId="{931FDB36-9888-4AC3-AA44-934D9FA49912}"/>
          </ac:spMkLst>
        </pc:spChg>
      </pc:sldChg>
      <pc:sldChg chg="modSp mod">
        <pc:chgData name="Malcolm Hayward" userId="fd045f5c-b77a-4191-aa2e-0c5f24668c72" providerId="ADAL" clId="{36ADB57D-ACD7-4F3A-B06F-BAD2E958BBDF}" dt="2021-05-13T07:17:26.053" v="202" actId="20577"/>
        <pc:sldMkLst>
          <pc:docMk/>
          <pc:sldMk cId="1253795073" sldId="286"/>
        </pc:sldMkLst>
        <pc:spChg chg="mod">
          <ac:chgData name="Malcolm Hayward" userId="fd045f5c-b77a-4191-aa2e-0c5f24668c72" providerId="ADAL" clId="{36ADB57D-ACD7-4F3A-B06F-BAD2E958BBDF}" dt="2021-05-13T07:17:26.053" v="202" actId="20577"/>
          <ac:spMkLst>
            <pc:docMk/>
            <pc:sldMk cId="1253795073" sldId="286"/>
            <ac:spMk id="2" creationId="{FE5053B0-9781-46CC-B465-2694D4945008}"/>
          </ac:spMkLst>
        </pc:spChg>
      </pc:sldChg>
      <pc:sldChg chg="addSp delSp modSp mod">
        <pc:chgData name="Malcolm Hayward" userId="fd045f5c-b77a-4191-aa2e-0c5f24668c72" providerId="ADAL" clId="{36ADB57D-ACD7-4F3A-B06F-BAD2E958BBDF}" dt="2021-05-13T07:20:56.478" v="220" actId="20577"/>
        <pc:sldMkLst>
          <pc:docMk/>
          <pc:sldMk cId="2368783708" sldId="287"/>
        </pc:sldMkLst>
        <pc:spChg chg="mod">
          <ac:chgData name="Malcolm Hayward" userId="fd045f5c-b77a-4191-aa2e-0c5f24668c72" providerId="ADAL" clId="{36ADB57D-ACD7-4F3A-B06F-BAD2E958BBDF}" dt="2021-05-13T07:20:56.478" v="220" actId="20577"/>
          <ac:spMkLst>
            <pc:docMk/>
            <pc:sldMk cId="2368783708" sldId="287"/>
            <ac:spMk id="2" creationId="{F2A0C413-9B37-44E4-A247-909B0FD16BB5}"/>
          </ac:spMkLst>
        </pc:spChg>
        <pc:spChg chg="add del mod">
          <ac:chgData name="Malcolm Hayward" userId="fd045f5c-b77a-4191-aa2e-0c5f24668c72" providerId="ADAL" clId="{36ADB57D-ACD7-4F3A-B06F-BAD2E958BBDF}" dt="2021-05-13T07:20:32.051" v="204" actId="22"/>
          <ac:spMkLst>
            <pc:docMk/>
            <pc:sldMk cId="2368783708" sldId="287"/>
            <ac:spMk id="4" creationId="{A36E8CBA-51C6-4C42-8198-BA5AD35522B4}"/>
          </ac:spMkLst>
        </pc:spChg>
        <pc:picChg chg="del">
          <ac:chgData name="Malcolm Hayward" userId="fd045f5c-b77a-4191-aa2e-0c5f24668c72" providerId="ADAL" clId="{36ADB57D-ACD7-4F3A-B06F-BAD2E958BBDF}" dt="2021-05-13T07:20:30.642" v="203" actId="478"/>
          <ac:picMkLst>
            <pc:docMk/>
            <pc:sldMk cId="2368783708" sldId="287"/>
            <ac:picMk id="5" creationId="{920DADC5-07D5-44D6-AF67-B18C49382424}"/>
          </ac:picMkLst>
        </pc:picChg>
        <pc:picChg chg="add mod ord">
          <ac:chgData name="Malcolm Hayward" userId="fd045f5c-b77a-4191-aa2e-0c5f24668c72" providerId="ADAL" clId="{36ADB57D-ACD7-4F3A-B06F-BAD2E958BBDF}" dt="2021-05-13T07:20:48.493" v="212" actId="1076"/>
          <ac:picMkLst>
            <pc:docMk/>
            <pc:sldMk cId="2368783708" sldId="287"/>
            <ac:picMk id="7" creationId="{87DB021F-0670-4224-BC23-713641494472}"/>
          </ac:picMkLst>
        </pc:picChg>
      </pc:sldChg>
      <pc:sldChg chg="del">
        <pc:chgData name="Malcolm Hayward" userId="fd045f5c-b77a-4191-aa2e-0c5f24668c72" providerId="ADAL" clId="{36ADB57D-ACD7-4F3A-B06F-BAD2E958BBDF}" dt="2021-05-13T07:22:27.188" v="221" actId="2696"/>
        <pc:sldMkLst>
          <pc:docMk/>
          <pc:sldMk cId="3505618667" sldId="289"/>
        </pc:sldMkLst>
      </pc:sldChg>
      <pc:sldChg chg="addSp delSp modSp mod">
        <pc:chgData name="Malcolm Hayward" userId="fd045f5c-b77a-4191-aa2e-0c5f24668c72" providerId="ADAL" clId="{36ADB57D-ACD7-4F3A-B06F-BAD2E958BBDF}" dt="2021-05-13T12:46:01.672" v="915" actId="1076"/>
        <pc:sldMkLst>
          <pc:docMk/>
          <pc:sldMk cId="1041621450" sldId="290"/>
        </pc:sldMkLst>
        <pc:spChg chg="mod">
          <ac:chgData name="Malcolm Hayward" userId="fd045f5c-b77a-4191-aa2e-0c5f24668c72" providerId="ADAL" clId="{36ADB57D-ACD7-4F3A-B06F-BAD2E958BBDF}" dt="2021-05-13T07:26:26.411" v="584" actId="20577"/>
          <ac:spMkLst>
            <pc:docMk/>
            <pc:sldMk cId="1041621450" sldId="290"/>
            <ac:spMk id="2" creationId="{5FC4523F-B786-4BB9-A8C2-A180B1483194}"/>
          </ac:spMkLst>
        </pc:spChg>
        <pc:spChg chg="add del mod">
          <ac:chgData name="Malcolm Hayward" userId="fd045f5c-b77a-4191-aa2e-0c5f24668c72" providerId="ADAL" clId="{36ADB57D-ACD7-4F3A-B06F-BAD2E958BBDF}" dt="2021-05-13T07:26:10.150" v="571" actId="22"/>
          <ac:spMkLst>
            <pc:docMk/>
            <pc:sldMk cId="1041621450" sldId="290"/>
            <ac:spMk id="4" creationId="{56DEA4D9-105B-4A35-AE45-F065DAE46176}"/>
          </ac:spMkLst>
        </pc:spChg>
        <pc:picChg chg="del">
          <ac:chgData name="Malcolm Hayward" userId="fd045f5c-b77a-4191-aa2e-0c5f24668c72" providerId="ADAL" clId="{36ADB57D-ACD7-4F3A-B06F-BAD2E958BBDF}" dt="2021-05-13T07:26:08.726" v="570" actId="478"/>
          <ac:picMkLst>
            <pc:docMk/>
            <pc:sldMk cId="1041621450" sldId="290"/>
            <ac:picMk id="5" creationId="{B639EE68-0CF4-4BE3-B3C1-D07642A980B5}"/>
          </ac:picMkLst>
        </pc:picChg>
        <pc:picChg chg="add mod ord">
          <ac:chgData name="Malcolm Hayward" userId="fd045f5c-b77a-4191-aa2e-0c5f24668c72" providerId="ADAL" clId="{36ADB57D-ACD7-4F3A-B06F-BAD2E958BBDF}" dt="2021-05-13T12:46:01.672" v="915" actId="1076"/>
          <ac:picMkLst>
            <pc:docMk/>
            <pc:sldMk cId="1041621450" sldId="290"/>
            <ac:picMk id="7" creationId="{F6E4B61D-58D0-4ED7-BC50-29BB69BF4CBD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3T07:34:39.384" v="726" actId="1076"/>
        <pc:sldMkLst>
          <pc:docMk/>
          <pc:sldMk cId="2863024127" sldId="291"/>
        </pc:sldMkLst>
        <pc:spChg chg="add del mod">
          <ac:chgData name="Malcolm Hayward" userId="fd045f5c-b77a-4191-aa2e-0c5f24668c72" providerId="ADAL" clId="{36ADB57D-ACD7-4F3A-B06F-BAD2E958BBDF}" dt="2021-05-13T07:34:24.024" v="718" actId="22"/>
          <ac:spMkLst>
            <pc:docMk/>
            <pc:sldMk cId="2863024127" sldId="291"/>
            <ac:spMk id="4" creationId="{D5421E5D-CA4A-4BBC-A21A-DAD706E5C5A7}"/>
          </ac:spMkLst>
        </pc:spChg>
        <pc:picChg chg="del">
          <ac:chgData name="Malcolm Hayward" userId="fd045f5c-b77a-4191-aa2e-0c5f24668c72" providerId="ADAL" clId="{36ADB57D-ACD7-4F3A-B06F-BAD2E958BBDF}" dt="2021-05-13T07:34:22.514" v="717" actId="478"/>
          <ac:picMkLst>
            <pc:docMk/>
            <pc:sldMk cId="2863024127" sldId="291"/>
            <ac:picMk id="5" creationId="{1CD092AB-83AE-4975-882D-FBE65F934DA4}"/>
          </ac:picMkLst>
        </pc:picChg>
        <pc:picChg chg="add mod ord">
          <ac:chgData name="Malcolm Hayward" userId="fd045f5c-b77a-4191-aa2e-0c5f24668c72" providerId="ADAL" clId="{36ADB57D-ACD7-4F3A-B06F-BAD2E958BBDF}" dt="2021-05-13T07:34:39.384" v="726" actId="1076"/>
          <ac:picMkLst>
            <pc:docMk/>
            <pc:sldMk cId="2863024127" sldId="291"/>
            <ac:picMk id="7" creationId="{3DDF9C90-E3B1-4314-9DD4-6B8FE2745E64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3T07:38:18.546" v="740" actId="1076"/>
        <pc:sldMkLst>
          <pc:docMk/>
          <pc:sldMk cId="2712550028" sldId="292"/>
        </pc:sldMkLst>
        <pc:spChg chg="mod">
          <ac:chgData name="Malcolm Hayward" userId="fd045f5c-b77a-4191-aa2e-0c5f24668c72" providerId="ADAL" clId="{36ADB57D-ACD7-4F3A-B06F-BAD2E958BBDF}" dt="2021-05-13T07:38:18.546" v="740" actId="1076"/>
          <ac:spMkLst>
            <pc:docMk/>
            <pc:sldMk cId="2712550028" sldId="292"/>
            <ac:spMk id="4" creationId="{B78DAE23-559A-478E-A996-D6A7302C8FC1}"/>
          </ac:spMkLst>
        </pc:spChg>
        <pc:spChg chg="add del mod">
          <ac:chgData name="Malcolm Hayward" userId="fd045f5c-b77a-4191-aa2e-0c5f24668c72" providerId="ADAL" clId="{36ADB57D-ACD7-4F3A-B06F-BAD2E958BBDF}" dt="2021-05-13T07:37:54.764" v="728" actId="22"/>
          <ac:spMkLst>
            <pc:docMk/>
            <pc:sldMk cId="2712550028" sldId="292"/>
            <ac:spMk id="6" creationId="{49FA158F-6253-4B40-B63D-ECFD0240EBB4}"/>
          </ac:spMkLst>
        </pc:spChg>
        <pc:picChg chg="del">
          <ac:chgData name="Malcolm Hayward" userId="fd045f5c-b77a-4191-aa2e-0c5f24668c72" providerId="ADAL" clId="{36ADB57D-ACD7-4F3A-B06F-BAD2E958BBDF}" dt="2021-05-13T07:37:53.273" v="727" actId="478"/>
          <ac:picMkLst>
            <pc:docMk/>
            <pc:sldMk cId="2712550028" sldId="292"/>
            <ac:picMk id="5" creationId="{B7D16A7D-BF7C-41BB-A822-11EEC9EB8D02}"/>
          </ac:picMkLst>
        </pc:picChg>
        <pc:picChg chg="add mod ord">
          <ac:chgData name="Malcolm Hayward" userId="fd045f5c-b77a-4191-aa2e-0c5f24668c72" providerId="ADAL" clId="{36ADB57D-ACD7-4F3A-B06F-BAD2E958BBDF}" dt="2021-05-13T07:38:14.822" v="739" actId="14100"/>
          <ac:picMkLst>
            <pc:docMk/>
            <pc:sldMk cId="2712550028" sldId="292"/>
            <ac:picMk id="8" creationId="{DD1636E9-BC4B-4B0F-A91C-235022F9295D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3T07:40:58.515" v="750" actId="1076"/>
        <pc:sldMkLst>
          <pc:docMk/>
          <pc:sldMk cId="1782044228" sldId="293"/>
        </pc:sldMkLst>
        <pc:spChg chg="mod">
          <ac:chgData name="Malcolm Hayward" userId="fd045f5c-b77a-4191-aa2e-0c5f24668c72" providerId="ADAL" clId="{36ADB57D-ACD7-4F3A-B06F-BAD2E958BBDF}" dt="2021-05-13T07:40:58.515" v="750" actId="1076"/>
          <ac:spMkLst>
            <pc:docMk/>
            <pc:sldMk cId="1782044228" sldId="293"/>
            <ac:spMk id="4" creationId="{E94193A2-C222-4549-8887-78A5D07893CF}"/>
          </ac:spMkLst>
        </pc:spChg>
        <pc:spChg chg="add del mod">
          <ac:chgData name="Malcolm Hayward" userId="fd045f5c-b77a-4191-aa2e-0c5f24668c72" providerId="ADAL" clId="{36ADB57D-ACD7-4F3A-B06F-BAD2E958BBDF}" dt="2021-05-13T07:40:37.076" v="742" actId="22"/>
          <ac:spMkLst>
            <pc:docMk/>
            <pc:sldMk cId="1782044228" sldId="293"/>
            <ac:spMk id="6" creationId="{D9121D8E-B889-40EE-AE9D-316C6614C733}"/>
          </ac:spMkLst>
        </pc:spChg>
        <pc:picChg chg="del">
          <ac:chgData name="Malcolm Hayward" userId="fd045f5c-b77a-4191-aa2e-0c5f24668c72" providerId="ADAL" clId="{36ADB57D-ACD7-4F3A-B06F-BAD2E958BBDF}" dt="2021-05-13T07:40:35.665" v="741" actId="478"/>
          <ac:picMkLst>
            <pc:docMk/>
            <pc:sldMk cId="1782044228" sldId="293"/>
            <ac:picMk id="5" creationId="{11C0A317-3FD4-4D8C-BC4E-859805064E22}"/>
          </ac:picMkLst>
        </pc:picChg>
        <pc:picChg chg="add mod ord">
          <ac:chgData name="Malcolm Hayward" userId="fd045f5c-b77a-4191-aa2e-0c5f24668c72" providerId="ADAL" clId="{36ADB57D-ACD7-4F3A-B06F-BAD2E958BBDF}" dt="2021-05-13T07:40:56.368" v="749" actId="14100"/>
          <ac:picMkLst>
            <pc:docMk/>
            <pc:sldMk cId="1782044228" sldId="293"/>
            <ac:picMk id="8" creationId="{95813F98-D0E4-412C-813B-940EAB3FB503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3T07:43:46.018" v="764" actId="14100"/>
        <pc:sldMkLst>
          <pc:docMk/>
          <pc:sldMk cId="1849293825" sldId="295"/>
        </pc:sldMkLst>
        <pc:spChg chg="add del mod">
          <ac:chgData name="Malcolm Hayward" userId="fd045f5c-b77a-4191-aa2e-0c5f24668c72" providerId="ADAL" clId="{36ADB57D-ACD7-4F3A-B06F-BAD2E958BBDF}" dt="2021-05-13T07:43:27.240" v="754" actId="22"/>
          <ac:spMkLst>
            <pc:docMk/>
            <pc:sldMk cId="1849293825" sldId="295"/>
            <ac:spMk id="4" creationId="{76323E8D-0247-41A0-A5A7-3DF2FF413A91}"/>
          </ac:spMkLst>
        </pc:spChg>
        <pc:picChg chg="del">
          <ac:chgData name="Malcolm Hayward" userId="fd045f5c-b77a-4191-aa2e-0c5f24668c72" providerId="ADAL" clId="{36ADB57D-ACD7-4F3A-B06F-BAD2E958BBDF}" dt="2021-05-13T07:43:25.697" v="753" actId="478"/>
          <ac:picMkLst>
            <pc:docMk/>
            <pc:sldMk cId="1849293825" sldId="295"/>
            <ac:picMk id="5" creationId="{06E80EE6-5C73-4640-83DC-CC3E18052D28}"/>
          </ac:picMkLst>
        </pc:picChg>
        <pc:picChg chg="add mod ord">
          <ac:chgData name="Malcolm Hayward" userId="fd045f5c-b77a-4191-aa2e-0c5f24668c72" providerId="ADAL" clId="{36ADB57D-ACD7-4F3A-B06F-BAD2E958BBDF}" dt="2021-05-13T07:43:46.018" v="764" actId="14100"/>
          <ac:picMkLst>
            <pc:docMk/>
            <pc:sldMk cId="1849293825" sldId="295"/>
            <ac:picMk id="7" creationId="{3D05F1FE-1C4E-46E2-A88D-E489476A5E91}"/>
          </ac:picMkLst>
        </pc:picChg>
      </pc:sldChg>
      <pc:sldChg chg="modSp mod">
        <pc:chgData name="Malcolm Hayward" userId="fd045f5c-b77a-4191-aa2e-0c5f24668c72" providerId="ADAL" clId="{36ADB57D-ACD7-4F3A-B06F-BAD2E958BBDF}" dt="2021-05-10T11:06:51.121" v="5" actId="20577"/>
        <pc:sldMkLst>
          <pc:docMk/>
          <pc:sldMk cId="1705779656" sldId="297"/>
        </pc:sldMkLst>
        <pc:spChg chg="mod">
          <ac:chgData name="Malcolm Hayward" userId="fd045f5c-b77a-4191-aa2e-0c5f24668c72" providerId="ADAL" clId="{36ADB57D-ACD7-4F3A-B06F-BAD2E958BBDF}" dt="2021-05-10T11:06:51.121" v="5" actId="20577"/>
          <ac:spMkLst>
            <pc:docMk/>
            <pc:sldMk cId="1705779656" sldId="297"/>
            <ac:spMk id="6" creationId="{75976747-B926-4D46-B99D-D5988F43662C}"/>
          </ac:spMkLst>
        </pc:spChg>
      </pc:sldChg>
      <pc:sldChg chg="modSp mod">
        <pc:chgData name="Malcolm Hayward" userId="fd045f5c-b77a-4191-aa2e-0c5f24668c72" providerId="ADAL" clId="{36ADB57D-ACD7-4F3A-B06F-BAD2E958BBDF}" dt="2021-05-13T07:44:08.108" v="768" actId="14100"/>
        <pc:sldMkLst>
          <pc:docMk/>
          <pc:sldMk cId="4270238373" sldId="298"/>
        </pc:sldMkLst>
        <pc:picChg chg="mod">
          <ac:chgData name="Malcolm Hayward" userId="fd045f5c-b77a-4191-aa2e-0c5f24668c72" providerId="ADAL" clId="{36ADB57D-ACD7-4F3A-B06F-BAD2E958BBDF}" dt="2021-05-13T07:44:08.108" v="768" actId="14100"/>
          <ac:picMkLst>
            <pc:docMk/>
            <pc:sldMk cId="4270238373" sldId="298"/>
            <ac:picMk id="5" creationId="{AF77A786-E1BD-4CA7-9707-7E9FF41A5E41}"/>
          </ac:picMkLst>
        </pc:picChg>
      </pc:sldChg>
      <pc:sldChg chg="modSp mod">
        <pc:chgData name="Malcolm Hayward" userId="fd045f5c-b77a-4191-aa2e-0c5f24668c72" providerId="ADAL" clId="{36ADB57D-ACD7-4F3A-B06F-BAD2E958BBDF}" dt="2021-05-10T11:06:57.005" v="11" actId="20577"/>
        <pc:sldMkLst>
          <pc:docMk/>
          <pc:sldMk cId="3348888250" sldId="299"/>
        </pc:sldMkLst>
        <pc:spChg chg="mod">
          <ac:chgData name="Malcolm Hayward" userId="fd045f5c-b77a-4191-aa2e-0c5f24668c72" providerId="ADAL" clId="{36ADB57D-ACD7-4F3A-B06F-BAD2E958BBDF}" dt="2021-05-10T11:06:57.005" v="11" actId="20577"/>
          <ac:spMkLst>
            <pc:docMk/>
            <pc:sldMk cId="3348888250" sldId="299"/>
            <ac:spMk id="6" creationId="{099E73F3-1DB6-4376-AC22-675230F1DF20}"/>
          </ac:spMkLst>
        </pc:spChg>
      </pc:sldChg>
      <pc:sldChg chg="addSp delSp modSp mod">
        <pc:chgData name="Malcolm Hayward" userId="fd045f5c-b77a-4191-aa2e-0c5f24668c72" providerId="ADAL" clId="{36ADB57D-ACD7-4F3A-B06F-BAD2E958BBDF}" dt="2021-05-13T07:48:37.129" v="792" actId="1076"/>
        <pc:sldMkLst>
          <pc:docMk/>
          <pc:sldMk cId="4162624328" sldId="300"/>
        </pc:sldMkLst>
        <pc:spChg chg="mod">
          <ac:chgData name="Malcolm Hayward" userId="fd045f5c-b77a-4191-aa2e-0c5f24668c72" providerId="ADAL" clId="{36ADB57D-ACD7-4F3A-B06F-BAD2E958BBDF}" dt="2021-05-13T07:48:24.446" v="786" actId="20577"/>
          <ac:spMkLst>
            <pc:docMk/>
            <pc:sldMk cId="4162624328" sldId="300"/>
            <ac:spMk id="2" creationId="{2A4E9F96-14D5-475C-BB9F-B6B46195C6D8}"/>
          </ac:spMkLst>
        </pc:spChg>
        <pc:spChg chg="add del mod">
          <ac:chgData name="Malcolm Hayward" userId="fd045f5c-b77a-4191-aa2e-0c5f24668c72" providerId="ADAL" clId="{36ADB57D-ACD7-4F3A-B06F-BAD2E958BBDF}" dt="2021-05-13T07:48:14.875" v="776" actId="22"/>
          <ac:spMkLst>
            <pc:docMk/>
            <pc:sldMk cId="4162624328" sldId="300"/>
            <ac:spMk id="4" creationId="{DEBEB877-D48C-47E9-9D79-34F03B35AAD4}"/>
          </ac:spMkLst>
        </pc:spChg>
        <pc:picChg chg="add mod ord">
          <ac:chgData name="Malcolm Hayward" userId="fd045f5c-b77a-4191-aa2e-0c5f24668c72" providerId="ADAL" clId="{36ADB57D-ACD7-4F3A-B06F-BAD2E958BBDF}" dt="2021-05-13T07:48:37.129" v="792" actId="1076"/>
          <ac:picMkLst>
            <pc:docMk/>
            <pc:sldMk cId="4162624328" sldId="300"/>
            <ac:picMk id="6" creationId="{BF443E0D-0120-41C6-9F28-4B6DEB8FE9EA}"/>
          </ac:picMkLst>
        </pc:picChg>
        <pc:picChg chg="del">
          <ac:chgData name="Malcolm Hayward" userId="fd045f5c-b77a-4191-aa2e-0c5f24668c72" providerId="ADAL" clId="{36ADB57D-ACD7-4F3A-B06F-BAD2E958BBDF}" dt="2021-05-13T07:48:13.240" v="775" actId="478"/>
          <ac:picMkLst>
            <pc:docMk/>
            <pc:sldMk cId="4162624328" sldId="300"/>
            <ac:picMk id="9" creationId="{EC6DD8E4-BA39-464C-A91F-2F9D1E2BE24E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4T13:44:42.073" v="4627" actId="20577"/>
        <pc:sldMkLst>
          <pc:docMk/>
          <pc:sldMk cId="1681965742" sldId="301"/>
        </pc:sldMkLst>
        <pc:spChg chg="mod">
          <ac:chgData name="Malcolm Hayward" userId="fd045f5c-b77a-4191-aa2e-0c5f24668c72" providerId="ADAL" clId="{36ADB57D-ACD7-4F3A-B06F-BAD2E958BBDF}" dt="2021-05-14T13:44:42.073" v="4627" actId="20577"/>
          <ac:spMkLst>
            <pc:docMk/>
            <pc:sldMk cId="1681965742" sldId="301"/>
            <ac:spMk id="2" creationId="{9393A658-4D2A-4AA0-B17B-7AE4735885CC}"/>
          </ac:spMkLst>
        </pc:spChg>
        <pc:spChg chg="add del mod">
          <ac:chgData name="Malcolm Hayward" userId="fd045f5c-b77a-4191-aa2e-0c5f24668c72" providerId="ADAL" clId="{36ADB57D-ACD7-4F3A-B06F-BAD2E958BBDF}" dt="2021-05-13T07:50:45.466" v="796" actId="22"/>
          <ac:spMkLst>
            <pc:docMk/>
            <pc:sldMk cId="1681965742" sldId="301"/>
            <ac:spMk id="4" creationId="{D7807024-955B-4A79-98F4-107497FA2155}"/>
          </ac:spMkLst>
        </pc:spChg>
        <pc:picChg chg="del">
          <ac:chgData name="Malcolm Hayward" userId="fd045f5c-b77a-4191-aa2e-0c5f24668c72" providerId="ADAL" clId="{36ADB57D-ACD7-4F3A-B06F-BAD2E958BBDF}" dt="2021-05-13T07:50:43.690" v="795" actId="478"/>
          <ac:picMkLst>
            <pc:docMk/>
            <pc:sldMk cId="1681965742" sldId="301"/>
            <ac:picMk id="5" creationId="{3830A721-B677-4415-B277-0196522E0C54}"/>
          </ac:picMkLst>
        </pc:picChg>
        <pc:picChg chg="add mod ord">
          <ac:chgData name="Malcolm Hayward" userId="fd045f5c-b77a-4191-aa2e-0c5f24668c72" providerId="ADAL" clId="{36ADB57D-ACD7-4F3A-B06F-BAD2E958BBDF}" dt="2021-05-13T07:51:01.106" v="803" actId="1076"/>
          <ac:picMkLst>
            <pc:docMk/>
            <pc:sldMk cId="1681965742" sldId="301"/>
            <ac:picMk id="7" creationId="{8F1F1FE6-E7AF-450E-9112-50B72E61A7FC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3T07:53:25.607" v="841" actId="14100"/>
        <pc:sldMkLst>
          <pc:docMk/>
          <pc:sldMk cId="3541109048" sldId="302"/>
        </pc:sldMkLst>
        <pc:spChg chg="add del mod">
          <ac:chgData name="Malcolm Hayward" userId="fd045f5c-b77a-4191-aa2e-0c5f24668c72" providerId="ADAL" clId="{36ADB57D-ACD7-4F3A-B06F-BAD2E958BBDF}" dt="2021-05-13T07:53:12.087" v="836" actId="22"/>
          <ac:spMkLst>
            <pc:docMk/>
            <pc:sldMk cId="3541109048" sldId="302"/>
            <ac:spMk id="4" creationId="{5267FBC3-F8A0-4027-B2CE-0C95EB826646}"/>
          </ac:spMkLst>
        </pc:spChg>
        <pc:picChg chg="del">
          <ac:chgData name="Malcolm Hayward" userId="fd045f5c-b77a-4191-aa2e-0c5f24668c72" providerId="ADAL" clId="{36ADB57D-ACD7-4F3A-B06F-BAD2E958BBDF}" dt="2021-05-13T07:53:10.653" v="835" actId="478"/>
          <ac:picMkLst>
            <pc:docMk/>
            <pc:sldMk cId="3541109048" sldId="302"/>
            <ac:picMk id="5" creationId="{D666809E-950E-4789-82DF-00D70DABFFBF}"/>
          </ac:picMkLst>
        </pc:picChg>
        <pc:picChg chg="add mod ord">
          <ac:chgData name="Malcolm Hayward" userId="fd045f5c-b77a-4191-aa2e-0c5f24668c72" providerId="ADAL" clId="{36ADB57D-ACD7-4F3A-B06F-BAD2E958BBDF}" dt="2021-05-13T07:53:25.607" v="841" actId="14100"/>
          <ac:picMkLst>
            <pc:docMk/>
            <pc:sldMk cId="3541109048" sldId="302"/>
            <ac:picMk id="7" creationId="{374EBEF4-F90C-4982-942C-40B359A3EC02}"/>
          </ac:picMkLst>
        </pc:picChg>
      </pc:sldChg>
      <pc:sldChg chg="addSp delSp modSp mod">
        <pc:chgData name="Malcolm Hayward" userId="fd045f5c-b77a-4191-aa2e-0c5f24668c72" providerId="ADAL" clId="{36ADB57D-ACD7-4F3A-B06F-BAD2E958BBDF}" dt="2021-05-13T07:54:03.801" v="854" actId="14100"/>
        <pc:sldMkLst>
          <pc:docMk/>
          <pc:sldMk cId="1700559625" sldId="303"/>
        </pc:sldMkLst>
        <pc:spChg chg="add del mod">
          <ac:chgData name="Malcolm Hayward" userId="fd045f5c-b77a-4191-aa2e-0c5f24668c72" providerId="ADAL" clId="{36ADB57D-ACD7-4F3A-B06F-BAD2E958BBDF}" dt="2021-05-13T07:53:43.855" v="843" actId="22"/>
          <ac:spMkLst>
            <pc:docMk/>
            <pc:sldMk cId="1700559625" sldId="303"/>
            <ac:spMk id="4" creationId="{ED74E560-CFE6-4546-A053-3E499D2FB2AD}"/>
          </ac:spMkLst>
        </pc:spChg>
        <pc:picChg chg="del">
          <ac:chgData name="Malcolm Hayward" userId="fd045f5c-b77a-4191-aa2e-0c5f24668c72" providerId="ADAL" clId="{36ADB57D-ACD7-4F3A-B06F-BAD2E958BBDF}" dt="2021-05-13T07:53:42.331" v="842" actId="478"/>
          <ac:picMkLst>
            <pc:docMk/>
            <pc:sldMk cId="1700559625" sldId="303"/>
            <ac:picMk id="5" creationId="{52297942-9772-47A0-86C2-4149360EAC25}"/>
          </ac:picMkLst>
        </pc:picChg>
        <pc:picChg chg="add mod ord">
          <ac:chgData name="Malcolm Hayward" userId="fd045f5c-b77a-4191-aa2e-0c5f24668c72" providerId="ADAL" clId="{36ADB57D-ACD7-4F3A-B06F-BAD2E958BBDF}" dt="2021-05-13T07:54:03.801" v="854" actId="14100"/>
          <ac:picMkLst>
            <pc:docMk/>
            <pc:sldMk cId="1700559625" sldId="303"/>
            <ac:picMk id="7" creationId="{29488AB6-0A58-404B-8B22-DAC9D14B5265}"/>
          </ac:picMkLst>
        </pc:picChg>
      </pc:sldChg>
      <pc:sldChg chg="modSp mod">
        <pc:chgData name="Malcolm Hayward" userId="fd045f5c-b77a-4191-aa2e-0c5f24668c72" providerId="ADAL" clId="{36ADB57D-ACD7-4F3A-B06F-BAD2E958BBDF}" dt="2021-05-13T07:59:25.643" v="889" actId="20577"/>
        <pc:sldMkLst>
          <pc:docMk/>
          <pc:sldMk cId="4228075296" sldId="312"/>
        </pc:sldMkLst>
        <pc:spChg chg="mod">
          <ac:chgData name="Malcolm Hayward" userId="fd045f5c-b77a-4191-aa2e-0c5f24668c72" providerId="ADAL" clId="{36ADB57D-ACD7-4F3A-B06F-BAD2E958BBDF}" dt="2021-05-13T07:59:25.643" v="889" actId="20577"/>
          <ac:spMkLst>
            <pc:docMk/>
            <pc:sldMk cId="4228075296" sldId="312"/>
            <ac:spMk id="3" creationId="{CF9C02CA-91F4-4B92-8166-A104CBD9ADCC}"/>
          </ac:spMkLst>
        </pc:spChg>
      </pc:sldChg>
      <pc:sldChg chg="del">
        <pc:chgData name="Malcolm Hayward" userId="fd045f5c-b77a-4191-aa2e-0c5f24668c72" providerId="ADAL" clId="{36ADB57D-ACD7-4F3A-B06F-BAD2E958BBDF}" dt="2021-05-13T14:05:35.645" v="1994" actId="47"/>
        <pc:sldMkLst>
          <pc:docMk/>
          <pc:sldMk cId="586885045" sldId="318"/>
        </pc:sldMkLst>
      </pc:sldChg>
      <pc:sldChg chg="add del">
        <pc:chgData name="Malcolm Hayward" userId="fd045f5c-b77a-4191-aa2e-0c5f24668c72" providerId="ADAL" clId="{36ADB57D-ACD7-4F3A-B06F-BAD2E958BBDF}" dt="2021-05-13T14:46:20.848" v="3969" actId="2696"/>
        <pc:sldMkLst>
          <pc:docMk/>
          <pc:sldMk cId="947121361" sldId="318"/>
        </pc:sldMkLst>
      </pc:sldChg>
      <pc:sldChg chg="modSp mod">
        <pc:chgData name="Malcolm Hayward" userId="fd045f5c-b77a-4191-aa2e-0c5f24668c72" providerId="ADAL" clId="{36ADB57D-ACD7-4F3A-B06F-BAD2E958BBDF}" dt="2021-05-13T07:41:28.774" v="752" actId="3626"/>
        <pc:sldMkLst>
          <pc:docMk/>
          <pc:sldMk cId="1155183005" sldId="321"/>
        </pc:sldMkLst>
        <pc:spChg chg="mod">
          <ac:chgData name="Malcolm Hayward" userId="fd045f5c-b77a-4191-aa2e-0c5f24668c72" providerId="ADAL" clId="{36ADB57D-ACD7-4F3A-B06F-BAD2E958BBDF}" dt="2021-05-13T07:41:28.774" v="752" actId="3626"/>
          <ac:spMkLst>
            <pc:docMk/>
            <pc:sldMk cId="1155183005" sldId="321"/>
            <ac:spMk id="3" creationId="{42C6F02B-4CAD-4520-AEEA-2AF176EFF062}"/>
          </ac:spMkLst>
        </pc:spChg>
      </pc:sldChg>
      <pc:sldChg chg="modSp">
        <pc:chgData name="Malcolm Hayward" userId="fd045f5c-b77a-4191-aa2e-0c5f24668c72" providerId="ADAL" clId="{36ADB57D-ACD7-4F3A-B06F-BAD2E958BBDF}" dt="2021-05-13T13:58:58.614" v="1986"/>
        <pc:sldMkLst>
          <pc:docMk/>
          <pc:sldMk cId="1511661424" sldId="327"/>
        </pc:sldMkLst>
        <pc:spChg chg="mod">
          <ac:chgData name="Malcolm Hayward" userId="fd045f5c-b77a-4191-aa2e-0c5f24668c72" providerId="ADAL" clId="{36ADB57D-ACD7-4F3A-B06F-BAD2E958BBDF}" dt="2021-05-13T13:58:58.614" v="1986"/>
          <ac:spMkLst>
            <pc:docMk/>
            <pc:sldMk cId="1511661424" sldId="327"/>
            <ac:spMk id="2" creationId="{79B5A2FC-C375-412F-9837-A4240D66D663}"/>
          </ac:spMkLst>
        </pc:spChg>
      </pc:sldChg>
      <pc:sldChg chg="modSp mod">
        <pc:chgData name="Malcolm Hayward" userId="fd045f5c-b77a-4191-aa2e-0c5f24668c72" providerId="ADAL" clId="{36ADB57D-ACD7-4F3A-B06F-BAD2E958BBDF}" dt="2021-05-14T12:58:03.879" v="4626" actId="207"/>
        <pc:sldMkLst>
          <pc:docMk/>
          <pc:sldMk cId="557464738" sldId="335"/>
        </pc:sldMkLst>
        <pc:spChg chg="mod">
          <ac:chgData name="Malcolm Hayward" userId="fd045f5c-b77a-4191-aa2e-0c5f24668c72" providerId="ADAL" clId="{36ADB57D-ACD7-4F3A-B06F-BAD2E958BBDF}" dt="2021-05-14T12:58:03.879" v="4626" actId="207"/>
          <ac:spMkLst>
            <pc:docMk/>
            <pc:sldMk cId="557464738" sldId="335"/>
            <ac:spMk id="3" creationId="{D2BCC22E-B6FE-432E-85A7-47912E2AB6BA}"/>
          </ac:spMkLst>
        </pc:spChg>
      </pc:sldChg>
      <pc:sldChg chg="modSp mod">
        <pc:chgData name="Malcolm Hayward" userId="fd045f5c-b77a-4191-aa2e-0c5f24668c72" providerId="ADAL" clId="{36ADB57D-ACD7-4F3A-B06F-BAD2E958BBDF}" dt="2021-05-13T09:14:17.896" v="910" actId="20577"/>
        <pc:sldMkLst>
          <pc:docMk/>
          <pc:sldMk cId="2945955314" sldId="336"/>
        </pc:sldMkLst>
        <pc:spChg chg="mod">
          <ac:chgData name="Malcolm Hayward" userId="fd045f5c-b77a-4191-aa2e-0c5f24668c72" providerId="ADAL" clId="{36ADB57D-ACD7-4F3A-B06F-BAD2E958BBDF}" dt="2021-05-13T09:14:17.896" v="910" actId="20577"/>
          <ac:spMkLst>
            <pc:docMk/>
            <pc:sldMk cId="2945955314" sldId="336"/>
            <ac:spMk id="3" creationId="{EDE64333-B946-461A-A9F9-73B4A1B5F544}"/>
          </ac:spMkLst>
        </pc:spChg>
      </pc:sldChg>
      <pc:sldChg chg="addSp delSp modSp new del mod">
        <pc:chgData name="Malcolm Hayward" userId="fd045f5c-b77a-4191-aa2e-0c5f24668c72" providerId="ADAL" clId="{36ADB57D-ACD7-4F3A-B06F-BAD2E958BBDF}" dt="2021-05-13T14:05:27.727" v="1993" actId="2696"/>
        <pc:sldMkLst>
          <pc:docMk/>
          <pc:sldMk cId="793368172" sldId="337"/>
        </pc:sldMkLst>
        <pc:spChg chg="mod">
          <ac:chgData name="Malcolm Hayward" userId="fd045f5c-b77a-4191-aa2e-0c5f24668c72" providerId="ADAL" clId="{36ADB57D-ACD7-4F3A-B06F-BAD2E958BBDF}" dt="2021-05-13T07:51:20.008" v="834" actId="20577"/>
          <ac:spMkLst>
            <pc:docMk/>
            <pc:sldMk cId="793368172" sldId="337"/>
            <ac:spMk id="2" creationId="{C795AE6F-D2C5-43C2-9A66-9864C54DD42D}"/>
          </ac:spMkLst>
        </pc:spChg>
        <pc:spChg chg="del">
          <ac:chgData name="Malcolm Hayward" userId="fd045f5c-b77a-4191-aa2e-0c5f24668c72" providerId="ADAL" clId="{36ADB57D-ACD7-4F3A-B06F-BAD2E958BBDF}" dt="2021-05-10T11:45:12.419" v="16" actId="478"/>
          <ac:spMkLst>
            <pc:docMk/>
            <pc:sldMk cId="793368172" sldId="337"/>
            <ac:spMk id="3" creationId="{DB04C751-61F9-478D-A911-BF9E71D291B5}"/>
          </ac:spMkLst>
        </pc:spChg>
        <pc:spChg chg="add del mod">
          <ac:chgData name="Malcolm Hayward" userId="fd045f5c-b77a-4191-aa2e-0c5f24668c72" providerId="ADAL" clId="{36ADB57D-ACD7-4F3A-B06F-BAD2E958BBDF}" dt="2021-05-10T11:46:02.292" v="23" actId="478"/>
          <ac:spMkLst>
            <pc:docMk/>
            <pc:sldMk cId="793368172" sldId="337"/>
            <ac:spMk id="4" creationId="{D733A996-8BE4-4309-B5F2-9C499563554A}"/>
          </ac:spMkLst>
        </pc:spChg>
        <pc:spChg chg="add del mod">
          <ac:chgData name="Malcolm Hayward" userId="fd045f5c-b77a-4191-aa2e-0c5f24668c72" providerId="ADAL" clId="{36ADB57D-ACD7-4F3A-B06F-BAD2E958BBDF}" dt="2021-05-10T11:46:00.411" v="22" actId="478"/>
          <ac:spMkLst>
            <pc:docMk/>
            <pc:sldMk cId="793368172" sldId="337"/>
            <ac:spMk id="5" creationId="{39AD2C89-9F61-4A45-9A95-B1D82CF93E98}"/>
          </ac:spMkLst>
        </pc:spChg>
      </pc:sldChg>
      <pc:sldChg chg="modSp new mod">
        <pc:chgData name="Malcolm Hayward" userId="fd045f5c-b77a-4191-aa2e-0c5f24668c72" providerId="ADAL" clId="{36ADB57D-ACD7-4F3A-B06F-BAD2E958BBDF}" dt="2021-05-13T13:58:58.614" v="1986"/>
        <pc:sldMkLst>
          <pc:docMk/>
          <pc:sldMk cId="1974158086" sldId="338"/>
        </pc:sldMkLst>
        <pc:spChg chg="mod">
          <ac:chgData name="Malcolm Hayward" userId="fd045f5c-b77a-4191-aa2e-0c5f24668c72" providerId="ADAL" clId="{36ADB57D-ACD7-4F3A-B06F-BAD2E958BBDF}" dt="2021-05-13T13:35:51.089" v="985" actId="20577"/>
          <ac:spMkLst>
            <pc:docMk/>
            <pc:sldMk cId="1974158086" sldId="338"/>
            <ac:spMk id="2" creationId="{69B762F5-46FB-4A1C-80C7-45911C55F26C}"/>
          </ac:spMkLst>
        </pc:spChg>
        <pc:spChg chg="mod">
          <ac:chgData name="Malcolm Hayward" userId="fd045f5c-b77a-4191-aa2e-0c5f24668c72" providerId="ADAL" clId="{36ADB57D-ACD7-4F3A-B06F-BAD2E958BBDF}" dt="2021-05-13T13:58:58.614" v="1986"/>
          <ac:spMkLst>
            <pc:docMk/>
            <pc:sldMk cId="1974158086" sldId="338"/>
            <ac:spMk id="3" creationId="{147BC422-85EA-4243-9F19-11C42DA787D9}"/>
          </ac:spMkLst>
        </pc:spChg>
      </pc:sldChg>
      <pc:sldChg chg="modSp new mod">
        <pc:chgData name="Malcolm Hayward" userId="fd045f5c-b77a-4191-aa2e-0c5f24668c72" providerId="ADAL" clId="{36ADB57D-ACD7-4F3A-B06F-BAD2E958BBDF}" dt="2021-05-13T14:30:21.790" v="3009" actId="20577"/>
        <pc:sldMkLst>
          <pc:docMk/>
          <pc:sldMk cId="3301193928" sldId="339"/>
        </pc:sldMkLst>
        <pc:spChg chg="mod">
          <ac:chgData name="Malcolm Hayward" userId="fd045f5c-b77a-4191-aa2e-0c5f24668c72" providerId="ADAL" clId="{36ADB57D-ACD7-4F3A-B06F-BAD2E958BBDF}" dt="2021-05-13T14:10:29.493" v="2064" actId="20577"/>
          <ac:spMkLst>
            <pc:docMk/>
            <pc:sldMk cId="3301193928" sldId="339"/>
            <ac:spMk id="2" creationId="{CDF63180-C8BD-4256-AF32-C487345686EF}"/>
          </ac:spMkLst>
        </pc:spChg>
        <pc:spChg chg="mod">
          <ac:chgData name="Malcolm Hayward" userId="fd045f5c-b77a-4191-aa2e-0c5f24668c72" providerId="ADAL" clId="{36ADB57D-ACD7-4F3A-B06F-BAD2E958BBDF}" dt="2021-05-13T14:30:21.790" v="3009" actId="20577"/>
          <ac:spMkLst>
            <pc:docMk/>
            <pc:sldMk cId="3301193928" sldId="339"/>
            <ac:spMk id="3" creationId="{45C967AB-E1A4-417C-868A-84FDAF862C20}"/>
          </ac:spMkLst>
        </pc:spChg>
      </pc:sldChg>
      <pc:sldChg chg="modSp new mod">
        <pc:chgData name="Malcolm Hayward" userId="fd045f5c-b77a-4191-aa2e-0c5f24668c72" providerId="ADAL" clId="{36ADB57D-ACD7-4F3A-B06F-BAD2E958BBDF}" dt="2021-05-13T14:29:03.844" v="2990" actId="115"/>
        <pc:sldMkLst>
          <pc:docMk/>
          <pc:sldMk cId="593851869" sldId="340"/>
        </pc:sldMkLst>
        <pc:spChg chg="mod">
          <ac:chgData name="Malcolm Hayward" userId="fd045f5c-b77a-4191-aa2e-0c5f24668c72" providerId="ADAL" clId="{36ADB57D-ACD7-4F3A-B06F-BAD2E958BBDF}" dt="2021-05-13T14:13:09.470" v="2353" actId="20577"/>
          <ac:spMkLst>
            <pc:docMk/>
            <pc:sldMk cId="593851869" sldId="340"/>
            <ac:spMk id="2" creationId="{7F65C615-633F-475F-99C2-1711DE1E4214}"/>
          </ac:spMkLst>
        </pc:spChg>
        <pc:spChg chg="mod">
          <ac:chgData name="Malcolm Hayward" userId="fd045f5c-b77a-4191-aa2e-0c5f24668c72" providerId="ADAL" clId="{36ADB57D-ACD7-4F3A-B06F-BAD2E958BBDF}" dt="2021-05-13T14:29:03.844" v="2990" actId="115"/>
          <ac:spMkLst>
            <pc:docMk/>
            <pc:sldMk cId="593851869" sldId="340"/>
            <ac:spMk id="3" creationId="{10ED91C1-A0E0-4D19-BBA4-588C5E7A2941}"/>
          </ac:spMkLst>
        </pc:spChg>
      </pc:sldChg>
      <pc:sldChg chg="modSp new mod">
        <pc:chgData name="Malcolm Hayward" userId="fd045f5c-b77a-4191-aa2e-0c5f24668c72" providerId="ADAL" clId="{36ADB57D-ACD7-4F3A-B06F-BAD2E958BBDF}" dt="2021-05-13T14:49:04.592" v="4456" actId="20577"/>
        <pc:sldMkLst>
          <pc:docMk/>
          <pc:sldMk cId="3236823223" sldId="341"/>
        </pc:sldMkLst>
        <pc:spChg chg="mod">
          <ac:chgData name="Malcolm Hayward" userId="fd045f5c-b77a-4191-aa2e-0c5f24668c72" providerId="ADAL" clId="{36ADB57D-ACD7-4F3A-B06F-BAD2E958BBDF}" dt="2021-05-13T14:37:51.670" v="3387" actId="20577"/>
          <ac:spMkLst>
            <pc:docMk/>
            <pc:sldMk cId="3236823223" sldId="341"/>
            <ac:spMk id="2" creationId="{1C20626D-D83E-4212-847C-F7027F24B2C5}"/>
          </ac:spMkLst>
        </pc:spChg>
        <pc:spChg chg="mod">
          <ac:chgData name="Malcolm Hayward" userId="fd045f5c-b77a-4191-aa2e-0c5f24668c72" providerId="ADAL" clId="{36ADB57D-ACD7-4F3A-B06F-BAD2E958BBDF}" dt="2021-05-13T14:49:04.592" v="4456" actId="20577"/>
          <ac:spMkLst>
            <pc:docMk/>
            <pc:sldMk cId="3236823223" sldId="341"/>
            <ac:spMk id="3" creationId="{53936586-444E-4AE4-8180-A317AE383DF1}"/>
          </ac:spMkLst>
        </pc:spChg>
      </pc:sldChg>
      <pc:sldChg chg="modSp new mod">
        <pc:chgData name="Malcolm Hayward" userId="fd045f5c-b77a-4191-aa2e-0c5f24668c72" providerId="ADAL" clId="{36ADB57D-ACD7-4F3A-B06F-BAD2E958BBDF}" dt="2021-05-13T14:56:24.087" v="4557" actId="20577"/>
        <pc:sldMkLst>
          <pc:docMk/>
          <pc:sldMk cId="3689021218" sldId="342"/>
        </pc:sldMkLst>
        <pc:spChg chg="mod">
          <ac:chgData name="Malcolm Hayward" userId="fd045f5c-b77a-4191-aa2e-0c5f24668c72" providerId="ADAL" clId="{36ADB57D-ACD7-4F3A-B06F-BAD2E958BBDF}" dt="2021-05-13T14:49:42.464" v="4550" actId="20577"/>
          <ac:spMkLst>
            <pc:docMk/>
            <pc:sldMk cId="3689021218" sldId="342"/>
            <ac:spMk id="2" creationId="{9D671556-EC5F-4812-A9FF-D2ECBBC35D80}"/>
          </ac:spMkLst>
        </pc:spChg>
        <pc:spChg chg="mod">
          <ac:chgData name="Malcolm Hayward" userId="fd045f5c-b77a-4191-aa2e-0c5f24668c72" providerId="ADAL" clId="{36ADB57D-ACD7-4F3A-B06F-BAD2E958BBDF}" dt="2021-05-13T14:56:24.087" v="4557" actId="20577"/>
          <ac:spMkLst>
            <pc:docMk/>
            <pc:sldMk cId="3689021218" sldId="342"/>
            <ac:spMk id="3" creationId="{99D0A75E-5896-4241-9154-D5E7592D4435}"/>
          </ac:spMkLst>
        </pc:spChg>
      </pc:sldChg>
      <pc:sldChg chg="modSp new mod">
        <pc:chgData name="Malcolm Hayward" userId="fd045f5c-b77a-4191-aa2e-0c5f24668c72" providerId="ADAL" clId="{36ADB57D-ACD7-4F3A-B06F-BAD2E958BBDF}" dt="2021-05-14T12:56:10.002" v="4589" actId="20577"/>
        <pc:sldMkLst>
          <pc:docMk/>
          <pc:sldMk cId="1302420293" sldId="343"/>
        </pc:sldMkLst>
        <pc:spChg chg="mod">
          <ac:chgData name="Malcolm Hayward" userId="fd045f5c-b77a-4191-aa2e-0c5f24668c72" providerId="ADAL" clId="{36ADB57D-ACD7-4F3A-B06F-BAD2E958BBDF}" dt="2021-05-14T12:56:02.071" v="4575" actId="20577"/>
          <ac:spMkLst>
            <pc:docMk/>
            <pc:sldMk cId="1302420293" sldId="343"/>
            <ac:spMk id="2" creationId="{7B53E88F-7CB0-478B-9076-527E94C1EEA3}"/>
          </ac:spMkLst>
        </pc:spChg>
        <pc:spChg chg="mod">
          <ac:chgData name="Malcolm Hayward" userId="fd045f5c-b77a-4191-aa2e-0c5f24668c72" providerId="ADAL" clId="{36ADB57D-ACD7-4F3A-B06F-BAD2E958BBDF}" dt="2021-05-14T12:56:10.002" v="4589" actId="20577"/>
          <ac:spMkLst>
            <pc:docMk/>
            <pc:sldMk cId="1302420293" sldId="343"/>
            <ac:spMk id="3" creationId="{2C4C248B-3856-48D5-A336-63FFAED2C8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hayward_UBALT\University%20of%20Baltimore\Weifeng%20Xu%20-%20DOJ_Team_Repository\DOJ_Case_Study\Malcolm_Deliverables\Illegal_Download_Case\Presentation\ID04_USN_Journal_Timeline.pptx#-1,23,Overview of what the timeline has about files of interest." TargetMode="External"/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3_MFT_Timeline.pptx#-1,30,Brief overview for files of interest.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01_Disk_Image_and_Partitions.pptx#1. Illegal Download Case  Disk Image and Partitions" TargetMode="External"/><Relationship Id="rId2" Type="http://schemas.openxmlformats.org/officeDocument/2006/relationships/hyperlink" Target="ID00_Lab_Setup.pptx#1. Illegal Download   Lab Set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D04_USN_Journal_Timeline.pptx#1. Illegal Download Case  USN Journal Timeline" TargetMode="External"/><Relationship Id="rId5" Type="http://schemas.openxmlformats.org/officeDocument/2006/relationships/hyperlink" Target="ID03_MFT_Timeline.pptx#1. Illegal Download Case  MFT Timeline" TargetMode="External"/><Relationship Id="rId4" Type="http://schemas.openxmlformats.org/officeDocument/2006/relationships/hyperlink" Target="ID02_Registry_and_File_Directory.pptx#1. Illegal Download  Registry and File Direct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ID00_Lab_Setup.pptx#30. Aliases" TargetMode="External"/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0_Lab_Setup.pptx#-1,38,Place these aliases into your .zsh_aliases file.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ensicfocus.com/articles/forensic-analysis-of-the-%CE%BCtorrent-peer-to-peer-client-in-window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hayward_UBALT\University%20of%20Baltimore\Weifeng%20Xu%20-%20DOJ_Team_Repository\DOJ_Case_Study\Malcolm_Deliverables\Illegal_Download_Case\Presentation\ID02_Registry_and_File_Directory.pptx#-1,44,What are torrent files?" TargetMode="External"/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2_Registry_and_File_Directory.pptx#-1,43,What are torrent applications?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for_loops.as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pidtables.com/convert/number/hex-to-decimal.html?x=A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location.net/" TargetMode="External"/><Relationship Id="rId2" Type="http://schemas.openxmlformats.org/officeDocument/2006/relationships/hyperlink" Target="https://www.geolocation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ID06_File_Signature.pptx#1. Illegal Download Case  File Signatu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H00ikD1oDo" TargetMode="External"/><Relationship Id="rId2" Type="http://schemas.openxmlformats.org/officeDocument/2006/relationships/hyperlink" Target="https://youtu.be/OFswNCU5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YavEryz34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P2P Data Leakage</a:t>
            </a:r>
            <a:br>
              <a:rPr lang="en-US" dirty="0"/>
            </a:br>
            <a:r>
              <a:rPr lang="en-US" dirty="0"/>
              <a:t>(uTorrent Log File)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3572"/>
            <a:ext cx="9144000" cy="1655762"/>
          </a:xfrm>
        </p:spPr>
        <p:txBody>
          <a:bodyPr/>
          <a:lstStyle/>
          <a:p>
            <a:r>
              <a:rPr lang="en-US" dirty="0"/>
              <a:t>Malcolm Hayward</a:t>
            </a:r>
          </a:p>
          <a:p>
            <a:r>
              <a:rPr lang="en-US" dirty="0"/>
              <a:t>University of Baltimore</a:t>
            </a:r>
          </a:p>
          <a:p>
            <a:r>
              <a:rPr lang="en-US" dirty="0"/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53B0-9781-46CC-B465-2694D494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Regripper</a:t>
            </a:r>
            <a:r>
              <a:rPr lang="en-US" dirty="0"/>
              <a:t> to find out </a:t>
            </a:r>
            <a:r>
              <a:rPr lang="en-US" dirty="0">
                <a:solidFill>
                  <a:srgbClr val="C00000"/>
                </a:solidFill>
              </a:rPr>
              <a:t>when</a:t>
            </a:r>
            <a:r>
              <a:rPr lang="en-US" dirty="0"/>
              <a:t> uTorrent could have been installed.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802DA-5A18-4CEB-81D5-CB42A0FE8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819275"/>
            <a:ext cx="8490735" cy="3990975"/>
          </a:xfrm>
        </p:spPr>
      </p:pic>
    </p:spTree>
    <p:extLst>
      <p:ext uri="{BB962C8B-B14F-4D97-AF65-F5344CB8AC3E}">
        <p14:creationId xmlns:p14="http://schemas.microsoft.com/office/powerpoint/2010/main" val="125379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C413-9B37-44E4-A247-909B0FD1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>
                <a:solidFill>
                  <a:srgbClr val="7030A0"/>
                </a:solidFill>
              </a:rPr>
              <a:t>grep</a:t>
            </a:r>
            <a:r>
              <a:rPr lang="en-US" dirty="0"/>
              <a:t> to get relevant file paths for uTorrent.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DB021F-0670-4224-BC23-713641494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12550"/>
            <a:ext cx="10323137" cy="3824679"/>
          </a:xfrm>
        </p:spPr>
      </p:pic>
    </p:spTree>
    <p:extLst>
      <p:ext uri="{BB962C8B-B14F-4D97-AF65-F5344CB8AC3E}">
        <p14:creationId xmlns:p14="http://schemas.microsoft.com/office/powerpoint/2010/main" val="236878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uTorrent is the torrent application on the system.</a:t>
            </a:r>
          </a:p>
          <a:p>
            <a:pPr lvl="1"/>
            <a:r>
              <a:rPr lang="en-US" dirty="0"/>
              <a:t>The uninstall key for uTorrent was created on 03/21/2021 at 20:39:08. </a:t>
            </a:r>
          </a:p>
          <a:p>
            <a:pPr lvl="1"/>
            <a:r>
              <a:rPr lang="en-US" dirty="0"/>
              <a:t>uTorrent.exe is on the system’s Desktop directory.</a:t>
            </a:r>
          </a:p>
          <a:p>
            <a:pPr lvl="1"/>
            <a:r>
              <a:rPr lang="en-US" dirty="0"/>
              <a:t>A uTorrent.exe also exists in Users/Kamryn/</a:t>
            </a:r>
            <a:r>
              <a:rPr lang="en-US" dirty="0" err="1"/>
              <a:t>AppData</a:t>
            </a:r>
            <a:r>
              <a:rPr lang="en-US" dirty="0"/>
              <a:t>/Roaming/uTorrent.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BFB-D62F-4E83-9348-3AD97F23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B36-9888-4AC3-AA44-934D9FA4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each executable since you have their </a:t>
            </a:r>
            <a:r>
              <a:rPr lang="en-US" i="1" dirty="0" err="1">
                <a:solidFill>
                  <a:srgbClr val="7030A0"/>
                </a:solidFill>
              </a:rPr>
              <a:t>inodes</a:t>
            </a:r>
            <a:r>
              <a:rPr lang="en-US" dirty="0"/>
              <a:t>. This can be done when you want to collect the files and/or programs that you are investigating. </a:t>
            </a:r>
          </a:p>
          <a:p>
            <a:r>
              <a:rPr lang="en-US" dirty="0"/>
              <a:t>You could manually look for these files by going through each directory. This is inefficient compared to searching for it with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, but it is an option.</a:t>
            </a:r>
          </a:p>
        </p:txBody>
      </p:sp>
    </p:spTree>
    <p:extLst>
      <p:ext uri="{BB962C8B-B14F-4D97-AF65-F5344CB8AC3E}">
        <p14:creationId xmlns:p14="http://schemas.microsoft.com/office/powerpoint/2010/main" val="341512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6BF4-DE20-49E2-9457-E4F27FD6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What torrent files are on the 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41A5-5401-48C4-8698-B7C3FB12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Tool Used: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None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523F-B786-4BB9-A8C2-A180B148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grep to search for the torrent files.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E4B61D-58D0-4ED7-BC50-29BB69BF4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978" y="1859161"/>
            <a:ext cx="10818043" cy="3139678"/>
          </a:xfrm>
        </p:spPr>
      </p:pic>
    </p:spTree>
    <p:extLst>
      <p:ext uri="{BB962C8B-B14F-4D97-AF65-F5344CB8AC3E}">
        <p14:creationId xmlns:p14="http://schemas.microsoft.com/office/powerpoint/2010/main" val="104162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torrent files:</a:t>
            </a:r>
          </a:p>
          <a:p>
            <a:pPr lvl="1"/>
            <a:r>
              <a:rPr lang="en-US" dirty="0"/>
              <a:t>Sample-1.mp3.torrent</a:t>
            </a:r>
          </a:p>
          <a:p>
            <a:pPr lvl="1"/>
            <a:r>
              <a:rPr lang="en-US" dirty="0"/>
              <a:t>Contraband.mp3.torrent</a:t>
            </a:r>
          </a:p>
          <a:p>
            <a:r>
              <a:rPr lang="en-US" dirty="0"/>
              <a:t>While there are two torrent files, there are four altogether:</a:t>
            </a:r>
          </a:p>
          <a:p>
            <a:pPr lvl="1"/>
            <a:r>
              <a:rPr lang="en-US" dirty="0"/>
              <a:t>Two reside in the Downloads/Torrents directory.</a:t>
            </a:r>
          </a:p>
          <a:p>
            <a:pPr lvl="1"/>
            <a:r>
              <a:rPr lang="en-US" dirty="0"/>
              <a:t>Two reside in Users/Kamryn/</a:t>
            </a:r>
            <a:r>
              <a:rPr lang="en-US" dirty="0" err="1"/>
              <a:t>AppData</a:t>
            </a:r>
            <a:r>
              <a:rPr lang="en-US" dirty="0"/>
              <a:t>/Roaming/uTorrent.</a:t>
            </a:r>
          </a:p>
          <a:p>
            <a:r>
              <a:rPr lang="en-US" dirty="0"/>
              <a:t>Timeline data from the </a:t>
            </a:r>
            <a:r>
              <a:rPr lang="en-US" dirty="0">
                <a:hlinkClick r:id="rId2" action="ppaction://hlinkpres?slideindex=30&amp;slidetitle=Brief overview for files of interest."/>
              </a:rPr>
              <a:t>MFT</a:t>
            </a:r>
            <a:r>
              <a:rPr lang="en-US" dirty="0"/>
              <a:t> and </a:t>
            </a:r>
            <a:r>
              <a:rPr lang="en-US" dirty="0">
                <a:hlinkClick r:id="rId3" action="ppaction://hlinkpres?slideindex=23&amp;slidetitle=Overview of what the timeline has about files of interest."/>
              </a:rPr>
              <a:t>USN Journal </a:t>
            </a:r>
            <a:r>
              <a:rPr lang="en-US" dirty="0"/>
              <a:t>should show us timestamps related to these files. Alternatively, use </a:t>
            </a:r>
            <a:r>
              <a:rPr lang="en-US" i="1" dirty="0" err="1">
                <a:solidFill>
                  <a:srgbClr val="7030A0"/>
                </a:solidFill>
              </a:rPr>
              <a:t>istat</a:t>
            </a:r>
            <a:r>
              <a:rPr lang="en-US" dirty="0"/>
              <a:t> to get timestamps for each torrent file.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BFB-D62F-4E83-9348-3AD97F23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B36-9888-4AC3-AA44-934D9FA4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manually look for these files by going through each directory. This is inefficient compared to searching for it with </a:t>
            </a:r>
            <a:r>
              <a:rPr lang="en-US" dirty="0" err="1"/>
              <a:t>fls</a:t>
            </a:r>
            <a:r>
              <a:rPr lang="en-US" dirty="0"/>
              <a:t>, but it is an option.</a:t>
            </a:r>
          </a:p>
          <a:p>
            <a:r>
              <a:rPr lang="en-US" dirty="0" err="1"/>
              <a:t>Regripper’s</a:t>
            </a:r>
            <a:r>
              <a:rPr lang="en-US" dirty="0"/>
              <a:t> </a:t>
            </a:r>
            <a:r>
              <a:rPr lang="en-US" i="1" dirty="0" err="1">
                <a:solidFill>
                  <a:srgbClr val="7030A0"/>
                </a:solidFill>
              </a:rPr>
              <a:t>recentdocs</a:t>
            </a:r>
            <a:r>
              <a:rPr lang="en-US" dirty="0"/>
              <a:t> plugin was used back on question #5. It could be used again since both torrent files were in the output; however, you would not have specific information about where these files were on the system.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3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BD4A-3B86-445A-8688-7B99BA88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For the torrent files on the pc: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E866A-FAE0-47D2-9389-F1516E32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What was the original file?</a:t>
            </a:r>
          </a:p>
          <a:p>
            <a:r>
              <a:rPr lang="en-US" dirty="0"/>
              <a:t>b. What trackers are on the torrent file? </a:t>
            </a:r>
          </a:p>
          <a:p>
            <a:r>
              <a:rPr lang="en-US" dirty="0"/>
              <a:t>c. What torrent application created it? </a:t>
            </a:r>
          </a:p>
          <a:p>
            <a:r>
              <a:rPr lang="en-US" dirty="0"/>
              <a:t>d. When was the torrent file created?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Tool Used: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Torrent File Editor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6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5A87-D462-48ED-87B3-EF653F65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the torrent files.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DF9C90-E3B1-4314-9DD4-6B8FE2745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96420"/>
            <a:ext cx="9804662" cy="4549856"/>
          </a:xfrm>
        </p:spPr>
      </p:pic>
    </p:spTree>
    <p:extLst>
      <p:ext uri="{BB962C8B-B14F-4D97-AF65-F5344CB8AC3E}">
        <p14:creationId xmlns:p14="http://schemas.microsoft.com/office/powerpoint/2010/main" val="286302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976E-1D00-491E-B3CB-54FF2946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4333-B946-461A-A9F9-73B4A1B5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3. MFT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4. USN Journal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F07D-4AD4-40D6-B18B-33AB4058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genuine copies.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DAE23-559A-478E-A996-D6A7302C8FC1}"/>
              </a:ext>
            </a:extLst>
          </p:cNvPr>
          <p:cNvSpPr txBox="1"/>
          <p:nvPr/>
        </p:nvSpPr>
        <p:spPr>
          <a:xfrm>
            <a:off x="838200" y="5260157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1636E9-BC4B-4B0F-A91C-235022F92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35345"/>
            <a:ext cx="9380456" cy="3524812"/>
          </a:xfrm>
        </p:spPr>
      </p:pic>
    </p:spTree>
    <p:extLst>
      <p:ext uri="{BB962C8B-B14F-4D97-AF65-F5344CB8AC3E}">
        <p14:creationId xmlns:p14="http://schemas.microsoft.com/office/powerpoint/2010/main" val="271255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FFAD-227E-4B73-83DA-B5E83F05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 that the extracted files are the same as the ones in Users/Kamryn/</a:t>
            </a:r>
            <a:r>
              <a:rPr lang="en-US" dirty="0" err="1"/>
              <a:t>AppData</a:t>
            </a:r>
            <a:r>
              <a:rPr lang="en-US" dirty="0"/>
              <a:t>/Roaming/uTorrent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193A2-C222-4549-8887-78A5D07893CF}"/>
              </a:ext>
            </a:extLst>
          </p:cNvPr>
          <p:cNvSpPr txBox="1"/>
          <p:nvPr/>
        </p:nvSpPr>
        <p:spPr>
          <a:xfrm>
            <a:off x="838200" y="5288437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813F98-D0E4-412C-813B-940EAB3FB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42113"/>
            <a:ext cx="10257148" cy="3446324"/>
          </a:xfrm>
        </p:spPr>
      </p:pic>
    </p:spTree>
    <p:extLst>
      <p:ext uri="{BB962C8B-B14F-4D97-AF65-F5344CB8AC3E}">
        <p14:creationId xmlns:p14="http://schemas.microsoft.com/office/powerpoint/2010/main" val="178204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extracted the torrent files using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. </a:t>
            </a:r>
          </a:p>
          <a:p>
            <a:r>
              <a:rPr lang="en-US" dirty="0"/>
              <a:t>The torrent files we have in our new Torrents folder are the same files that are on the system. </a:t>
            </a:r>
          </a:p>
          <a:p>
            <a:pPr lvl="1"/>
            <a:r>
              <a:rPr lang="en-US" dirty="0"/>
              <a:t>We verified this by comparing the md5 hashes. (Similarly, you can use other hash algorithms to verify that these files are the same and is recommended.)</a:t>
            </a:r>
          </a:p>
          <a:p>
            <a:r>
              <a:rPr lang="en-US" dirty="0"/>
              <a:t>It appears that the torrent application may have duplicated the torrent files, because the torrent files appear in two separate locations. </a:t>
            </a:r>
          </a:p>
          <a:p>
            <a:pPr lvl="1"/>
            <a:r>
              <a:rPr lang="en-US" dirty="0"/>
              <a:t>download or upload?</a:t>
            </a:r>
          </a:p>
        </p:txBody>
      </p:sp>
    </p:spTree>
    <p:extLst>
      <p:ext uri="{BB962C8B-B14F-4D97-AF65-F5344CB8AC3E}">
        <p14:creationId xmlns:p14="http://schemas.microsoft.com/office/powerpoint/2010/main" val="415689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3526-E062-465B-BB75-43C24711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reminder: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F02B-4CAD-4520-AEEA-2AF176EFF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analyze the torrent files, we will use Torrent File Editor. </a:t>
            </a:r>
          </a:p>
          <a:p>
            <a:r>
              <a:rPr lang="en-US" dirty="0"/>
              <a:t>Torrent File Editor will be launched using an </a:t>
            </a:r>
            <a:r>
              <a:rPr lang="en-US" dirty="0">
                <a:hlinkClick r:id="rId2" action="ppaction://hlinkpres?slideindex=38&amp;slidetitle=Place these aliases into your .zsh_aliases file."/>
              </a:rPr>
              <a:t>alias</a:t>
            </a:r>
            <a:r>
              <a:rPr lang="en-US" dirty="0"/>
              <a:t> we configured in the lab setup.</a:t>
            </a:r>
          </a:p>
          <a:p>
            <a:pPr lvl="1"/>
            <a:r>
              <a:rPr lang="en-US" dirty="0"/>
              <a:t>If you have not seen this, please review </a:t>
            </a:r>
            <a:r>
              <a:rPr lang="en-US" dirty="0">
                <a:hlinkClick r:id="rId3"/>
              </a:rPr>
              <a:t>these slides </a:t>
            </a:r>
            <a:r>
              <a:rPr lang="en-US" dirty="0"/>
              <a:t>on creating aliases. </a:t>
            </a:r>
          </a:p>
          <a:p>
            <a:pPr lvl="1"/>
            <a:r>
              <a:rPr lang="en-US" dirty="0"/>
              <a:t>If you have not configured any aliases and/or choose not to do it, you will have to launch wine and type the file path to the Torrent File Editor application.</a:t>
            </a:r>
          </a:p>
          <a:p>
            <a:pPr lvl="2"/>
            <a:r>
              <a:rPr lang="en-US" dirty="0"/>
              <a:t>Ex. wine /folder/folder/torrent-file-editor</a:t>
            </a:r>
          </a:p>
        </p:txBody>
      </p:sp>
    </p:spTree>
    <p:extLst>
      <p:ext uri="{BB962C8B-B14F-4D97-AF65-F5344CB8AC3E}">
        <p14:creationId xmlns:p14="http://schemas.microsoft.com/office/powerpoint/2010/main" val="115518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D5A6-D3F0-4ED4-BDAB-8E33D5BB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analyze the torrent files.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05F1FE-1C4E-46E2-A88D-E489476A5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69541"/>
            <a:ext cx="8154971" cy="3020934"/>
          </a:xfrm>
        </p:spPr>
      </p:pic>
    </p:spTree>
    <p:extLst>
      <p:ext uri="{BB962C8B-B14F-4D97-AF65-F5344CB8AC3E}">
        <p14:creationId xmlns:p14="http://schemas.microsoft.com/office/powerpoint/2010/main" val="184929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85CB-CBBF-4388-9A45-E4531B73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GUI will open. You should see: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AED67-794C-422C-8565-3CBD7BBCF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5962651" cy="4657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76747-B926-4D46-B99D-D5988F43662C}"/>
              </a:ext>
            </a:extLst>
          </p:cNvPr>
          <p:cNvSpPr txBox="1"/>
          <p:nvPr/>
        </p:nvSpPr>
        <p:spPr>
          <a:xfrm>
            <a:off x="7610475" y="2598300"/>
            <a:ext cx="398145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For Sample-1.mp3.torrent:</a:t>
            </a:r>
          </a:p>
          <a:p>
            <a:endParaRPr lang="en-US" dirty="0"/>
          </a:p>
          <a:p>
            <a:r>
              <a:rPr lang="en-US" dirty="0"/>
              <a:t>Source File: Sample-1.mp3</a:t>
            </a:r>
          </a:p>
          <a:p>
            <a:endParaRPr lang="en-US" dirty="0"/>
          </a:p>
          <a:p>
            <a:r>
              <a:rPr lang="en-US" dirty="0"/>
              <a:t>App That Created It: uTorrent 3.5.5</a:t>
            </a:r>
          </a:p>
          <a:p>
            <a:endParaRPr lang="en-US" dirty="0"/>
          </a:p>
          <a:p>
            <a:r>
              <a:rPr lang="en-US" dirty="0"/>
              <a:t>Created on: 03/21/2021 at 4:42:39 PM (EDT)</a:t>
            </a:r>
          </a:p>
          <a:p>
            <a:endParaRPr lang="en-US" dirty="0"/>
          </a:p>
          <a:p>
            <a:r>
              <a:rPr lang="en-US" dirty="0"/>
              <a:t>Trackers: *too many to list*</a:t>
            </a:r>
          </a:p>
        </p:txBody>
      </p:sp>
    </p:spTree>
    <p:extLst>
      <p:ext uri="{BB962C8B-B14F-4D97-AF65-F5344CB8AC3E}">
        <p14:creationId xmlns:p14="http://schemas.microsoft.com/office/powerpoint/2010/main" val="170577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B992-FEE4-4CA4-B42F-2D16E2CE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analyze the torrent files.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77A786-E1BD-4CA7-9707-7E9FF41A5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213742"/>
            <a:ext cx="9295614" cy="3046414"/>
          </a:xfrm>
        </p:spPr>
      </p:pic>
    </p:spTree>
    <p:extLst>
      <p:ext uri="{BB962C8B-B14F-4D97-AF65-F5344CB8AC3E}">
        <p14:creationId xmlns:p14="http://schemas.microsoft.com/office/powerpoint/2010/main" val="427023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092-88EF-49D3-B998-F88C869B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GUI will open. You should see: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C757A4-1BAF-48D0-868F-B9F9FA8BA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690688"/>
            <a:ext cx="5553075" cy="4195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E73F3-1DB6-4376-AC22-675230F1DF20}"/>
              </a:ext>
            </a:extLst>
          </p:cNvPr>
          <p:cNvSpPr txBox="1"/>
          <p:nvPr/>
        </p:nvSpPr>
        <p:spPr>
          <a:xfrm>
            <a:off x="7143750" y="2357408"/>
            <a:ext cx="3943350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For Contraband.mp3.torrent:</a:t>
            </a:r>
          </a:p>
          <a:p>
            <a:endParaRPr lang="en-US" dirty="0"/>
          </a:p>
          <a:p>
            <a:r>
              <a:rPr lang="en-US" dirty="0"/>
              <a:t>Source File: Contraband.mp3</a:t>
            </a:r>
          </a:p>
          <a:p>
            <a:endParaRPr lang="en-US" dirty="0"/>
          </a:p>
          <a:p>
            <a:r>
              <a:rPr lang="en-US" dirty="0"/>
              <a:t>App That Created It: </a:t>
            </a:r>
            <a:r>
              <a:rPr lang="en-US" dirty="0" err="1"/>
              <a:t>qBittorrent</a:t>
            </a:r>
            <a:r>
              <a:rPr lang="en-US" dirty="0"/>
              <a:t> v4.3.3</a:t>
            </a:r>
          </a:p>
          <a:p>
            <a:endParaRPr lang="en-US" dirty="0"/>
          </a:p>
          <a:p>
            <a:r>
              <a:rPr lang="en-US" dirty="0"/>
              <a:t>Created On: 03/27/2021 at 10:05:03 AM (EDT)</a:t>
            </a:r>
          </a:p>
          <a:p>
            <a:endParaRPr lang="en-US" dirty="0"/>
          </a:p>
          <a:p>
            <a:r>
              <a:rPr lang="en-US" dirty="0"/>
              <a:t>Trackers: *too many to list*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8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>
                <a:solidFill>
                  <a:srgbClr val="7030A0"/>
                </a:solidFill>
              </a:rPr>
              <a:t>torrent-file-editor-0.3.17-x64.exe </a:t>
            </a:r>
            <a:r>
              <a:rPr lang="en-US" dirty="0"/>
              <a:t>(called by the torrent-file-editor alias), we discovered how and when these torrent files were created.</a:t>
            </a:r>
          </a:p>
          <a:p>
            <a:pPr lvl="1"/>
            <a:r>
              <a:rPr lang="en-US" dirty="0"/>
              <a:t>The version of uTorrent that created </a:t>
            </a:r>
            <a:r>
              <a:rPr lang="en-US" i="1" dirty="0">
                <a:solidFill>
                  <a:srgbClr val="7030A0"/>
                </a:solidFill>
              </a:rPr>
              <a:t>Sample-1.mp3.torrent </a:t>
            </a:r>
            <a:r>
              <a:rPr lang="en-US" dirty="0"/>
              <a:t>matches the version the uTorrent on the system is: </a:t>
            </a:r>
            <a:r>
              <a:rPr lang="en-US" i="1" dirty="0">
                <a:solidFill>
                  <a:srgbClr val="7030A0"/>
                </a:solidFill>
              </a:rPr>
              <a:t>uTorrent 3.5.5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Contraband.mp3.torrent </a:t>
            </a:r>
            <a:r>
              <a:rPr lang="en-US" dirty="0"/>
              <a:t>may not have been made on this system. The user in this case had uTorrent, not </a:t>
            </a:r>
            <a:r>
              <a:rPr lang="en-US" dirty="0" err="1"/>
              <a:t>qBittorrent</a:t>
            </a:r>
            <a:r>
              <a:rPr lang="en-US" dirty="0"/>
              <a:t>, which is another torrent application. It is possible that this file was downloaded from somewhere else and/or sent to the user via messaging, emails, or a similar service. </a:t>
            </a:r>
          </a:p>
        </p:txBody>
      </p:sp>
    </p:spTree>
    <p:extLst>
      <p:ext uri="{BB962C8B-B14F-4D97-AF65-F5344CB8AC3E}">
        <p14:creationId xmlns:p14="http://schemas.microsoft.com/office/powerpoint/2010/main" val="206145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87A5-99D5-4A38-A399-CB3D8C31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Does the torrent application have a log file? If so, where is it located?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FDAC-68CE-4D35-B80F-12A721E1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Tool Used: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None</a:t>
            </a:r>
          </a:p>
          <a:p>
            <a:r>
              <a:rPr lang="en-US" dirty="0"/>
              <a:t>The name of the log file does not make it obvious that it is a log file. A Google (and/or another search engine) search will tell us that the log file is titled ‘resume.dat’.  </a:t>
            </a:r>
          </a:p>
          <a:p>
            <a:pPr lvl="1"/>
            <a:r>
              <a:rPr lang="en-US" dirty="0"/>
              <a:t>Read this article on where the log file and other important files are located: https://www.forensicfocus.com/articles/forensic-analysis-of-the-%CE%BCtorrent-peer-to-peer-client-in-windows/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9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A791-C9F2-4FDC-9A61-0471822F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C22E-B6FE-432E-85A7-47912E2A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Learn how torrenting works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Identify the torrent application on the system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Extract and analyze torrent files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Locate and analyze uTorrent’s log file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Learn how to identify peer IP addresses and port numbers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All timestamps are in UTC format.</a:t>
            </a:r>
          </a:p>
        </p:txBody>
      </p:sp>
    </p:spTree>
    <p:extLst>
      <p:ext uri="{BB962C8B-B14F-4D97-AF65-F5344CB8AC3E}">
        <p14:creationId xmlns:p14="http://schemas.microsoft.com/office/powerpoint/2010/main" val="557464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9F96-14D5-475C-BB9F-B6B46195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grep to find the log file.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443E0D-0120-41C6-9F28-4B6DEB8F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213447"/>
          </a:xfrm>
        </p:spPr>
      </p:pic>
    </p:spTree>
    <p:extLst>
      <p:ext uri="{BB962C8B-B14F-4D97-AF65-F5344CB8AC3E}">
        <p14:creationId xmlns:p14="http://schemas.microsoft.com/office/powerpoint/2010/main" val="416262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uTorrent’s log file is resume.dat. This information can be obtained on the Internet.</a:t>
            </a:r>
          </a:p>
          <a:p>
            <a:r>
              <a:rPr lang="en-US" dirty="0"/>
              <a:t>You will also see old versions of the file (</a:t>
            </a:r>
            <a:r>
              <a:rPr lang="en-US" dirty="0" err="1"/>
              <a:t>resume.dat.old</a:t>
            </a:r>
            <a:r>
              <a:rPr lang="en-US" dirty="0"/>
              <a:t>). You may also see this if you try to recover the deleted files on the system using foremost or a similar tool. </a:t>
            </a:r>
          </a:p>
          <a:p>
            <a:pPr lvl="1"/>
            <a:r>
              <a:rPr lang="en-US" dirty="0"/>
              <a:t>For the lab demonstration, we will not cover those, but you may want to consider those as well in your investigation. </a:t>
            </a:r>
          </a:p>
        </p:txBody>
      </p:sp>
    </p:spTree>
    <p:extLst>
      <p:ext uri="{BB962C8B-B14F-4D97-AF65-F5344CB8AC3E}">
        <p14:creationId xmlns:p14="http://schemas.microsoft.com/office/powerpoint/2010/main" val="1286276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BFB-D62F-4E83-9348-3AD97F23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B36-9888-4AC3-AA44-934D9FA4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manually find this file by looking through the volume, but it is inefficient compared to what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 and </a:t>
            </a:r>
            <a:r>
              <a:rPr lang="en-US" i="1" dirty="0">
                <a:solidFill>
                  <a:srgbClr val="7030A0"/>
                </a:solidFill>
              </a:rPr>
              <a:t>tree</a:t>
            </a:r>
            <a:r>
              <a:rPr lang="en-US" dirty="0"/>
              <a:t> will do for you.</a:t>
            </a:r>
          </a:p>
        </p:txBody>
      </p:sp>
    </p:spTree>
    <p:extLst>
      <p:ext uri="{BB962C8B-B14F-4D97-AF65-F5344CB8AC3E}">
        <p14:creationId xmlns:p14="http://schemas.microsoft.com/office/powerpoint/2010/main" val="183986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768A-AC4F-4637-9968-D6433FE1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Analyze the torrent application’s log file: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5ADD-550A-4970-B695-B4D40824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a. What are the IP addresses and port numbers for each peer?</a:t>
            </a:r>
          </a:p>
          <a:p>
            <a:r>
              <a:rPr lang="en-US" dirty="0"/>
              <a:t>b. What torrents were added to the app?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Tool Used: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Icat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Python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Regripper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ips</a:t>
            </a:r>
            <a:r>
              <a:rPr lang="en-US" dirty="0">
                <a:solidFill>
                  <a:srgbClr val="0070C0"/>
                </a:solidFill>
              </a:rPr>
              <a:t> plugin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Torrent File Editor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Rapidtables</a:t>
            </a:r>
            <a:r>
              <a:rPr lang="en-US" dirty="0">
                <a:solidFill>
                  <a:srgbClr val="0070C0"/>
                </a:solidFill>
              </a:rPr>
              <a:t> or other Online Conversion Calculator (alternatively)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IDE or Code Editor (optional)</a:t>
            </a:r>
          </a:p>
        </p:txBody>
      </p:sp>
    </p:spTree>
    <p:extLst>
      <p:ext uri="{BB962C8B-B14F-4D97-AF65-F5344CB8AC3E}">
        <p14:creationId xmlns:p14="http://schemas.microsoft.com/office/powerpoint/2010/main" val="2516420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3CD8-08F3-4CF0-B8E1-6C64A4FA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reminder, please read through this article by former HSI special agent Michael Godfrey: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546-1EA7-4A5F-A5DB-4B02B4072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https://www.forensicfocus.com/articles/forensic-analysis-of-the-%CE%BCtorrent-peer-to-peer-client-in-windows/</a:t>
            </a:r>
            <a:endParaRPr lang="en-US" dirty="0"/>
          </a:p>
          <a:p>
            <a:r>
              <a:rPr lang="en-US" dirty="0"/>
              <a:t>The methodology in this article will be used in this demonstration.</a:t>
            </a:r>
          </a:p>
          <a:p>
            <a:r>
              <a:rPr lang="en-US" dirty="0"/>
              <a:t>The following slides will demonstrate how to obtain the IP address and port number for each peer.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3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A658-4D2A-4AA0-B17B-7AE4735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the log file.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1F1FE6-E7AF-450E-9112-50B72E61A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76623"/>
            <a:ext cx="9870649" cy="3685191"/>
          </a:xfrm>
        </p:spPr>
      </p:pic>
    </p:spTree>
    <p:extLst>
      <p:ext uri="{BB962C8B-B14F-4D97-AF65-F5344CB8AC3E}">
        <p14:creationId xmlns:p14="http://schemas.microsoft.com/office/powerpoint/2010/main" val="168196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62FC-18A6-4991-907C-2EE72ABF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a genuine copy.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4EBEF4-F90C-4982-942C-40B359A3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76277"/>
            <a:ext cx="10068612" cy="3472415"/>
          </a:xfrm>
        </p:spPr>
      </p:pic>
    </p:spTree>
    <p:extLst>
      <p:ext uri="{BB962C8B-B14F-4D97-AF65-F5344CB8AC3E}">
        <p14:creationId xmlns:p14="http://schemas.microsoft.com/office/powerpoint/2010/main" val="3541109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F43E-2295-4E6B-8A33-B01FDE4F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analyze the log file.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488AB6-0A58-404B-8B22-DAC9D14B5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00792"/>
            <a:ext cx="8956249" cy="3155670"/>
          </a:xfrm>
        </p:spPr>
      </p:pic>
    </p:spTree>
    <p:extLst>
      <p:ext uri="{BB962C8B-B14F-4D97-AF65-F5344CB8AC3E}">
        <p14:creationId xmlns:p14="http://schemas.microsoft.com/office/powerpoint/2010/main" val="170055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F702-3195-4865-B633-F7365D7E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which torrents were added to uTorrent.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A1889-2B03-4421-93DB-04F6C15D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1" y="1809750"/>
            <a:ext cx="5124450" cy="42299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43159-B875-42A0-A333-4195F9384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809751"/>
            <a:ext cx="5753099" cy="42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7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4885-795A-42BC-964B-8D751888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the peer information for both torrents.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EF593-6418-4BF0-A479-F841FA8B6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1" y="1690687"/>
            <a:ext cx="5572126" cy="39108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3D221-9B06-44E2-BC0C-46AADE671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24" y="1690688"/>
            <a:ext cx="5572126" cy="39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3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3180-C8BD-4256-AF32-C4873456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Torrenting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967AB-E1A4-417C-868A-84FDAF86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user to torrent, he/she needs four things:</a:t>
            </a:r>
          </a:p>
          <a:p>
            <a:pPr lvl="1"/>
            <a:r>
              <a:rPr lang="en-US" dirty="0"/>
              <a:t>Torrent Client/Application (</a:t>
            </a:r>
            <a:r>
              <a:rPr lang="en-US" dirty="0">
                <a:hlinkClick r:id="rId2" action="ppaction://hlinkpres?slideindex=43&amp;slidetitle=What are torrent applications?"/>
              </a:rPr>
              <a:t>recap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Torrent File (</a:t>
            </a:r>
            <a:r>
              <a:rPr lang="en-US" dirty="0">
                <a:hlinkClick r:id="rId3" action="ppaction://hlinkpres?slideindex=44&amp;slidetitle=What are torrent files?"/>
              </a:rPr>
              <a:t>recap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 original file to create the torrent from</a:t>
            </a:r>
          </a:p>
          <a:p>
            <a:pPr lvl="1"/>
            <a:r>
              <a:rPr lang="en-US" dirty="0"/>
              <a:t>Method of downloading/transferring the file (email, download link on a website, cloud,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93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DB51-65F0-4EC2-A8E2-ACE95291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text file to place the hex data in.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5FDA0B-0C29-4570-8746-10E21546E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86145"/>
            <a:ext cx="8405191" cy="2685709"/>
          </a:xfrm>
        </p:spPr>
      </p:pic>
    </p:spTree>
    <p:extLst>
      <p:ext uri="{BB962C8B-B14F-4D97-AF65-F5344CB8AC3E}">
        <p14:creationId xmlns:p14="http://schemas.microsoft.com/office/powerpoint/2010/main" val="568845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C813-5530-49DF-A1E2-11A9063D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Paste the hex data in the new text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57520-0245-4437-8BC5-A9C42F33C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24" y="1566863"/>
            <a:ext cx="10515599" cy="1981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E9D0E-63DA-4CEA-8BDB-4270874B2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24" y="3819525"/>
            <a:ext cx="5753101" cy="2285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E18CEE-F290-41DD-97C8-A74A64FE61A8}"/>
              </a:ext>
            </a:extLst>
          </p:cNvPr>
          <p:cNvSpPr txBox="1"/>
          <p:nvPr/>
        </p:nvSpPr>
        <p:spPr>
          <a:xfrm>
            <a:off x="7134223" y="4905195"/>
            <a:ext cx="3886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Tip: If you want to place your cursor anywhere in Nano via a mouse click, you can enable the option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nanorc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40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CF95-B3CE-49AA-AF3C-FF50EA77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only the last 12 characters for each line.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6F682D-7D11-4EF2-8C1D-7C67C0F9E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66041"/>
            <a:ext cx="9918843" cy="301487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D2419E-DED4-45D6-903B-279E77DDCE26}"/>
              </a:ext>
            </a:extLst>
          </p:cNvPr>
          <p:cNvSpPr txBox="1"/>
          <p:nvPr/>
        </p:nvSpPr>
        <p:spPr>
          <a:xfrm>
            <a:off x="838200" y="4859676"/>
            <a:ext cx="960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86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087-8C32-4C34-9DCB-E11C4B0A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the IP addresses and port numbers.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90D2-45CE-4E44-B867-D17157E8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line: </a:t>
            </a:r>
          </a:p>
          <a:p>
            <a:pPr lvl="1"/>
            <a:r>
              <a:rPr lang="en-US" dirty="0"/>
              <a:t>For the first 8 characters, split into four groups of two characters.</a:t>
            </a:r>
          </a:p>
          <a:p>
            <a:pPr lvl="2"/>
            <a:r>
              <a:rPr lang="en-US" dirty="0"/>
              <a:t>For example: 0a00020f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0a 00 02 0f  (</a:t>
            </a:r>
            <a:r>
              <a:rPr lang="en-US" dirty="0">
                <a:solidFill>
                  <a:srgbClr val="C00000"/>
                </a:solidFill>
              </a:rPr>
              <a:t>IP in hex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the last 4 characters, the third and fourth character should come before the first and second.</a:t>
            </a:r>
          </a:p>
          <a:p>
            <a:pPr lvl="2"/>
            <a:r>
              <a:rPr lang="en-US" dirty="0"/>
              <a:t>For example: ba3c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3cba (</a:t>
            </a:r>
            <a:r>
              <a:rPr lang="en-US" dirty="0">
                <a:solidFill>
                  <a:srgbClr val="C00000"/>
                </a:solidFill>
              </a:rPr>
              <a:t>Port in Hex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 computing, this is called little endian.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58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6C6B-5F25-4741-97A9-7FCB56F3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have a text file with these entries.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8E104-45FF-4544-9601-3768D3A7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62363"/>
            <a:ext cx="7093449" cy="2907587"/>
          </a:xfrm>
        </p:spPr>
      </p:pic>
    </p:spTree>
    <p:extLst>
      <p:ext uri="{BB962C8B-B14F-4D97-AF65-F5344CB8AC3E}">
        <p14:creationId xmlns:p14="http://schemas.microsoft.com/office/powerpoint/2010/main" val="2550052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5A7E-FB3D-4445-956B-AFD4B178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Python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36F7E8-5C20-49C7-90EC-FB6CA5DA9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50" y="1690689"/>
            <a:ext cx="11372850" cy="2922408"/>
          </a:xfrm>
        </p:spPr>
      </p:pic>
    </p:spTree>
    <p:extLst>
      <p:ext uri="{BB962C8B-B14F-4D97-AF65-F5344CB8AC3E}">
        <p14:creationId xmlns:p14="http://schemas.microsoft.com/office/powerpoint/2010/main" val="2760202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99B5-8C99-440F-B096-F55FDBA4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Python script to convert from hex to decimal number.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A27D-89E8-4659-ADA5-0B2C4549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Hex to decimal conversion is possible using Python.</a:t>
            </a:r>
          </a:p>
          <a:p>
            <a:r>
              <a:rPr lang="en-US" dirty="0"/>
              <a:t>To do so, we will use a </a:t>
            </a:r>
            <a:r>
              <a:rPr lang="en-US" dirty="0">
                <a:hlinkClick r:id="rId2"/>
              </a:rPr>
              <a:t>‘For Loop’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First, we will put our entries into a list.</a:t>
            </a:r>
          </a:p>
          <a:p>
            <a:pPr lvl="2"/>
            <a:r>
              <a:rPr lang="en-US" dirty="0"/>
              <a:t>peer1 = [“0a”, “00”, “02”, “0f”, “3cba”]</a:t>
            </a:r>
          </a:p>
          <a:p>
            <a:pPr lvl="2"/>
            <a:r>
              <a:rPr lang="en-US" dirty="0"/>
              <a:t>Each entry in quotation marks is an item.</a:t>
            </a:r>
          </a:p>
          <a:p>
            <a:pPr lvl="1"/>
            <a:r>
              <a:rPr lang="en-US" dirty="0"/>
              <a:t>Second, we will use a ‘For Loop’ that will convert hex numbers to decimal until the end of the list is reached.</a:t>
            </a:r>
          </a:p>
          <a:p>
            <a:pPr lvl="2"/>
            <a:r>
              <a:rPr lang="en-US" dirty="0"/>
              <a:t>for x in peer1: </a:t>
            </a:r>
          </a:p>
          <a:p>
            <a:pPr lvl="3"/>
            <a:r>
              <a:rPr lang="en-US" dirty="0"/>
              <a:t>result = int(x, 16)</a:t>
            </a:r>
          </a:p>
          <a:p>
            <a:pPr lvl="3"/>
            <a:r>
              <a:rPr lang="en-US" dirty="0"/>
              <a:t>print(result) </a:t>
            </a:r>
          </a:p>
          <a:p>
            <a:pPr lvl="1"/>
            <a:r>
              <a:rPr lang="en-US" dirty="0"/>
              <a:t>Altogether, this is how the code will be read:</a:t>
            </a:r>
          </a:p>
          <a:p>
            <a:pPr lvl="2"/>
            <a:r>
              <a:rPr lang="en-US" dirty="0"/>
              <a:t>For each item in peer1, convert to decimal. </a:t>
            </a:r>
          </a:p>
          <a:p>
            <a:r>
              <a:rPr lang="en-US" dirty="0"/>
              <a:t>Let’s try it out!</a:t>
            </a:r>
          </a:p>
        </p:txBody>
      </p:sp>
    </p:spTree>
    <p:extLst>
      <p:ext uri="{BB962C8B-B14F-4D97-AF65-F5344CB8AC3E}">
        <p14:creationId xmlns:p14="http://schemas.microsoft.com/office/powerpoint/2010/main" val="260424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6C02-224B-4FAA-88ED-AD89B0DA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Python script to convert from hex to decimal number.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EDF091-DE90-4271-82FC-995D212C0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931542"/>
            <a:ext cx="7689352" cy="363437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C2D46-8CCE-4CCF-8D3D-B14721A4B241}"/>
              </a:ext>
            </a:extLst>
          </p:cNvPr>
          <p:cNvSpPr txBox="1"/>
          <p:nvPr/>
        </p:nvSpPr>
        <p:spPr>
          <a:xfrm>
            <a:off x="838199" y="5565913"/>
            <a:ext cx="76893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Tip: If you are not comfortable with Python, use an online conversion calculator such as </a:t>
            </a:r>
            <a:r>
              <a:rPr lang="en-US" dirty="0" err="1">
                <a:hlinkClick r:id="rId4"/>
              </a:rPr>
              <a:t>RapidTables</a:t>
            </a:r>
            <a:r>
              <a:rPr lang="en-US" dirty="0"/>
              <a:t>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B2BC7-7DA8-45B1-8CB7-614E5D9CB26E}"/>
              </a:ext>
            </a:extLst>
          </p:cNvPr>
          <p:cNvSpPr txBox="1"/>
          <p:nvPr/>
        </p:nvSpPr>
        <p:spPr>
          <a:xfrm>
            <a:off x="8527551" y="3429000"/>
            <a:ext cx="280484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Tip: The lines with ‘result’ and ‘print’ are tab spaced.</a:t>
            </a:r>
          </a:p>
        </p:txBody>
      </p:sp>
    </p:spTree>
    <p:extLst>
      <p:ext uri="{BB962C8B-B14F-4D97-AF65-F5344CB8AC3E}">
        <p14:creationId xmlns:p14="http://schemas.microsoft.com/office/powerpoint/2010/main" val="2777207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0463-05FB-4C7F-9D54-C0B0898B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(Alternatively) Use </a:t>
            </a:r>
            <a:r>
              <a:rPr lang="en-US" dirty="0" err="1"/>
              <a:t>Rapidtables</a:t>
            </a:r>
            <a:r>
              <a:rPr lang="en-US" dirty="0"/>
              <a:t> or other online conversion calculator instead.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334B1-F77A-49EE-BF8C-BF609C9A3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9317"/>
            <a:ext cx="5016758" cy="39245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56899-44C4-4040-B169-F2FF9506845F}"/>
              </a:ext>
            </a:extLst>
          </p:cNvPr>
          <p:cNvSpPr txBox="1"/>
          <p:nvPr/>
        </p:nvSpPr>
        <p:spPr>
          <a:xfrm>
            <a:off x="6789906" y="4037188"/>
            <a:ext cx="440761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Rapidtables</a:t>
            </a:r>
            <a:r>
              <a:rPr lang="en-US" dirty="0"/>
              <a:t> Hex to Decimal Calculator</a:t>
            </a:r>
          </a:p>
        </p:txBody>
      </p:sp>
    </p:spTree>
    <p:extLst>
      <p:ext uri="{BB962C8B-B14F-4D97-AF65-F5344CB8AC3E}">
        <p14:creationId xmlns:p14="http://schemas.microsoft.com/office/powerpoint/2010/main" val="204664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726D-09D1-4130-B99A-4A961B45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the IP addresses and port numbers for each peer: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21CBCB-FB2D-454C-B5EA-D34E66E89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206488"/>
            <a:ext cx="7331765" cy="2186608"/>
          </a:xfrm>
        </p:spPr>
      </p:pic>
    </p:spTree>
    <p:extLst>
      <p:ext uri="{BB962C8B-B14F-4D97-AF65-F5344CB8AC3E}">
        <p14:creationId xmlns:p14="http://schemas.microsoft.com/office/powerpoint/2010/main" val="116881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C615-633F-475F-99C2-1711DE1E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Torrenting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91C1-A0E0-4D19-BBA4-588C5E7A2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we know that the suspect has three of the four things:</a:t>
            </a:r>
          </a:p>
          <a:p>
            <a:pPr lvl="1"/>
            <a:r>
              <a:rPr lang="en-US" dirty="0"/>
              <a:t>Torrent Client - </a:t>
            </a:r>
            <a:r>
              <a:rPr lang="en-US" u="sng" dirty="0"/>
              <a:t>uTorrent</a:t>
            </a:r>
          </a:p>
          <a:p>
            <a:pPr lvl="1"/>
            <a:r>
              <a:rPr lang="en-US" dirty="0"/>
              <a:t>Torrent File – </a:t>
            </a:r>
            <a:r>
              <a:rPr lang="en-US" u="sng" dirty="0"/>
              <a:t>Sample-1.mp3.torrent, Contraband.mp3.torrent</a:t>
            </a:r>
          </a:p>
          <a:p>
            <a:pPr lvl="1"/>
            <a:r>
              <a:rPr lang="en-US" dirty="0"/>
              <a:t>An original file to create the torrent from – </a:t>
            </a:r>
            <a:r>
              <a:rPr lang="en-US" u="sng" dirty="0"/>
              <a:t>Sample-1.mp3, Contraband.mp3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51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675E-DB2C-40AB-9431-BA0F5D15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the IP addresses and port numbers for each peer: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B1A96F-6EDB-4F63-9263-4883E3E6D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97978"/>
            <a:ext cx="7401674" cy="45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12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A2FC-C375-412F-9837-A4240D66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Regripper</a:t>
            </a:r>
            <a:r>
              <a:rPr lang="en-US" dirty="0"/>
              <a:t> to find the IP address of Kamryn’s system.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6B771B-9816-4354-AD1A-EDA49EE5A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77279"/>
            <a:ext cx="9415409" cy="3409121"/>
          </a:xfrm>
        </p:spPr>
      </p:pic>
    </p:spTree>
    <p:extLst>
      <p:ext uri="{BB962C8B-B14F-4D97-AF65-F5344CB8AC3E}">
        <p14:creationId xmlns:p14="http://schemas.microsoft.com/office/powerpoint/2010/main" val="1511661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176C-7BC1-41F5-8C56-BF899AC6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Look up IP addresses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9A33-5389-4A25-81BF-2899649D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geolocate the location of IP address online.</a:t>
            </a:r>
          </a:p>
          <a:p>
            <a:r>
              <a:rPr lang="en-US" dirty="0"/>
              <a:t>Some websites that allow you to do this:</a:t>
            </a:r>
          </a:p>
          <a:p>
            <a:pPr lvl="1"/>
            <a:r>
              <a:rPr lang="en-US" dirty="0">
                <a:hlinkClick r:id="rId2"/>
              </a:rPr>
              <a:t>https://www.geolocation.com/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https://www.iplocation.net/</a:t>
            </a:r>
            <a:endParaRPr lang="en-US" dirty="0"/>
          </a:p>
          <a:p>
            <a:r>
              <a:rPr lang="en-US" dirty="0"/>
              <a:t>Type in the IP address you want to lookup. </a:t>
            </a:r>
          </a:p>
        </p:txBody>
      </p:sp>
    </p:spTree>
    <p:extLst>
      <p:ext uri="{BB962C8B-B14F-4D97-AF65-F5344CB8AC3E}">
        <p14:creationId xmlns:p14="http://schemas.microsoft.com/office/powerpoint/2010/main" val="684216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DC59-9630-4043-B5ED-C6A47B5A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73.212.104.233 on https://www.iplocation.net/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D1ECA4-FA84-46DB-B905-22A0BB4B7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5938"/>
            <a:ext cx="6124575" cy="45958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C02CA-91F4-4B92-8166-A104CBD9ADCC}"/>
              </a:ext>
            </a:extLst>
          </p:cNvPr>
          <p:cNvSpPr txBox="1"/>
          <p:nvPr/>
        </p:nvSpPr>
        <p:spPr>
          <a:xfrm>
            <a:off x="7036904" y="3091069"/>
            <a:ext cx="456206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IP address is in the US in Maryland.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city may not be an approximate location, but it may tell us what service provider is servicing this area.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information is useful for subpoenas where investigators want the identity of the user(s) who are assigned this IP address.</a:t>
            </a:r>
          </a:p>
        </p:txBody>
      </p:sp>
    </p:spTree>
    <p:extLst>
      <p:ext uri="{BB962C8B-B14F-4D97-AF65-F5344CB8AC3E}">
        <p14:creationId xmlns:p14="http://schemas.microsoft.com/office/powerpoint/2010/main" val="4228075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Regripper</a:t>
            </a:r>
            <a:r>
              <a:rPr lang="en-US" dirty="0"/>
              <a:t>, we were able to determinate that Kamryn’s IP address is 10.0.2.15. uTorrent’s log file recorded this IP address and showed that Kamryn used port 15,546.</a:t>
            </a:r>
          </a:p>
          <a:p>
            <a:pPr lvl="1"/>
            <a:r>
              <a:rPr lang="en-US" dirty="0"/>
              <a:t>The 127.0.0.1 is a loopback address. </a:t>
            </a:r>
          </a:p>
          <a:p>
            <a:pPr lvl="1"/>
            <a:r>
              <a:rPr lang="en-US" dirty="0"/>
              <a:t>The 69.143.25.126 address may belong to Kamryn as well. </a:t>
            </a:r>
          </a:p>
          <a:p>
            <a:r>
              <a:rPr lang="en-US" dirty="0"/>
              <a:t>The 73.212.104.233 address belongs to a user who also has the Contraband.mp3 file. This is because this user was a peer for the said .mp3 file.</a:t>
            </a:r>
          </a:p>
          <a:p>
            <a:r>
              <a:rPr lang="en-US" dirty="0"/>
              <a:t>A peer was not recorded for Sample.mp3. It is possible that no one else had the file during the time Kamryn seeded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80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62F5-46FB-4A1C-80C7-45911C55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the investigation?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C422-85EA-4243-9F19-11C42DA7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Sample-1.mp3.torrent </a:t>
            </a:r>
            <a:r>
              <a:rPr lang="en-US" dirty="0"/>
              <a:t>may have been seeded by Kamryn alone. </a:t>
            </a:r>
          </a:p>
          <a:p>
            <a:pPr lvl="1"/>
            <a:r>
              <a:rPr lang="en-US" dirty="0"/>
              <a:t>No peers were recorded for this torrent file. Therefore, with no one else being a peer, Kamryn had to be the only one who possessed the file.</a:t>
            </a:r>
          </a:p>
          <a:p>
            <a:pPr lvl="1"/>
            <a:r>
              <a:rPr lang="en-US" dirty="0"/>
              <a:t>This also means that Kamryn was the creator of this torrent file.</a:t>
            </a:r>
          </a:p>
          <a:p>
            <a:r>
              <a:rPr lang="en-US" i="1" dirty="0">
                <a:solidFill>
                  <a:srgbClr val="7030A0"/>
                </a:solidFill>
              </a:rPr>
              <a:t>Contraband.mp3.torrent </a:t>
            </a:r>
            <a:r>
              <a:rPr lang="en-US" dirty="0"/>
              <a:t>was downloaded from somewhere else.</a:t>
            </a:r>
          </a:p>
          <a:p>
            <a:pPr lvl="1"/>
            <a:r>
              <a:rPr lang="en-US" dirty="0"/>
              <a:t>The torrent client that made it was </a:t>
            </a:r>
            <a:r>
              <a:rPr lang="en-US" dirty="0" err="1"/>
              <a:t>qBittorrent</a:t>
            </a:r>
            <a:r>
              <a:rPr lang="en-US" dirty="0"/>
              <a:t>. Kamryn is using uTorrent, a different client. Since we have ruled out Kamryn having </a:t>
            </a:r>
            <a:r>
              <a:rPr lang="en-US" dirty="0" err="1"/>
              <a:t>qBittorrent</a:t>
            </a:r>
            <a:r>
              <a:rPr lang="en-US" dirty="0"/>
              <a:t>, she could not have created this torrent file on this system.</a:t>
            </a:r>
          </a:p>
          <a:p>
            <a:r>
              <a:rPr lang="en-US" dirty="0"/>
              <a:t>More than one person has the copyrighted </a:t>
            </a:r>
            <a:r>
              <a:rPr lang="en-US" i="1" dirty="0">
                <a:solidFill>
                  <a:srgbClr val="7030A0"/>
                </a:solidFill>
              </a:rPr>
              <a:t>Contraband.mp3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have verified that the user with the external IP address 73.212.104.233 was a peer who was either downloading the file also or had the file already.</a:t>
            </a:r>
          </a:p>
        </p:txBody>
      </p:sp>
    </p:spTree>
    <p:extLst>
      <p:ext uri="{BB962C8B-B14F-4D97-AF65-F5344CB8AC3E}">
        <p14:creationId xmlns:p14="http://schemas.microsoft.com/office/powerpoint/2010/main" val="1974158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BFB-D62F-4E83-9348-3AD97F23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B36-9888-4AC3-AA44-934D9FA4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uncomfortable with Python, use an online conversion calculator like </a:t>
            </a:r>
            <a:r>
              <a:rPr lang="en-US" dirty="0" err="1"/>
              <a:t>Rapidtables</a:t>
            </a:r>
            <a:r>
              <a:rPr lang="en-US" dirty="0"/>
              <a:t>. </a:t>
            </a:r>
          </a:p>
          <a:p>
            <a:r>
              <a:rPr lang="en-US" dirty="0"/>
              <a:t>Python can also be used in an IDE or text editor. Some recommended programs to write Python: </a:t>
            </a:r>
            <a:r>
              <a:rPr lang="en-US" dirty="0" err="1"/>
              <a:t>Thonny</a:t>
            </a:r>
            <a:r>
              <a:rPr lang="en-US" dirty="0"/>
              <a:t>, </a:t>
            </a:r>
            <a:r>
              <a:rPr lang="en-US" dirty="0" err="1"/>
              <a:t>Geany</a:t>
            </a:r>
            <a:r>
              <a:rPr lang="en-US" dirty="0"/>
              <a:t>, </a:t>
            </a:r>
            <a:r>
              <a:rPr lang="en-US" dirty="0" err="1"/>
              <a:t>Notepadqq</a:t>
            </a:r>
            <a:r>
              <a:rPr lang="en-US" dirty="0"/>
              <a:t>, Visual Studio Code/</a:t>
            </a:r>
            <a:r>
              <a:rPr lang="en-US" dirty="0" err="1"/>
              <a:t>VSCodium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7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E88F-7CB0-478B-9076-527E94C1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C248B-3856-48D5-A336-63FFAED2C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File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2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626D-D83E-4212-847C-F7027F24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user is downloading a torrent (‘torrenting’): here is what happens: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6586-444E-4AE4-8180-A317AE38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7961" cy="4351338"/>
          </a:xfrm>
        </p:spPr>
        <p:txBody>
          <a:bodyPr>
            <a:normAutofit/>
          </a:bodyPr>
          <a:lstStyle/>
          <a:p>
            <a:r>
              <a:rPr lang="en-US" dirty="0"/>
              <a:t>A tracker server determines who wants to download and/or who is seeding the file that he/she wants to download. These are called ‘peers’. </a:t>
            </a:r>
          </a:p>
          <a:p>
            <a:pPr lvl="1"/>
            <a:r>
              <a:rPr lang="en-US" u="sng" dirty="0"/>
              <a:t>Seeding</a:t>
            </a:r>
            <a:r>
              <a:rPr lang="en-US" dirty="0"/>
              <a:t> occurs after someone has download a torrent. This is when the user makes the file available for other users to download.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peer</a:t>
            </a:r>
            <a:r>
              <a:rPr lang="en-US" dirty="0"/>
              <a:t> is a computer that is downloading or seeding a torrent file.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0EB7C-1259-46B7-8B2E-A7CFFEE5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77" y="1825625"/>
            <a:ext cx="4154129" cy="41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626D-D83E-4212-847C-F7027F24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user is downloading a torrent (‘torrenting’): here is what happens: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6586-444E-4AE4-8180-A317AE383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torrent client will begin to process the torrent. If the torrent file is called ‘example.mp3.torrent’, then the torrent client will download ‘example.mp3’. </a:t>
            </a:r>
          </a:p>
          <a:p>
            <a:r>
              <a:rPr lang="en-US" dirty="0"/>
              <a:t>To download the file, the torrent client will take pieces of ‘example.mp3’ from the data that the peers are downloading or seeding.</a:t>
            </a:r>
          </a:p>
          <a:p>
            <a:pPr lvl="1"/>
            <a:r>
              <a:rPr lang="en-US" dirty="0"/>
              <a:t>If Jane is seeding ‘example.mp3.torrent’, she is considered a peer. Her torrent client will give a piece of ‘example.mp3’ to John as he is trying to download it.</a:t>
            </a:r>
          </a:p>
          <a:p>
            <a:pPr lvl="1"/>
            <a:r>
              <a:rPr lang="en-US" dirty="0"/>
              <a:t>Depending on how big ‘example.mp3’ is, John may only need one piece of the file to fully download it. He could need several pieces if the file is larger.</a:t>
            </a:r>
          </a:p>
          <a:p>
            <a:r>
              <a:rPr lang="en-US" dirty="0"/>
              <a:t>Once the download is completed, the user will begin seeding the file.</a:t>
            </a:r>
          </a:p>
          <a:p>
            <a:pPr lvl="1"/>
            <a:r>
              <a:rPr lang="en-US" dirty="0"/>
              <a:t>John will then be seeding ‘example.mp3’. Now when John Jr. wants to download ‘example.mp3’, a tracker server will list him as a peer, and then John Jr. will get a piece of ‘example.mp3’ from John. </a:t>
            </a:r>
          </a:p>
        </p:txBody>
      </p:sp>
    </p:spTree>
    <p:extLst>
      <p:ext uri="{BB962C8B-B14F-4D97-AF65-F5344CB8AC3E}">
        <p14:creationId xmlns:p14="http://schemas.microsoft.com/office/powerpoint/2010/main" val="323682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1556-EC5F-4812-A9FF-D2ECBBC3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looking at these videos if you need a better understanding of the process.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A75E-5896-4241-9154-D5E7592D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https://youtu.be/OFswNCU5CKA</a:t>
            </a:r>
            <a:endParaRPr lang="en-US" dirty="0"/>
          </a:p>
          <a:p>
            <a:r>
              <a:rPr lang="en-US" dirty="0">
                <a:hlinkClick r:id="rId3"/>
              </a:rPr>
              <a:t>https://youtu.be/xH00ikD1oDo</a:t>
            </a:r>
            <a:endParaRPr lang="en-US" dirty="0"/>
          </a:p>
          <a:p>
            <a:r>
              <a:rPr lang="en-US" dirty="0">
                <a:hlinkClick r:id="rId4"/>
              </a:rPr>
              <a:t>https://youtu.be/KYavEryz34Q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44B-DDBD-49B3-B09C-EC958F77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What torrenting application is on the 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26B3-74A5-45F7-B85A-1F0567476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Tool Used: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Regripper</a:t>
            </a:r>
            <a:endParaRPr lang="en-US" i="1" dirty="0">
              <a:solidFill>
                <a:srgbClr val="7030A0"/>
              </a:solidFill>
            </a:endParaRPr>
          </a:p>
          <a:p>
            <a:pPr lvl="2"/>
            <a:r>
              <a:rPr lang="en-US" dirty="0">
                <a:solidFill>
                  <a:srgbClr val="0070C0"/>
                </a:solidFill>
              </a:rPr>
              <a:t>Uninstall plugin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>
                <a:solidFill>
                  <a:srgbClr val="0070C0"/>
                </a:solidFill>
              </a:rPr>
              <a:t> (optional)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ST_Data_Leakage_01_Registry" id="{837B0C27-82E6-491A-92AF-1419744DB0E7}" vid="{1F6C3F20-0490-4966-8323-6D9D9165B2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NIST_Data_Leakage_01_Registry</Template>
  <TotalTime>746</TotalTime>
  <Words>2589</Words>
  <Application>Microsoft Office PowerPoint</Application>
  <PresentationFormat>Widescreen</PresentationFormat>
  <Paragraphs>224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P2P Data Leakage (uTorrent Log File)</vt:lpstr>
      <vt:lpstr>Previous Presentations</vt:lpstr>
      <vt:lpstr>Objectives</vt:lpstr>
      <vt:lpstr>How Torrenting Works</vt:lpstr>
      <vt:lpstr>How Torrenting Works</vt:lpstr>
      <vt:lpstr>When a user is downloading a torrent (‘torrenting’): here is what happens:</vt:lpstr>
      <vt:lpstr>When a user is downloading a torrent (‘torrenting’): here is what happens:</vt:lpstr>
      <vt:lpstr>Consider looking at these videos if you need a better understanding of the process.</vt:lpstr>
      <vt:lpstr>7. What torrenting application is on the pc?</vt:lpstr>
      <vt:lpstr>Use Regripper to find out when uTorrent could have been installed.</vt:lpstr>
      <vt:lpstr>Use grep to get relevant file paths for uTorrent.</vt:lpstr>
      <vt:lpstr>Explanation </vt:lpstr>
      <vt:lpstr>Alternate Ways of Answering the Question</vt:lpstr>
      <vt:lpstr>8. What torrent files are on the pc?</vt:lpstr>
      <vt:lpstr>Use grep to search for the torrent files.</vt:lpstr>
      <vt:lpstr>Explanation </vt:lpstr>
      <vt:lpstr>Alternate Ways of Answering the Question</vt:lpstr>
      <vt:lpstr>9. For the torrent files on the pc:</vt:lpstr>
      <vt:lpstr>Use icat to extract the torrent files.</vt:lpstr>
      <vt:lpstr>Verify that you have genuine copies.</vt:lpstr>
      <vt:lpstr>Verify that the extracted files are the same as the ones in Users/Kamryn/AppData/Roaming/uTorrent</vt:lpstr>
      <vt:lpstr>Explanation </vt:lpstr>
      <vt:lpstr>As a reminder:</vt:lpstr>
      <vt:lpstr>Use Torrent File Editor to analyze the torrent files. </vt:lpstr>
      <vt:lpstr>A GUI will open. You should see:</vt:lpstr>
      <vt:lpstr>Use Torrent File Editor to analyze the torrent files. </vt:lpstr>
      <vt:lpstr>A GUI will open. You should see:</vt:lpstr>
      <vt:lpstr>Explanation </vt:lpstr>
      <vt:lpstr>10. Does the torrent application have a log file? If so, where is it located?</vt:lpstr>
      <vt:lpstr>Use grep to find the log file.</vt:lpstr>
      <vt:lpstr>Explanation </vt:lpstr>
      <vt:lpstr>Alternate Ways of Answering the Question</vt:lpstr>
      <vt:lpstr>11. Analyze the torrent application’s log file:</vt:lpstr>
      <vt:lpstr>As a reminder, please read through this article by former HSI special agent Michael Godfrey:</vt:lpstr>
      <vt:lpstr>Use icat to extract the log file.</vt:lpstr>
      <vt:lpstr>Verify that you have a genuine copy.</vt:lpstr>
      <vt:lpstr>Use Torrent File Editor to analyze the log file. </vt:lpstr>
      <vt:lpstr>Find out which torrents were added to uTorrent.</vt:lpstr>
      <vt:lpstr>Locate the peer information for both torrents. </vt:lpstr>
      <vt:lpstr>Create a new text file to place the hex data in.</vt:lpstr>
      <vt:lpstr>Paste the hex data in the new text file.</vt:lpstr>
      <vt:lpstr>Consider only the last 12 characters for each line.</vt:lpstr>
      <vt:lpstr>How to obtain the IP addresses and port numbers.</vt:lpstr>
      <vt:lpstr>You should have a text file with these entries.</vt:lpstr>
      <vt:lpstr>Launch Python</vt:lpstr>
      <vt:lpstr>Write Python script to convert from hex to decimal number.</vt:lpstr>
      <vt:lpstr>Write Python script to convert from hex to decimal number.</vt:lpstr>
      <vt:lpstr>(Alternatively) Use Rapidtables or other online conversion calculator instead.</vt:lpstr>
      <vt:lpstr>These are the IP addresses and port numbers for each peer:</vt:lpstr>
      <vt:lpstr>These are the IP addresses and port numbers for each peer:</vt:lpstr>
      <vt:lpstr>Use Regripper to find the IP address of Kamryn’s system.</vt:lpstr>
      <vt:lpstr>(Optional) Look up IP addresses </vt:lpstr>
      <vt:lpstr>Lookup 73.212.104.233 on https://www.iplocation.net/</vt:lpstr>
      <vt:lpstr>Explanation </vt:lpstr>
      <vt:lpstr>What does this mean for the investigation?</vt:lpstr>
      <vt:lpstr>Alternate Ways of Answering the Question</vt:lpstr>
      <vt:lpstr>Next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Download Case</dc:title>
  <dc:creator>Malcolm Hayward</dc:creator>
  <cp:lastModifiedBy>Weifeng Xu</cp:lastModifiedBy>
  <cp:revision>1</cp:revision>
  <dcterms:created xsi:type="dcterms:W3CDTF">2021-05-05T07:24:05Z</dcterms:created>
  <dcterms:modified xsi:type="dcterms:W3CDTF">2021-06-24T21:37:55Z</dcterms:modified>
</cp:coreProperties>
</file>