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71" r:id="rId4"/>
    <p:sldId id="272" r:id="rId5"/>
    <p:sldId id="259" r:id="rId6"/>
    <p:sldId id="260" r:id="rId7"/>
    <p:sldId id="261" r:id="rId8"/>
    <p:sldId id="258" r:id="rId9"/>
    <p:sldId id="275" r:id="rId10"/>
    <p:sldId id="266" r:id="rId11"/>
    <p:sldId id="264" r:id="rId12"/>
    <p:sldId id="263" r:id="rId13"/>
    <p:sldId id="269" r:id="rId14"/>
    <p:sldId id="273" r:id="rId15"/>
    <p:sldId id="274" r:id="rId16"/>
    <p:sldId id="296" r:id="rId17"/>
    <p:sldId id="268" r:id="rId18"/>
    <p:sldId id="276" r:id="rId19"/>
    <p:sldId id="277" r:id="rId20"/>
    <p:sldId id="278" r:id="rId21"/>
    <p:sldId id="279" r:id="rId22"/>
    <p:sldId id="280" r:id="rId23"/>
    <p:sldId id="298" r:id="rId24"/>
    <p:sldId id="281" r:id="rId25"/>
    <p:sldId id="299" r:id="rId26"/>
    <p:sldId id="283" r:id="rId27"/>
    <p:sldId id="284" r:id="rId28"/>
    <p:sldId id="285" r:id="rId29"/>
    <p:sldId id="286" r:id="rId30"/>
    <p:sldId id="291" r:id="rId31"/>
    <p:sldId id="294" r:id="rId32"/>
    <p:sldId id="288" r:id="rId33"/>
    <p:sldId id="289" r:id="rId34"/>
    <p:sldId id="287" r:id="rId35"/>
    <p:sldId id="290" r:id="rId36"/>
    <p:sldId id="295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4C665-1B8B-41BE-BFE9-E10793EC4242}" v="5" dt="2021-03-03T13:53:37.9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8458" autoAdjust="0"/>
  </p:normalViewPr>
  <p:slideViewPr>
    <p:cSldViewPr snapToGrid="0">
      <p:cViewPr>
        <p:scale>
          <a:sx n="100" d="100"/>
          <a:sy n="100" d="100"/>
        </p:scale>
        <p:origin x="-3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Weifeng Xu" userId="e7aed605-a3dd-4d5a-a692-a87037af107b" providerId="ADAL" clId="{CCD4C665-1B8B-41BE-BFE9-E10793EC4242}"/>
    <pc:docChg chg="undo custSel modSld">
      <pc:chgData name="Weifeng Xu" userId="e7aed605-a3dd-4d5a-a692-a87037af107b" providerId="ADAL" clId="{CCD4C665-1B8B-41BE-BFE9-E10793EC4242}" dt="2021-03-03T13:58:59.659" v="147" actId="13822"/>
      <pc:docMkLst>
        <pc:docMk/>
      </pc:docMkLst>
      <pc:sldChg chg="modSp mod">
        <pc:chgData name="Weifeng Xu" userId="e7aed605-a3dd-4d5a-a692-a87037af107b" providerId="ADAL" clId="{CCD4C665-1B8B-41BE-BFE9-E10793EC4242}" dt="2021-03-03T13:34:49.418" v="54" actId="20577"/>
        <pc:sldMkLst>
          <pc:docMk/>
          <pc:sldMk cId="750422591" sldId="269"/>
        </pc:sldMkLst>
        <pc:spChg chg="mod">
          <ac:chgData name="Weifeng Xu" userId="e7aed605-a3dd-4d5a-a692-a87037af107b" providerId="ADAL" clId="{CCD4C665-1B8B-41BE-BFE9-E10793EC4242}" dt="2021-03-03T13:34:49.418" v="54" actId="20577"/>
          <ac:spMkLst>
            <pc:docMk/>
            <pc:sldMk cId="750422591" sldId="269"/>
            <ac:spMk id="5" creationId="{00000000-0000-0000-0000-000000000000}"/>
          </ac:spMkLst>
        </pc:spChg>
      </pc:sldChg>
      <pc:sldChg chg="modNotesTx">
        <pc:chgData name="Weifeng Xu" userId="e7aed605-a3dd-4d5a-a692-a87037af107b" providerId="ADAL" clId="{CCD4C665-1B8B-41BE-BFE9-E10793EC4242}" dt="2021-03-03T13:15:01.223" v="22" actId="20577"/>
        <pc:sldMkLst>
          <pc:docMk/>
          <pc:sldMk cId="29194520" sldId="271"/>
        </pc:sldMkLst>
      </pc:sldChg>
      <pc:sldChg chg="modSp mod">
        <pc:chgData name="Weifeng Xu" userId="e7aed605-a3dd-4d5a-a692-a87037af107b" providerId="ADAL" clId="{CCD4C665-1B8B-41BE-BFE9-E10793EC4242}" dt="2021-03-03T13:24:29.158" v="25" actId="20577"/>
        <pc:sldMkLst>
          <pc:docMk/>
          <pc:sldMk cId="4260854167" sldId="278"/>
        </pc:sldMkLst>
        <pc:spChg chg="mod">
          <ac:chgData name="Weifeng Xu" userId="e7aed605-a3dd-4d5a-a692-a87037af107b" providerId="ADAL" clId="{CCD4C665-1B8B-41BE-BFE9-E10793EC4242}" dt="2021-03-03T13:24:29.158" v="25" actId="20577"/>
          <ac:spMkLst>
            <pc:docMk/>
            <pc:sldMk cId="4260854167" sldId="278"/>
            <ac:spMk id="10" creationId="{00000000-0000-0000-0000-000000000000}"/>
          </ac:spMkLst>
        </pc:spChg>
      </pc:sldChg>
      <pc:sldChg chg="addSp modSp mod">
        <pc:chgData name="Weifeng Xu" userId="e7aed605-a3dd-4d5a-a692-a87037af107b" providerId="ADAL" clId="{CCD4C665-1B8B-41BE-BFE9-E10793EC4242}" dt="2021-03-03T13:37:22.880" v="59" actId="404"/>
        <pc:sldMkLst>
          <pc:docMk/>
          <pc:sldMk cId="415267365" sldId="286"/>
        </pc:sldMkLst>
        <pc:spChg chg="add mod">
          <ac:chgData name="Weifeng Xu" userId="e7aed605-a3dd-4d5a-a692-a87037af107b" providerId="ADAL" clId="{CCD4C665-1B8B-41BE-BFE9-E10793EC4242}" dt="2021-03-03T13:37:22.880" v="59" actId="404"/>
          <ac:spMkLst>
            <pc:docMk/>
            <pc:sldMk cId="415267365" sldId="286"/>
            <ac:spMk id="7" creationId="{476FEC2B-49D0-49D8-9E4D-0D07D2B144D0}"/>
          </ac:spMkLst>
        </pc:spChg>
      </pc:sldChg>
      <pc:sldChg chg="addSp delSp modSp mod">
        <pc:chgData name="Weifeng Xu" userId="e7aed605-a3dd-4d5a-a692-a87037af107b" providerId="ADAL" clId="{CCD4C665-1B8B-41BE-BFE9-E10793EC4242}" dt="2021-03-03T13:58:59.659" v="147" actId="13822"/>
        <pc:sldMkLst>
          <pc:docMk/>
          <pc:sldMk cId="2296256338" sldId="288"/>
        </pc:sldMkLst>
        <pc:spChg chg="mod">
          <ac:chgData name="Weifeng Xu" userId="e7aed605-a3dd-4d5a-a692-a87037af107b" providerId="ADAL" clId="{CCD4C665-1B8B-41BE-BFE9-E10793EC4242}" dt="2021-03-03T13:58:33.625" v="140" actId="1076"/>
          <ac:spMkLst>
            <pc:docMk/>
            <pc:sldMk cId="2296256338" sldId="288"/>
            <ac:spMk id="4" creationId="{00000000-0000-0000-0000-000000000000}"/>
          </ac:spMkLst>
        </pc:spChg>
        <pc:spChg chg="add del">
          <ac:chgData name="Weifeng Xu" userId="e7aed605-a3dd-4d5a-a692-a87037af107b" providerId="ADAL" clId="{CCD4C665-1B8B-41BE-BFE9-E10793EC4242}" dt="2021-03-03T13:53:34.928" v="64"/>
          <ac:spMkLst>
            <pc:docMk/>
            <pc:sldMk cId="2296256338" sldId="288"/>
            <ac:spMk id="5" creationId="{1C2D5873-19B3-4A57-BA86-638D02D6B367}"/>
          </ac:spMkLst>
        </pc:spChg>
        <pc:spChg chg="add mod">
          <ac:chgData name="Weifeng Xu" userId="e7aed605-a3dd-4d5a-a692-a87037af107b" providerId="ADAL" clId="{CCD4C665-1B8B-41BE-BFE9-E10793EC4242}" dt="2021-03-03T13:57:48.176" v="134" actId="14100"/>
          <ac:spMkLst>
            <pc:docMk/>
            <pc:sldMk cId="2296256338" sldId="288"/>
            <ac:spMk id="6" creationId="{764AB982-17C7-474F-885E-A461B0AB9AC1}"/>
          </ac:spMkLst>
        </pc:spChg>
        <pc:picChg chg="add mod">
          <ac:chgData name="Weifeng Xu" userId="e7aed605-a3dd-4d5a-a692-a87037af107b" providerId="ADAL" clId="{CCD4C665-1B8B-41BE-BFE9-E10793EC4242}" dt="2021-03-03T13:58:39.854" v="143" actId="1076"/>
          <ac:picMkLst>
            <pc:docMk/>
            <pc:sldMk cId="2296256338" sldId="288"/>
            <ac:picMk id="8" creationId="{F4232DFC-819D-4DAC-BC21-6AC25B52930E}"/>
          </ac:picMkLst>
        </pc:picChg>
        <pc:picChg chg="mod">
          <ac:chgData name="Weifeng Xu" userId="e7aed605-a3dd-4d5a-a692-a87037af107b" providerId="ADAL" clId="{CCD4C665-1B8B-41BE-BFE9-E10793EC4242}" dt="2021-03-03T13:58:35.314" v="141" actId="1076"/>
          <ac:picMkLst>
            <pc:docMk/>
            <pc:sldMk cId="2296256338" sldId="288"/>
            <ac:picMk id="9" creationId="{00000000-0000-0000-0000-000000000000}"/>
          </ac:picMkLst>
        </pc:picChg>
        <pc:picChg chg="add mod">
          <ac:chgData name="Weifeng Xu" userId="e7aed605-a3dd-4d5a-a692-a87037af107b" providerId="ADAL" clId="{CCD4C665-1B8B-41BE-BFE9-E10793EC4242}" dt="2021-03-03T13:58:36.976" v="142" actId="1076"/>
          <ac:picMkLst>
            <pc:docMk/>
            <pc:sldMk cId="2296256338" sldId="288"/>
            <ac:picMk id="11" creationId="{42795317-3288-4B12-BE14-8B99719A5D3D}"/>
          </ac:picMkLst>
        </pc:picChg>
        <pc:cxnChg chg="add mod">
          <ac:chgData name="Weifeng Xu" userId="e7aed605-a3dd-4d5a-a692-a87037af107b" providerId="ADAL" clId="{CCD4C665-1B8B-41BE-BFE9-E10793EC4242}" dt="2021-03-03T13:58:51.508" v="145" actId="13822"/>
          <ac:cxnSpMkLst>
            <pc:docMk/>
            <pc:sldMk cId="2296256338" sldId="288"/>
            <ac:cxnSpMk id="13" creationId="{0BA25554-D048-4DDA-8673-BC2050C6D309}"/>
          </ac:cxnSpMkLst>
        </pc:cxnChg>
        <pc:cxnChg chg="add mod">
          <ac:chgData name="Weifeng Xu" userId="e7aed605-a3dd-4d5a-a692-a87037af107b" providerId="ADAL" clId="{CCD4C665-1B8B-41BE-BFE9-E10793EC4242}" dt="2021-03-03T13:58:59.659" v="147" actId="13822"/>
          <ac:cxnSpMkLst>
            <pc:docMk/>
            <pc:sldMk cId="2296256338" sldId="288"/>
            <ac:cxnSpMk id="15" creationId="{EA3536D2-FD43-4A06-8398-BC9E2FAD67EE}"/>
          </ac:cxnSpMkLst>
        </pc:cxnChg>
      </pc:sldChg>
      <pc:sldChg chg="modSp mod">
        <pc:chgData name="Weifeng Xu" userId="e7aed605-a3dd-4d5a-a692-a87037af107b" providerId="ADAL" clId="{CCD4C665-1B8B-41BE-BFE9-E10793EC4242}" dt="2021-03-03T13:21:14.418" v="23" actId="20577"/>
        <pc:sldMkLst>
          <pc:docMk/>
          <pc:sldMk cId="3510619264" sldId="296"/>
        </pc:sldMkLst>
        <pc:spChg chg="mod">
          <ac:chgData name="Weifeng Xu" userId="e7aed605-a3dd-4d5a-a692-a87037af107b" providerId="ADAL" clId="{CCD4C665-1B8B-41BE-BFE9-E10793EC4242}" dt="2021-03-03T13:21:14.418" v="23" actId="20577"/>
          <ac:spMkLst>
            <pc:docMk/>
            <pc:sldMk cId="3510619264" sldId="296"/>
            <ac:spMk id="6" creationId="{00000000-0000-0000-0000-000000000000}"/>
          </ac:spMkLst>
        </pc:spChg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Weifeng Xu" userId="e7aed605-a3dd-4d5a-a692-a87037af107b" providerId="ADAL" clId="{AC352283-D215-4470-AC02-AD78B6E2A622}"/>
    <pc:docChg chg="modSld">
      <pc:chgData name="Weifeng Xu" userId="e7aed605-a3dd-4d5a-a692-a87037af107b" providerId="ADAL" clId="{AC352283-D215-4470-AC02-AD78B6E2A622}" dt="2021-01-13T15:08:25.311" v="14" actId="20577"/>
      <pc:docMkLst>
        <pc:docMk/>
      </pc:docMkLst>
      <pc:sldChg chg="modSp mod">
        <pc:chgData name="Weifeng Xu" userId="e7aed605-a3dd-4d5a-a692-a87037af107b" providerId="ADAL" clId="{AC352283-D215-4470-AC02-AD78B6E2A622}" dt="2021-01-13T15:08:25.311" v="14" actId="20577"/>
        <pc:sldMkLst>
          <pc:docMk/>
          <pc:sldMk cId="1630610481" sldId="264"/>
        </pc:sldMkLst>
        <pc:spChg chg="mod">
          <ac:chgData name="Weifeng Xu" userId="e7aed605-a3dd-4d5a-a692-a87037af107b" providerId="ADAL" clId="{AC352283-D215-4470-AC02-AD78B6E2A622}" dt="2021-01-13T15:08:25.311" v="14" actId="20577"/>
          <ac:spMkLst>
            <pc:docMk/>
            <pc:sldMk cId="1630610481" sldId="264"/>
            <ac:spMk id="7" creationId="{C4FB1B15-E48B-444A-BFB7-26DECE7C74E9}"/>
          </ac:spMkLst>
        </pc:sp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</a:t>
            </a:r>
            <a:r>
              <a:rPr lang="en-US" dirty="0" err="1"/>
              <a:t>WebCache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/Local/Google/Chrome/User\ Data/Default/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Cache|Cookies|History</a:t>
            </a:r>
            <a:r>
              <a:rPr lang="en-US" dirty="0"/>
              <a:t>"</a:t>
            </a:r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libesedb-utils</a:t>
            </a:r>
            <a:r>
              <a:rPr lang="en-US" dirty="0"/>
              <a:t> -y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</a:t>
            </a:r>
            <a:r>
              <a:rPr lang="en-US" dirty="0" err="1"/>
              <a:t>WebCache</a:t>
            </a:r>
            <a:r>
              <a:rPr lang="en-US" dirty="0"/>
              <a:t>/WebCacheV01.dat </a:t>
            </a:r>
            <a:r>
              <a:rPr lang="en-US" dirty="0" err="1"/>
              <a:t>webhistory</a:t>
            </a:r>
            <a:r>
              <a:rPr lang="en-US" dirty="0"/>
              <a:t>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/Local/Microsoft/Windows/Temporary\ Internet\ Files/Low/Content.IE5/index.dat </a:t>
            </a:r>
            <a:r>
              <a:rPr lang="en-US" dirty="0" err="1"/>
              <a:t>webhistory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/Local/Google/Chrome/User\ Data/Default/History </a:t>
            </a:r>
            <a:r>
              <a:rPr lang="en-US" dirty="0" err="1"/>
              <a:t>webhistory</a:t>
            </a:r>
            <a:r>
              <a:rPr lang="en-US" dirty="0"/>
              <a:t>/</a:t>
            </a:r>
          </a:p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webhistory</a:t>
            </a:r>
            <a:r>
              <a:rPr lang="en-US" dirty="0"/>
              <a:t>/WebCacheV01.dat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libesedb-utils</a:t>
            </a:r>
            <a:r>
              <a:rPr lang="en-US" dirty="0"/>
              <a:t> -y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esedbexport</a:t>
            </a:r>
            <a:r>
              <a:rPr lang="en-US" dirty="0"/>
              <a:t> </a:t>
            </a:r>
            <a:r>
              <a:rPr lang="en-US" dirty="0" err="1"/>
              <a:t>webhistory</a:t>
            </a:r>
            <a:r>
              <a:rPr lang="en-US" dirty="0"/>
              <a:t>/WebCacheV01.dat -t </a:t>
            </a:r>
            <a:r>
              <a:rPr lang="en-US" dirty="0" err="1"/>
              <a:t>webhistory</a:t>
            </a:r>
            <a:r>
              <a:rPr lang="en-US" dirty="0"/>
              <a:t>/IE11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2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https://www.geeksforgeeks.org/awk-command-unixlinux-examples/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-e "Frank manager 50000 \</a:t>
            </a:r>
            <a:r>
              <a:rPr lang="en-US" dirty="0" err="1"/>
              <a:t>nAlex</a:t>
            </a:r>
            <a:r>
              <a:rPr lang="en-US" dirty="0"/>
              <a:t> clerk 45000 \</a:t>
            </a:r>
            <a:r>
              <a:rPr lang="en-US" dirty="0" err="1"/>
              <a:t>nEirc</a:t>
            </a:r>
            <a:r>
              <a:rPr lang="en-US" dirty="0"/>
              <a:t> clerk 25000“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90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-e "Frank manager 50000 \</a:t>
            </a:r>
            <a:r>
              <a:rPr lang="en-US" dirty="0" err="1"/>
              <a:t>nAlex</a:t>
            </a:r>
            <a:r>
              <a:rPr lang="en-US" dirty="0"/>
              <a:t> clerk 45000 \</a:t>
            </a:r>
            <a:r>
              <a:rPr lang="en-US" dirty="0" err="1"/>
              <a:t>nEirc</a:t>
            </a:r>
            <a:r>
              <a:rPr lang="en-US" dirty="0"/>
              <a:t> clerk 25000" | </a:t>
            </a:r>
            <a:r>
              <a:rPr lang="en-US" dirty="0" err="1"/>
              <a:t>awk</a:t>
            </a:r>
            <a:r>
              <a:rPr lang="en-US" dirty="0"/>
              <a:t> '{print NR, $1}‘</a:t>
            </a:r>
          </a:p>
          <a:p>
            <a:r>
              <a:rPr lang="en-US" dirty="0"/>
              <a:t>echo -e "Frank manager 50000 \</a:t>
            </a:r>
            <a:r>
              <a:rPr lang="en-US" dirty="0" err="1"/>
              <a:t>nAlex</a:t>
            </a:r>
            <a:r>
              <a:rPr lang="en-US" dirty="0"/>
              <a:t> clerk 45000 \</a:t>
            </a:r>
            <a:r>
              <a:rPr lang="en-US" dirty="0" err="1"/>
              <a:t>nEirc</a:t>
            </a:r>
            <a:r>
              <a:rPr lang="en-US" dirty="0"/>
              <a:t> clerk 25000" | </a:t>
            </a:r>
            <a:r>
              <a:rPr lang="en-US" dirty="0" err="1"/>
              <a:t>awk</a:t>
            </a:r>
            <a:r>
              <a:rPr lang="en-US" dirty="0"/>
              <a:t> '{sum +=$3} ; END {print sum}'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 </a:t>
            </a:r>
            <a:r>
              <a:rPr lang="en-US" dirty="0" err="1"/>
              <a:t>webhistory</a:t>
            </a:r>
            <a:r>
              <a:rPr lang="en-US" dirty="0"/>
              <a:t>/IE11.export/Container_1.4 | head -n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1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awk</a:t>
            </a:r>
            <a:r>
              <a:rPr lang="en-US" dirty="0"/>
              <a:t> '{print NR, $13, $18}' FS='\t' </a:t>
            </a:r>
            <a:r>
              <a:rPr lang="en-US" dirty="0" err="1"/>
              <a:t>webhistory</a:t>
            </a:r>
            <a:r>
              <a:rPr lang="en-US" dirty="0"/>
              <a:t>/IE11.export/Container_1.4 | head -n 5</a:t>
            </a:r>
          </a:p>
          <a:p>
            <a:r>
              <a:rPr lang="en-US" dirty="0" err="1"/>
              <a:t>awk</a:t>
            </a:r>
            <a:r>
              <a:rPr lang="en-US" dirty="0"/>
              <a:t> '{print NR, $13, $18}' FS='\t' </a:t>
            </a:r>
            <a:r>
              <a:rPr lang="en-US" dirty="0" err="1"/>
              <a:t>webhistory</a:t>
            </a:r>
            <a:r>
              <a:rPr lang="en-US" dirty="0"/>
              <a:t>/IE11.export/Container_1.4 | </a:t>
            </a:r>
            <a:r>
              <a:rPr lang="en-US" dirty="0" err="1"/>
              <a:t>wc</a:t>
            </a:r>
            <a:r>
              <a:rPr lang="en-US" dirty="0"/>
              <a:t> –l</a:t>
            </a:r>
          </a:p>
          <a:p>
            <a:r>
              <a:rPr lang="en-US" dirty="0" err="1"/>
              <a:t>awk</a:t>
            </a:r>
            <a:r>
              <a:rPr lang="en-US" dirty="0"/>
              <a:t> '{print NR, $13, $18}' FS='\t' </a:t>
            </a:r>
            <a:r>
              <a:rPr lang="en-US" dirty="0" err="1"/>
              <a:t>webhistory</a:t>
            </a:r>
            <a:r>
              <a:rPr lang="en-US" dirty="0"/>
              <a:t>/IE11.export/Container* | </a:t>
            </a:r>
            <a:r>
              <a:rPr lang="en-US" dirty="0" err="1"/>
              <a:t>wc</a:t>
            </a:r>
            <a:r>
              <a:rPr lang="en-US" dirty="0"/>
              <a:t> -l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5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https://github.com/libyal/libmsiecf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5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 install </a:t>
            </a:r>
            <a:r>
              <a:rPr lang="en-US" dirty="0" err="1"/>
              <a:t>pasco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7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.open </a:t>
            </a:r>
            <a:r>
              <a:rPr lang="en-US" dirty="0" err="1"/>
              <a:t>webhistory</a:t>
            </a:r>
            <a:r>
              <a:rPr lang="en-US" dirty="0"/>
              <a:t>/History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.schema </a:t>
            </a:r>
            <a:r>
              <a:rPr lang="en-US" dirty="0" err="1"/>
              <a:t>urls</a:t>
            </a:r>
            <a:endParaRPr lang="en-US" dirty="0"/>
          </a:p>
          <a:p>
            <a:r>
              <a:rPr lang="en-US" dirty="0"/>
              <a:t>.shell</a:t>
            </a:r>
            <a:r>
              <a:rPr lang="en-US" baseline="0" dirty="0"/>
              <a:t>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94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id, </a:t>
            </a:r>
            <a:r>
              <a:rPr lang="en-US" dirty="0" err="1"/>
              <a:t>url</a:t>
            </a:r>
            <a:r>
              <a:rPr lang="en-US" dirty="0"/>
              <a:t>, </a:t>
            </a:r>
            <a:r>
              <a:rPr lang="en-US" dirty="0" err="1"/>
              <a:t>last_visit_time</a:t>
            </a:r>
            <a:r>
              <a:rPr lang="en-US" dirty="0"/>
              <a:t> from </a:t>
            </a:r>
            <a:r>
              <a:rPr lang="en-US" dirty="0" err="1"/>
              <a:t>urls</a:t>
            </a:r>
            <a:r>
              <a:rPr lang="en-US" dirty="0"/>
              <a:t> limit 5;</a:t>
            </a:r>
          </a:p>
          <a:p>
            <a:endParaRPr lang="en-US" dirty="0"/>
          </a:p>
          <a:p>
            <a:r>
              <a:rPr lang="en-US" dirty="0"/>
              <a:t>CREATE TABLE </a:t>
            </a:r>
            <a:r>
              <a:rPr lang="en-US" dirty="0" err="1"/>
              <a:t>urls</a:t>
            </a:r>
            <a:r>
              <a:rPr lang="en-US" dirty="0"/>
              <a:t>(id INTEGER PRIMARY </a:t>
            </a:r>
            <a:r>
              <a:rPr lang="en-US" dirty="0" err="1"/>
              <a:t>KEY,url</a:t>
            </a:r>
            <a:r>
              <a:rPr lang="en-US" dirty="0"/>
              <a:t> </a:t>
            </a:r>
            <a:r>
              <a:rPr lang="en-US" dirty="0" err="1"/>
              <a:t>LONGVARCHAR,title</a:t>
            </a:r>
            <a:r>
              <a:rPr lang="en-US" dirty="0"/>
              <a:t> </a:t>
            </a:r>
            <a:r>
              <a:rPr lang="en-US" dirty="0" err="1"/>
              <a:t>LONGVARCHAR,visit_count</a:t>
            </a:r>
            <a:r>
              <a:rPr lang="en-US" dirty="0"/>
              <a:t> INTEGER DEFAULT 0 NOT </a:t>
            </a:r>
            <a:r>
              <a:rPr lang="en-US" dirty="0" err="1"/>
              <a:t>NULL,typed_count</a:t>
            </a:r>
            <a:r>
              <a:rPr lang="en-US" dirty="0"/>
              <a:t> INTEGER DEFAULT 0 NOT </a:t>
            </a:r>
            <a:r>
              <a:rPr lang="en-US" dirty="0" err="1"/>
              <a:t>NULL,last_visit_time</a:t>
            </a:r>
            <a:r>
              <a:rPr lang="en-US" dirty="0"/>
              <a:t> INTEGER NOT </a:t>
            </a:r>
            <a:r>
              <a:rPr lang="en-US" dirty="0" err="1"/>
              <a:t>NULL,hidden</a:t>
            </a:r>
            <a:r>
              <a:rPr lang="en-US" dirty="0"/>
              <a:t> INTEGER DEFAULT 0 NOT </a:t>
            </a:r>
            <a:r>
              <a:rPr lang="en-US" dirty="0" err="1"/>
              <a:t>NULL,favicon_id</a:t>
            </a:r>
            <a:r>
              <a:rPr lang="en-US" dirty="0"/>
              <a:t> INTEGER DEFAULT 0 NOT NULL);</a:t>
            </a:r>
          </a:p>
          <a:p>
            <a:endParaRPr lang="en-US" dirty="0"/>
          </a:p>
          <a:p>
            <a:r>
              <a:rPr lang="en-US" dirty="0"/>
              <a:t>CREATE INDEX </a:t>
            </a:r>
            <a:r>
              <a:rPr lang="en-US" dirty="0" err="1"/>
              <a:t>urls_url_index</a:t>
            </a:r>
            <a:r>
              <a:rPr lang="en-US" dirty="0"/>
              <a:t> ON </a:t>
            </a:r>
            <a:r>
              <a:rPr lang="en-US" dirty="0" err="1"/>
              <a:t>urls</a:t>
            </a:r>
            <a:r>
              <a:rPr lang="en-US" dirty="0"/>
              <a:t> (</a:t>
            </a:r>
            <a:r>
              <a:rPr lang="en-US" dirty="0" err="1"/>
              <a:t>url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9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https://www.bing.com/search?q=myteststring&amp;src=IE-SearchBox&amp;FORM=IEMAE2&amp;pc=EUPP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30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https://www.bing.com/search?q=myteststring&amp;src=IE-SearchBox&amp;FORM=IEMAE2&amp;pc=EUPP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3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bing</a:t>
            </a:r>
            <a:r>
              <a:rPr lang="en-US" dirty="0"/>
              <a:t>\.com\/search\?q=(.*?)\&amp;</a:t>
            </a:r>
          </a:p>
          <a:p>
            <a:r>
              <a:rPr lang="en-US" dirty="0"/>
              <a:t>https://www.bing.com/search?</a:t>
            </a:r>
            <a:r>
              <a:rPr lang="en-US" dirty="0">
                <a:solidFill>
                  <a:srgbClr val="FF0000"/>
                </a:solidFill>
              </a:rPr>
              <a:t>q=myteststring</a:t>
            </a:r>
            <a:r>
              <a:rPr lang="en-US" dirty="0"/>
              <a:t>&amp;src=IE-SearchBox&amp;FORM=IEMAE2&amp;pc=EUPP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--</a:t>
            </a:r>
            <a:r>
              <a:rPr lang="en-US" dirty="0" err="1"/>
              <a:t>partscan</a:t>
            </a:r>
            <a:r>
              <a:rPr lang="en-US" dirty="0"/>
              <a:t>  --find --show  --read-only cfreds_2015_data_leakage_pc.dd </a:t>
            </a:r>
          </a:p>
          <a:p>
            <a:r>
              <a:rPr lang="en-US" altLang="zh-CN" dirty="0" err="1"/>
              <a:t>mkdir</a:t>
            </a:r>
            <a:r>
              <a:rPr lang="en-US" altLang="zh-CN" dirty="0"/>
              <a:t> /</a:t>
            </a:r>
            <a:r>
              <a:rPr lang="en-US" altLang="zh-CN" dirty="0" err="1"/>
              <a:t>mnt</a:t>
            </a:r>
            <a:r>
              <a:rPr lang="en-US" altLang="zh-CN" dirty="0"/>
              <a:t>/</a:t>
            </a:r>
            <a:r>
              <a:rPr lang="en-US" altLang="zh-CN" dirty="0" err="1"/>
              <a:t>loopdev</a:t>
            </a:r>
            <a:endParaRPr lang="en-US" dirty="0"/>
          </a:p>
          <a:p>
            <a:r>
              <a:rPr lang="en-US" dirty="0"/>
              <a:t>mount -o </a:t>
            </a:r>
            <a:r>
              <a:rPr lang="en-US" dirty="0" err="1"/>
              <a:t>ro,loop,offset</a:t>
            </a:r>
            <a:r>
              <a:rPr lang="en-US" dirty="0"/>
              <a:t>=206848  cfreds_2015_data_leakage_pc.dd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loopdev</a:t>
            </a:r>
            <a:endParaRPr lang="en-US" dirty="0"/>
          </a:p>
          <a:p>
            <a:r>
              <a:rPr lang="en-US" dirty="0" err="1"/>
              <a:t>umount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/nist_dataleak_pc_dd2/</a:t>
            </a:r>
          </a:p>
          <a:p>
            <a:r>
              <a:rPr lang="en-US" dirty="0"/>
              <a:t>ls /media/root/C8CA0C8DCA0C7A48/Windows/*.log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awk</a:t>
            </a:r>
            <a:r>
              <a:rPr lang="en-US" dirty="0"/>
              <a:t> '{print $34}'  </a:t>
            </a:r>
            <a:r>
              <a:rPr lang="en-US" dirty="0" err="1"/>
              <a:t>webhistory</a:t>
            </a:r>
            <a:r>
              <a:rPr lang="en-US" dirty="0"/>
              <a:t>/IE11.export/Container* | grep -P "</a:t>
            </a:r>
            <a:r>
              <a:rPr lang="en-US" dirty="0" err="1"/>
              <a:t>bing</a:t>
            </a:r>
            <a:r>
              <a:rPr lang="en-US" dirty="0"/>
              <a:t>\.com\/search\?q=(.*?)\&amp;"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5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1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google\.com\/search\?.*q=(.*?)\&amp;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2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</a:t>
            </a:r>
            <a:r>
              <a:rPr lang="en-US" dirty="0" err="1"/>
              <a:t>webhistory</a:t>
            </a:r>
            <a:r>
              <a:rPr lang="en-US" dirty="0"/>
              <a:t>/History </a:t>
            </a:r>
          </a:p>
          <a:p>
            <a:r>
              <a:rPr lang="en-US" dirty="0"/>
              <a:t>select </a:t>
            </a:r>
            <a:r>
              <a:rPr lang="en-US" dirty="0" err="1"/>
              <a:t>id,title</a:t>
            </a:r>
            <a:r>
              <a:rPr lang="en-US" dirty="0"/>
              <a:t>  from </a:t>
            </a:r>
            <a:r>
              <a:rPr lang="en-US" dirty="0" err="1"/>
              <a:t>urls</a:t>
            </a:r>
            <a:r>
              <a:rPr lang="en-US" dirty="0"/>
              <a:t> where title like '%Search%';</a:t>
            </a:r>
          </a:p>
          <a:p>
            <a:r>
              <a:rPr lang="en-US" dirty="0"/>
              <a:t>.quit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7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NTUSER_informant.DAT -p </a:t>
            </a:r>
            <a:r>
              <a:rPr lang="en-US" dirty="0" err="1"/>
              <a:t>wordwheelquery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/media/root/C8CA0C8DCA0C7A48/Windows/IE11_main.log |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libhivex</a:t>
            </a:r>
            <a:r>
              <a:rPr lang="en-US" dirty="0"/>
              <a:t>-bin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https://www.libguestfs.org/hivexsh.1.html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SOFTWARE</a:t>
            </a:r>
          </a:p>
          <a:p>
            <a:r>
              <a:rPr lang="en-US" dirty="0"/>
              <a:t>cd Microsoft\Internet Explorer</a:t>
            </a:r>
          </a:p>
          <a:p>
            <a:r>
              <a:rPr lang="en-US" dirty="0" err="1"/>
              <a:t>lsval</a:t>
            </a:r>
            <a:r>
              <a:rPr lang="en-US" dirty="0"/>
              <a:t> </a:t>
            </a:r>
            <a:r>
              <a:rPr lang="en-US" dirty="0" err="1"/>
              <a:t>svcVersion</a:t>
            </a:r>
            <a:endParaRPr lang="en-US" dirty="0"/>
          </a:p>
          <a:p>
            <a:r>
              <a:rPr lang="en-US" dirty="0"/>
              <a:t>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more:</a:t>
            </a:r>
            <a:r>
              <a:rPr lang="en-US" baseline="0" dirty="0"/>
              <a:t> </a:t>
            </a:r>
            <a:r>
              <a:rPr lang="en-US" dirty="0"/>
              <a:t>https://www.passcape.com/browser_history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9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-l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/Local/Microsoft/Windows/</a:t>
            </a:r>
            <a:r>
              <a:rPr lang="en-US" dirty="0" err="1"/>
              <a:t>WebCache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Web browsers, history, SQL, </a:t>
            </a:r>
            <a:r>
              <a:rPr lang="en-US" dirty="0" err="1"/>
              <a:t>hivexsh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E53F63-8CA2-4C02-9BE9-06BC57AF2BBC}"/>
              </a:ext>
            </a:extLst>
          </p:cNvPr>
          <p:cNvSpPr txBox="1"/>
          <p:nvPr/>
        </p:nvSpPr>
        <p:spPr>
          <a:xfrm>
            <a:off x="891540" y="1796925"/>
            <a:ext cx="27685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 Explorer 11 </a:t>
            </a:r>
            <a:r>
              <a:rPr lang="en-US" dirty="0">
                <a:solidFill>
                  <a:srgbClr val="FF0000"/>
                </a:solidFill>
              </a:rPr>
              <a:t>History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7" y="2166258"/>
            <a:ext cx="9989670" cy="27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FB1B15-E48B-444A-BFB7-26DECE7C74E9}"/>
              </a:ext>
            </a:extLst>
          </p:cNvPr>
          <p:cNvSpPr txBox="1"/>
          <p:nvPr/>
        </p:nvSpPr>
        <p:spPr>
          <a:xfrm>
            <a:off x="742665" y="1415568"/>
            <a:ext cx="5762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Google Chrome </a:t>
            </a:r>
            <a:r>
              <a:rPr lang="en-US" dirty="0">
                <a:solidFill>
                  <a:srgbClr val="FF0000"/>
                </a:solidFill>
              </a:rPr>
              <a:t>Cache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Cookies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5" y="1784900"/>
            <a:ext cx="10004905" cy="34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</a:t>
            </a:r>
            <a:r>
              <a:rPr lang="en-US" dirty="0"/>
              <a:t>	What websites were the suspect accessing? (Timestamp, URL...)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browsers</a:t>
            </a:r>
          </a:p>
          <a:p>
            <a:pPr lvl="1"/>
            <a:r>
              <a:rPr lang="en-US" dirty="0"/>
              <a:t>IE 11</a:t>
            </a:r>
          </a:p>
          <a:p>
            <a:pPr lvl="1"/>
            <a:r>
              <a:rPr lang="en-US" dirty="0"/>
              <a:t>IE 8</a:t>
            </a:r>
          </a:p>
          <a:p>
            <a:pPr lvl="1"/>
            <a:r>
              <a:rPr lang="en-US" dirty="0"/>
              <a:t>Chrome</a:t>
            </a:r>
          </a:p>
          <a:p>
            <a:r>
              <a:rPr lang="en-US" dirty="0"/>
              <a:t>For browser</a:t>
            </a:r>
          </a:p>
          <a:p>
            <a:pPr lvl="1"/>
            <a:r>
              <a:rPr lang="en-US" dirty="0"/>
              <a:t>Get browser history files</a:t>
            </a:r>
          </a:p>
          <a:p>
            <a:pPr lvl="1"/>
            <a:r>
              <a:rPr lang="en-US" dirty="0"/>
              <a:t>View these files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9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Three Browser History Files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690688"/>
            <a:ext cx="367023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IE 11 History </a:t>
            </a:r>
            <a:r>
              <a:rPr lang="en-US" i="1" dirty="0">
                <a:solidFill>
                  <a:schemeClr val="accent5"/>
                </a:solidFill>
              </a:rPr>
              <a:t>WebCacheV01.dat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9015241" cy="198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89498"/>
            <a:ext cx="8969517" cy="1554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320166"/>
            <a:ext cx="276203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IE 8 History </a:t>
            </a:r>
            <a:r>
              <a:rPr lang="en-US" i="1" dirty="0">
                <a:solidFill>
                  <a:schemeClr val="accent5"/>
                </a:solidFill>
              </a:rPr>
              <a:t>index.dat</a:t>
            </a:r>
          </a:p>
        </p:txBody>
      </p:sp>
    </p:spTree>
    <p:extLst>
      <p:ext uri="{BB962C8B-B14F-4D97-AF65-F5344CB8AC3E}">
        <p14:creationId xmlns:p14="http://schemas.microsoft.com/office/powerpoint/2010/main" val="75042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9492" y="1533423"/>
            <a:ext cx="296651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Copy Chrome History </a:t>
            </a:r>
            <a:r>
              <a:rPr lang="en-US" i="1" dirty="0" err="1">
                <a:solidFill>
                  <a:schemeClr val="accent5"/>
                </a:solidFill>
              </a:rPr>
              <a:t>History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" y="1902755"/>
            <a:ext cx="9947591" cy="16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7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15.1</a:t>
            </a:r>
            <a:r>
              <a:rPr lang="en-US" dirty="0"/>
              <a:t> View </a:t>
            </a:r>
            <a:r>
              <a:rPr lang="en-US" dirty="0">
                <a:solidFill>
                  <a:srgbClr val="FF0000"/>
                </a:solidFill>
              </a:rPr>
              <a:t>IE 11 </a:t>
            </a:r>
            <a:r>
              <a:rPr lang="en-US" dirty="0"/>
              <a:t>History Using </a:t>
            </a:r>
            <a:r>
              <a:rPr lang="en-US" i="1" dirty="0" err="1">
                <a:solidFill>
                  <a:srgbClr val="FF0000"/>
                </a:solidFill>
              </a:rPr>
              <a:t>libesedb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9513"/>
          </a:xfrm>
        </p:spPr>
        <p:txBody>
          <a:bodyPr>
            <a:normAutofit/>
          </a:bodyPr>
          <a:lstStyle/>
          <a:p>
            <a:r>
              <a:rPr lang="en-US" dirty="0"/>
              <a:t>How to view </a:t>
            </a:r>
            <a:r>
              <a:rPr lang="en-US" i="1" dirty="0">
                <a:solidFill>
                  <a:srgbClr val="007DB5"/>
                </a:solidFill>
              </a:rPr>
              <a:t>WebCacheV01.dat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Need to determine the file type first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9" y="3502121"/>
            <a:ext cx="9088219" cy="1312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5799" y="3132789"/>
            <a:ext cx="384791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the file type of </a:t>
            </a:r>
            <a:r>
              <a:rPr lang="en-US" i="1" dirty="0">
                <a:solidFill>
                  <a:srgbClr val="007DB5"/>
                </a:solidFill>
              </a:rPr>
              <a:t>WebCacheV01.dat </a:t>
            </a:r>
          </a:p>
        </p:txBody>
      </p:sp>
    </p:spTree>
    <p:extLst>
      <p:ext uri="{BB962C8B-B14F-4D97-AF65-F5344CB8AC3E}">
        <p14:creationId xmlns:p14="http://schemas.microsoft.com/office/powerpoint/2010/main" val="14362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 err="1">
                <a:solidFill>
                  <a:srgbClr val="FF0000"/>
                </a:solidFill>
              </a:rPr>
              <a:t>libesedb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2238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007DB5"/>
                </a:solidFill>
              </a:rPr>
              <a:t>libesedb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library to access the Extensible Storage Engine (</a:t>
            </a:r>
            <a:r>
              <a:rPr lang="en-US" i="1" dirty="0">
                <a:solidFill>
                  <a:srgbClr val="007DB5"/>
                </a:solidFill>
              </a:rPr>
              <a:t>ESE</a:t>
            </a:r>
            <a:r>
              <a:rPr lang="en-US" dirty="0"/>
              <a:t>) Database File (</a:t>
            </a:r>
            <a:r>
              <a:rPr lang="en-US" i="1" dirty="0">
                <a:solidFill>
                  <a:srgbClr val="007DB5"/>
                </a:solidFill>
              </a:rPr>
              <a:t>EDB</a:t>
            </a:r>
            <a:r>
              <a:rPr lang="en-US" dirty="0"/>
              <a:t>) format.</a:t>
            </a:r>
          </a:p>
          <a:p>
            <a:pPr lvl="1"/>
            <a:r>
              <a:rPr lang="en-US" dirty="0"/>
              <a:t>https://github.com/libyal/libesedb</a:t>
            </a:r>
          </a:p>
          <a:p>
            <a:r>
              <a:rPr lang="en-US" dirty="0"/>
              <a:t>The ESE database format is used in many different applications</a:t>
            </a:r>
          </a:p>
          <a:p>
            <a:pPr lvl="1"/>
            <a:r>
              <a:rPr lang="en-US" dirty="0"/>
              <a:t>Windows Search, Windows Mail, Exchange, Active Directory,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20708"/>
            <a:ext cx="6410419" cy="1420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4151376"/>
            <a:ext cx="158671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007DB5"/>
                </a:solidFill>
              </a:rPr>
              <a:t>libesedb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1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96" y="312696"/>
            <a:ext cx="8436071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7" y="409471"/>
            <a:ext cx="7855109" cy="2042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506"/>
          <a:stretch/>
        </p:blipFill>
        <p:spPr>
          <a:xfrm>
            <a:off x="702736" y="2959617"/>
            <a:ext cx="9668279" cy="2230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736" y="132502"/>
            <a:ext cx="54784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Export </a:t>
            </a:r>
            <a:r>
              <a:rPr lang="en-US" i="1" dirty="0">
                <a:solidFill>
                  <a:srgbClr val="7030A0"/>
                </a:solidFill>
              </a:rPr>
              <a:t>WebCacheV01.dat </a:t>
            </a:r>
            <a:r>
              <a:rPr lang="en-US" dirty="0"/>
              <a:t>to the folder </a:t>
            </a:r>
            <a:r>
              <a:rPr lang="en-US" dirty="0" err="1"/>
              <a:t>webhistory</a:t>
            </a:r>
            <a:r>
              <a:rPr lang="en-US" dirty="0"/>
              <a:t>/IE11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736" y="2589032"/>
            <a:ext cx="24184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file the folder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736" y="5374976"/>
            <a:ext cx="23823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type of the file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36" y="5744308"/>
            <a:ext cx="7033870" cy="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0000"/>
                </a:solidFill>
              </a:rPr>
              <a:t>awk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scripting language used for manipulating data and generating reports</a:t>
            </a:r>
          </a:p>
          <a:p>
            <a:pPr lvl="1"/>
            <a:r>
              <a:rPr lang="en-US" dirty="0"/>
              <a:t>Transform data files</a:t>
            </a:r>
          </a:p>
          <a:p>
            <a:pPr lvl="1"/>
            <a:r>
              <a:rPr lang="en-US" dirty="0"/>
              <a:t>Produce formatted reports</a:t>
            </a:r>
          </a:p>
          <a:p>
            <a:r>
              <a:rPr lang="en-US" dirty="0"/>
              <a:t>Abbreviated from the names of the developers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ho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einberger, and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ernighan.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Scans a file line by line</a:t>
            </a:r>
          </a:p>
          <a:p>
            <a:pPr lvl="1"/>
            <a:r>
              <a:rPr lang="en-US" dirty="0"/>
              <a:t>Splits each input line into fields</a:t>
            </a:r>
          </a:p>
          <a:p>
            <a:pPr lvl="1"/>
            <a:r>
              <a:rPr lang="en-US" dirty="0"/>
              <a:t>Compares input line/fields to pattern</a:t>
            </a:r>
          </a:p>
          <a:p>
            <a:pPr lvl="1"/>
            <a:r>
              <a:rPr lang="en-US" dirty="0"/>
              <a:t>Performs action(s) on matched lines</a:t>
            </a:r>
          </a:p>
        </p:txBody>
      </p:sp>
    </p:spTree>
    <p:extLst>
      <p:ext uri="{BB962C8B-B14F-4D97-AF65-F5344CB8AC3E}">
        <p14:creationId xmlns:p14="http://schemas.microsoft.com/office/powerpoint/2010/main" val="285229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13. </a:t>
            </a:r>
            <a:r>
              <a:rPr lang="en-US" dirty="0"/>
              <a:t>What web browsers were used?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55339"/>
            <a:ext cx="10574295" cy="48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8" y="1150440"/>
            <a:ext cx="9485115" cy="157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6248" y="1936988"/>
            <a:ext cx="48227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-e</a:t>
            </a:r>
            <a:r>
              <a:rPr lang="en-US" sz="1600" dirty="0"/>
              <a:t>: here enables the interpretation of backslash escapes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\n </a:t>
            </a:r>
            <a:r>
              <a:rPr lang="en-US" sz="1600" b="1" dirty="0"/>
              <a:t>:</a:t>
            </a:r>
            <a:r>
              <a:rPr lang="en-US" sz="1600" dirty="0"/>
              <a:t> this option creates new line from where it is used.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8" y="3661338"/>
            <a:ext cx="11777750" cy="18982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59936" y="4820887"/>
            <a:ext cx="226433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i="1" dirty="0">
                <a:solidFill>
                  <a:srgbClr val="7030A0"/>
                </a:solidFill>
              </a:rPr>
              <a:t>pattern</a:t>
            </a:r>
            <a:r>
              <a:rPr lang="en-US" sz="1400" b="1" dirty="0">
                <a:solidFill>
                  <a:srgbClr val="FF0000"/>
                </a:solidFill>
              </a:rPr>
              <a:t>/</a:t>
            </a:r>
            <a:r>
              <a:rPr lang="en-US" sz="1400" dirty="0"/>
              <a:t>: match a </a:t>
            </a:r>
            <a:r>
              <a:rPr lang="en-US" sz="1400" i="1" dirty="0">
                <a:solidFill>
                  <a:srgbClr val="7030A0"/>
                </a:solidFill>
              </a:rPr>
              <a:t>pattern ;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{</a:t>
            </a:r>
            <a:r>
              <a:rPr lang="en-US" sz="1400" i="1" dirty="0">
                <a:solidFill>
                  <a:srgbClr val="7030A0"/>
                </a:solidFill>
              </a:rPr>
              <a:t>action</a:t>
            </a:r>
            <a:r>
              <a:rPr lang="en-US" sz="1400" b="1" dirty="0">
                <a:solidFill>
                  <a:srgbClr val="FF0000"/>
                </a:solidFill>
              </a:rPr>
              <a:t>} </a:t>
            </a:r>
            <a:r>
              <a:rPr lang="en-US" sz="1400" b="1" dirty="0"/>
              <a:t>:</a:t>
            </a:r>
            <a:r>
              <a:rPr lang="en-US" sz="1400" dirty="0"/>
              <a:t> execute an </a:t>
            </a:r>
            <a:r>
              <a:rPr lang="en-US" sz="1400" i="1" dirty="0">
                <a:solidFill>
                  <a:srgbClr val="7030A0"/>
                </a:solidFill>
              </a:rPr>
              <a:t>action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$</a:t>
            </a:r>
            <a:r>
              <a:rPr lang="en-US" sz="1400" i="1" dirty="0">
                <a:solidFill>
                  <a:srgbClr val="7030A0"/>
                </a:solidFill>
              </a:rPr>
              <a:t>: display a field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65498" y="5559551"/>
            <a:ext cx="63011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awk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options </a:t>
            </a:r>
            <a:r>
              <a:rPr lang="en-US" i="1" dirty="0">
                <a:solidFill>
                  <a:srgbClr val="007DB5"/>
                </a:solidFill>
              </a:rPr>
              <a:t>‘/selection _criteria/ {action }’ </a:t>
            </a:r>
            <a:r>
              <a:rPr lang="en-US" dirty="0"/>
              <a:t>input-file &gt; output-file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658" y="781108"/>
            <a:ext cx="38420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three lines with three attributes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538" y="3015007"/>
            <a:ext cx="444570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lines with the key word “</a:t>
            </a:r>
            <a:r>
              <a:rPr lang="en-US" i="1" dirty="0">
                <a:solidFill>
                  <a:srgbClr val="007DB5"/>
                </a:solidFill>
              </a:rPr>
              <a:t>manager</a:t>
            </a:r>
            <a:r>
              <a:rPr lang="en-US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 attributes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085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10" y="4000462"/>
            <a:ext cx="9777205" cy="1092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309" y="3631130"/>
            <a:ext cx="15442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Calculate sum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9" y="1326576"/>
            <a:ext cx="9726025" cy="190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309" y="957244"/>
            <a:ext cx="19831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ow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umber</a:t>
            </a:r>
          </a:p>
        </p:txBody>
      </p:sp>
    </p:spTree>
    <p:extLst>
      <p:ext uri="{BB962C8B-B14F-4D97-AF65-F5344CB8AC3E}">
        <p14:creationId xmlns:p14="http://schemas.microsoft.com/office/powerpoint/2010/main" val="127076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46" y="892295"/>
            <a:ext cx="9681869" cy="1874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746" y="522963"/>
            <a:ext cx="33514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field names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4" y="3081528"/>
            <a:ext cx="11850127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1" y="927022"/>
            <a:ext cx="10590259" cy="1897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490" y="557690"/>
            <a:ext cx="59973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Separate fields with tab </a:t>
            </a:r>
            <a:r>
              <a:rPr lang="en-US" i="1" dirty="0">
                <a:solidFill>
                  <a:srgbClr val="FF0000"/>
                </a:solidFill>
              </a:rPr>
              <a:t>‘\t’ </a:t>
            </a:r>
            <a:r>
              <a:rPr lang="en-US" dirty="0"/>
              <a:t>and show </a:t>
            </a:r>
            <a:r>
              <a:rPr lang="en-US" i="1" dirty="0" err="1">
                <a:solidFill>
                  <a:srgbClr val="7030A0"/>
                </a:solidFill>
              </a:rPr>
              <a:t>ModifiedTime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URL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1" y="3418502"/>
            <a:ext cx="9697238" cy="945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490" y="3049171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Count the number records in the file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0" y="4933031"/>
            <a:ext cx="9745575" cy="975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6491" y="4563700"/>
            <a:ext cx="66594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Count the number records in all files start with the string “</a:t>
            </a:r>
            <a:r>
              <a:rPr lang="en-US" i="1" dirty="0">
                <a:solidFill>
                  <a:srgbClr val="007DB5"/>
                </a:solidFill>
              </a:rPr>
              <a:t>Container</a:t>
            </a:r>
            <a:r>
              <a:rPr lang="en-US" dirty="0"/>
              <a:t>”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490" y="5908430"/>
            <a:ext cx="24531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Optional : </a:t>
            </a:r>
            <a:r>
              <a:rPr lang="en-US" i="1" dirty="0">
                <a:solidFill>
                  <a:srgbClr val="007DB5"/>
                </a:solidFill>
              </a:rPr>
              <a:t>cut</a:t>
            </a:r>
            <a:r>
              <a:rPr lang="en-US" dirty="0"/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119174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15.2 </a:t>
            </a:r>
            <a:r>
              <a:rPr lang="en-US" dirty="0"/>
              <a:t>View </a:t>
            </a:r>
            <a:r>
              <a:rPr lang="en-US" dirty="0">
                <a:solidFill>
                  <a:srgbClr val="FF0000"/>
                </a:solidFill>
              </a:rPr>
              <a:t>IE 8 </a:t>
            </a:r>
            <a:r>
              <a:rPr lang="en-US" dirty="0"/>
              <a:t>History using </a:t>
            </a:r>
            <a:r>
              <a:rPr lang="en-US" i="1" dirty="0" err="1">
                <a:solidFill>
                  <a:srgbClr val="FF0000"/>
                </a:solidFill>
              </a:rPr>
              <a:t>pasco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2068"/>
            <a:ext cx="7584458" cy="1115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1852736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the file type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868549"/>
            <a:ext cx="822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007DB5"/>
                </a:solidFill>
              </a:rPr>
              <a:t>pasco</a:t>
            </a:r>
            <a:r>
              <a:rPr lang="en-US" sz="2800" dirty="0">
                <a:solidFill>
                  <a:srgbClr val="007DB5"/>
                </a:solidFill>
              </a:rPr>
              <a:t> </a:t>
            </a:r>
            <a:r>
              <a:rPr lang="en-US" sz="2800" dirty="0"/>
              <a:t>- tool to extract information from </a:t>
            </a:r>
            <a:r>
              <a:rPr lang="en-US" sz="2800" i="1" dirty="0">
                <a:solidFill>
                  <a:srgbClr val="007DB5"/>
                </a:solidFill>
              </a:rPr>
              <a:t>index.dat</a:t>
            </a:r>
          </a:p>
        </p:txBody>
      </p:sp>
    </p:spTree>
    <p:extLst>
      <p:ext uri="{BB962C8B-B14F-4D97-AF65-F5344CB8AC3E}">
        <p14:creationId xmlns:p14="http://schemas.microsoft.com/office/powerpoint/2010/main" val="180208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85" y="1493128"/>
            <a:ext cx="5477257" cy="149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85" y="3700626"/>
            <a:ext cx="5056069" cy="1990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9785" y="1123796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dirty="0" err="1"/>
              <a:t>pasco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785" y="3331294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help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8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0" y="2033021"/>
            <a:ext cx="9462688" cy="270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590" y="1663689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FF0000"/>
                </a:solidFill>
              </a:rPr>
              <a:t>index.dat</a:t>
            </a:r>
          </a:p>
        </p:txBody>
      </p:sp>
    </p:spTree>
    <p:extLst>
      <p:ext uri="{BB962C8B-B14F-4D97-AF65-F5344CB8AC3E}">
        <p14:creationId xmlns:p14="http://schemas.microsoft.com/office/powerpoint/2010/main" val="2266508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15.3 </a:t>
            </a:r>
            <a:r>
              <a:rPr lang="en-US" dirty="0"/>
              <a:t>View </a:t>
            </a:r>
            <a:r>
              <a:rPr lang="en-US" dirty="0">
                <a:solidFill>
                  <a:srgbClr val="FF0000"/>
                </a:solidFill>
              </a:rPr>
              <a:t>Chrome </a:t>
            </a:r>
            <a:r>
              <a:rPr lang="en-US" dirty="0"/>
              <a:t>History </a:t>
            </a:r>
            <a:r>
              <a:rPr lang="en-US" dirty="0">
                <a:solidFill>
                  <a:srgbClr val="FF0000"/>
                </a:solidFill>
              </a:rPr>
              <a:t>SQLite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760"/>
            <a:ext cx="8270234" cy="392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0760" y="2450592"/>
            <a:ext cx="29003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comments start with </a:t>
            </a:r>
            <a:r>
              <a:rPr lang="en-US" b="1" dirty="0">
                <a:solidFill>
                  <a:srgbClr val="FF0000"/>
                </a:solidFill>
              </a:rPr>
              <a:t>dot .</a:t>
            </a:r>
          </a:p>
        </p:txBody>
      </p:sp>
    </p:spTree>
    <p:extLst>
      <p:ext uri="{BB962C8B-B14F-4D97-AF65-F5344CB8AC3E}">
        <p14:creationId xmlns:p14="http://schemas.microsoft.com/office/powerpoint/2010/main" val="1250108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3" y="1077530"/>
            <a:ext cx="6489425" cy="203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3" y="3950920"/>
            <a:ext cx="10512785" cy="1360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463" y="708198"/>
            <a:ext cx="36099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 </a:t>
            </a:r>
            <a:r>
              <a:rPr lang="en-US" i="1" dirty="0">
                <a:solidFill>
                  <a:srgbClr val="007DB5"/>
                </a:solidFill>
              </a:rPr>
              <a:t>Chrome</a:t>
            </a:r>
            <a:r>
              <a:rPr lang="en-US" dirty="0"/>
              <a:t> history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06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4" y="779432"/>
            <a:ext cx="10742078" cy="250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50" y="3503564"/>
            <a:ext cx="5395428" cy="2575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6570" y="3282696"/>
            <a:ext cx="476883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This timestamp format is used in web browsers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Apple Safari (</a:t>
            </a:r>
            <a:r>
              <a:rPr lang="en-US" dirty="0" err="1"/>
              <a:t>WebKit</a:t>
            </a:r>
            <a:r>
              <a:rPr lang="en-US" dirty="0"/>
              <a:t>), Google Chrome and Opera (Chromium/Blink).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It's a 64-bit value for microseconds since Jan 1, 1601 00:00 UTC. One microsecond is one-millionth of a second.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570" y="5587823"/>
            <a:ext cx="1928288" cy="491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FEC2B-49D0-49D8-9E4D-0D07D2B144D0}"/>
              </a:ext>
            </a:extLst>
          </p:cNvPr>
          <p:cNvSpPr txBox="1"/>
          <p:nvPr/>
        </p:nvSpPr>
        <p:spPr>
          <a:xfrm>
            <a:off x="643484" y="6077044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https://www.epochconverter.com/webkit</a:t>
            </a:r>
          </a:p>
        </p:txBody>
      </p:sp>
    </p:spTree>
    <p:extLst>
      <p:ext uri="{BB962C8B-B14F-4D97-AF65-F5344CB8AC3E}">
        <p14:creationId xmlns:p14="http://schemas.microsoft.com/office/powerpoint/2010/main" val="41526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1782" y="980672"/>
            <a:ext cx="726294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/>
              <a:t>Set up loop device (a pseudo-</a:t>
            </a:r>
            <a:r>
              <a:rPr lang="en-US" b="1"/>
              <a:t>device</a:t>
            </a:r>
            <a:r>
              <a:rPr lang="en-US"/>
              <a:t> that makes a file accessible as a block </a:t>
            </a:r>
            <a:r>
              <a:rPr lang="en-US" b="1"/>
              <a:t>device</a:t>
            </a:r>
            <a:r>
              <a:rPr lang="en-US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2" y="1627003"/>
            <a:ext cx="7262949" cy="976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62" y="3519803"/>
            <a:ext cx="7241787" cy="2471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1200" y="3150471"/>
            <a:ext cx="56624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all versions of IE via .log</a:t>
            </a:r>
          </a:p>
        </p:txBody>
      </p:sp>
    </p:spTree>
    <p:extLst>
      <p:ext uri="{BB962C8B-B14F-4D97-AF65-F5344CB8AC3E}">
        <p14:creationId xmlns:p14="http://schemas.microsoft.com/office/powerpoint/2010/main" val="2919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16.</a:t>
            </a:r>
            <a:r>
              <a:rPr lang="en-US" dirty="0"/>
              <a:t>	List all search keywords using web browsers. (Timestamp, URL, keyword...)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 browser</a:t>
            </a:r>
          </a:p>
          <a:p>
            <a:r>
              <a:rPr lang="en-US" dirty="0"/>
              <a:t>Chrome browser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0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16.1 </a:t>
            </a:r>
            <a:r>
              <a:rPr lang="en-US" dirty="0"/>
              <a:t>IE browser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76102"/>
            <a:ext cx="9596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Web Query String</a:t>
            </a:r>
          </a:p>
          <a:p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https://example.com/path/to/page?name=frank&amp;course=fscs630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49" y="3169402"/>
            <a:ext cx="7342148" cy="171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05849" y="5329082"/>
            <a:ext cx="969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https://www.bing.com/search?</a:t>
            </a:r>
            <a:r>
              <a:rPr lang="en-US" dirty="0">
                <a:solidFill>
                  <a:srgbClr val="FF0000"/>
                </a:solidFill>
              </a:rPr>
              <a:t>q=myteststring</a:t>
            </a:r>
            <a:r>
              <a:rPr lang="en-US" dirty="0"/>
              <a:t>&amp;src=IE-SearchBox&amp;FORM=IEMAE2&amp;pc=EUPP</a:t>
            </a:r>
          </a:p>
        </p:txBody>
      </p:sp>
    </p:spTree>
    <p:extLst>
      <p:ext uri="{BB962C8B-B14F-4D97-AF65-F5344CB8AC3E}">
        <p14:creationId xmlns:p14="http://schemas.microsoft.com/office/powerpoint/2010/main" val="3934232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for bing.com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90296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https://regexr.com/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2328"/>
            <a:ext cx="7582557" cy="1867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AB982-17C7-474F-885E-A461B0AB9AC1}"/>
              </a:ext>
            </a:extLst>
          </p:cNvPr>
          <p:cNvSpPr txBox="1"/>
          <p:nvPr/>
        </p:nvSpPr>
        <p:spPr>
          <a:xfrm>
            <a:off x="838200" y="4821674"/>
            <a:ext cx="489966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accent6"/>
                </a:solidFill>
              </a:rPr>
              <a:t>&lt;http&gt;Hello World&lt;/http&gt;</a:t>
            </a: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&lt;.+&gt;</a:t>
            </a:r>
            <a:r>
              <a:rPr lang="en-US" b="0" i="0" dirty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GB" b="1" dirty="0"/>
              <a:t>Greedy</a:t>
            </a:r>
            <a:r>
              <a:rPr lang="en-GB" dirty="0"/>
              <a:t> will consume as much as possible</a:t>
            </a:r>
            <a:endParaRPr lang="en-US" dirty="0"/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&lt;.+?&gt;</a:t>
            </a:r>
            <a:r>
              <a:rPr lang="en-US" b="0" i="0" dirty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1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lazy</a:t>
            </a:r>
            <a:r>
              <a:rPr lang="en-US" b="0" i="0" dirty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 will stop right after matching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32DFC-819D-4DAC-BC21-6AC25B529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313" y="5558688"/>
            <a:ext cx="2293819" cy="1066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95317-3288-4B12-BE14-8B99719A5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313" y="4220593"/>
            <a:ext cx="2232853" cy="106689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A25554-D048-4DDA-8673-BC2050C6D309}"/>
              </a:ext>
            </a:extLst>
          </p:cNvPr>
          <p:cNvCxnSpPr/>
          <p:nvPr/>
        </p:nvCxnSpPr>
        <p:spPr>
          <a:xfrm flipV="1">
            <a:off x="5494020" y="4434840"/>
            <a:ext cx="1215293" cy="76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3536D2-FD43-4A06-8398-BC9E2FAD67EE}"/>
              </a:ext>
            </a:extLst>
          </p:cNvPr>
          <p:cNvCxnSpPr>
            <a:endCxn id="8" idx="1"/>
          </p:cNvCxnSpPr>
          <p:nvPr/>
        </p:nvCxnSpPr>
        <p:spPr>
          <a:xfrm>
            <a:off x="5234940" y="5558688"/>
            <a:ext cx="1474373" cy="53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56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</a:t>
            </a:r>
            <a:r>
              <a:rPr lang="en-US" dirty="0">
                <a:solidFill>
                  <a:srgbClr val="FF0000"/>
                </a:solidFill>
              </a:rPr>
              <a:t>IE 11 </a:t>
            </a:r>
            <a:r>
              <a:rPr lang="en-US" dirty="0"/>
              <a:t>search keywords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4" y="1905089"/>
            <a:ext cx="11148518" cy="31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5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8881" y="4351683"/>
            <a:ext cx="9758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https://www.google.com/search?rlz=1C1CHBD_enUS786US786&amp;sxsrf=ALeKk01AmipE1UjqVSg_9n7SRJLpkQmOpg%3A1606274523849&amp;ei=2829X8KnM-OMwbkPpIGkqAs</a:t>
            </a:r>
            <a:r>
              <a:rPr lang="en-US" dirty="0">
                <a:solidFill>
                  <a:srgbClr val="FF0000"/>
                </a:solidFill>
              </a:rPr>
              <a:t>&amp;q=myteststring</a:t>
            </a:r>
            <a:r>
              <a:rPr lang="en-US" dirty="0"/>
              <a:t>&amp;oq=mytest&amp;gs_lcp=CgZwc3ktYWIQAxgAMgQIIxAnMgYIABAHEB4yBggAEAcQHjIGCAAQBxAeMgYIABAHEB4yBAgAEEMyBggAEAcQHjIGCAAQBxAeMggIABCxAxCDATIECAAQQzoHCAAQsAMQQzoHCC4QsAMQQ1CqhQFYqoUBYLmSAWgBcAB4AIABcogBcpIBAzAuMZgBAKABAaoBB2d3cy13aXrIAQrAAQE&amp;sclient=psy-ab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4" y="2259490"/>
            <a:ext cx="5064584" cy="172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16.2 </a:t>
            </a:r>
            <a:r>
              <a:rPr lang="en-US" dirty="0"/>
              <a:t>Chrome browser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8871" y="1792941"/>
            <a:ext cx="257147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Chrome search URL</a:t>
            </a:r>
          </a:p>
        </p:txBody>
      </p:sp>
    </p:spTree>
    <p:extLst>
      <p:ext uri="{BB962C8B-B14F-4D97-AF65-F5344CB8AC3E}">
        <p14:creationId xmlns:p14="http://schemas.microsoft.com/office/powerpoint/2010/main" val="2774226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for google.com search URL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6529"/>
            <a:ext cx="893903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2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616" y="463769"/>
            <a:ext cx="316317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Chrome search result 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16" y="4344001"/>
            <a:ext cx="8192210" cy="195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16" y="944939"/>
            <a:ext cx="5641337" cy="303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682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</a:t>
            </a:r>
            <a:r>
              <a:rPr lang="en-US" dirty="0">
                <a:solidFill>
                  <a:srgbClr val="FF0000"/>
                </a:solidFill>
              </a:rPr>
              <a:t>Chrome </a:t>
            </a:r>
            <a:r>
              <a:rPr lang="en-US" dirty="0"/>
              <a:t>search keywords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6192"/>
            <a:ext cx="6156960" cy="48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8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17.</a:t>
            </a:r>
            <a:r>
              <a:rPr lang="en-US" dirty="0"/>
              <a:t>	List all user keywords at the search bar in Windows Explorer. (Timestamp, Keyword)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6044"/>
            <a:ext cx="7912608" cy="3395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7CAE-4370-4548-875A-F4C62230C749}"/>
              </a:ext>
            </a:extLst>
          </p:cNvPr>
          <p:cNvSpPr txBox="1"/>
          <p:nvPr/>
        </p:nvSpPr>
        <p:spPr>
          <a:xfrm>
            <a:off x="838200" y="1816712"/>
            <a:ext cx="63855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rip.pl on NTUSER.DAT file with </a:t>
            </a:r>
            <a:r>
              <a:rPr lang="en-US" i="1" dirty="0" err="1">
                <a:solidFill>
                  <a:srgbClr val="7030A0"/>
                </a:solidFill>
              </a:rPr>
              <a:t>wordwheelquery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plugin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5581977"/>
            <a:ext cx="791260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HKU\informant\Software\Microsoft\Windows\</a:t>
            </a:r>
            <a:r>
              <a:rPr lang="en-US" sz="1400" dirty="0" err="1"/>
              <a:t>CurrentVersion</a:t>
            </a:r>
            <a:r>
              <a:rPr lang="en-US" sz="1400" dirty="0"/>
              <a:t>\Explorer\</a:t>
            </a:r>
            <a:r>
              <a:rPr lang="en-US" sz="1400" dirty="0" err="1"/>
              <a:t>WordWheelQuery</a:t>
            </a:r>
            <a:r>
              <a:rPr lang="en-US" sz="1400" dirty="0"/>
              <a:t>\</a:t>
            </a:r>
          </a:p>
          <a:p>
            <a:r>
              <a:rPr lang="en-US" sz="1400" dirty="0"/>
              <a:t>- ‘Timestamp’ can be inferred from a timestamp of the parent key (‘</a:t>
            </a:r>
            <a:r>
              <a:rPr lang="en-US" sz="1400" dirty="0" err="1"/>
              <a:t>WordWheelQuery</a:t>
            </a:r>
            <a:r>
              <a:rPr lang="en-US" sz="1400" dirty="0"/>
              <a:t>’).</a:t>
            </a:r>
          </a:p>
          <a:p>
            <a:r>
              <a:rPr lang="en-US" sz="1400" dirty="0"/>
              <a:t>- ‘Timestamp’ may not be accurate because it depends on the update mechanism of Windows Explorer.</a:t>
            </a:r>
          </a:p>
        </p:txBody>
      </p:sp>
    </p:spTree>
    <p:extLst>
      <p:ext uri="{BB962C8B-B14F-4D97-AF65-F5344CB8AC3E}">
        <p14:creationId xmlns:p14="http://schemas.microsoft.com/office/powerpoint/2010/main" val="421051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23" y="1930467"/>
            <a:ext cx="8527519" cy="2613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223" y="1561135"/>
            <a:ext cx="56624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IE logs</a:t>
            </a:r>
          </a:p>
        </p:txBody>
      </p:sp>
    </p:spTree>
    <p:extLst>
      <p:ext uri="{BB962C8B-B14F-4D97-AF65-F5344CB8AC3E}">
        <p14:creationId xmlns:p14="http://schemas.microsoft.com/office/powerpoint/2010/main" val="15173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13.1</a:t>
            </a:r>
            <a:r>
              <a:rPr lang="en-US" dirty="0"/>
              <a:t> Can you find the version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3606"/>
          </a:xfrm>
        </p:spPr>
        <p:txBody>
          <a:bodyPr>
            <a:normAutofit/>
          </a:bodyPr>
          <a:lstStyle/>
          <a:p>
            <a:r>
              <a:rPr lang="en-US" dirty="0"/>
              <a:t>Locations to exam browsers’ version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HKLM\SOFTWARE\Microsoft\Internet Explorer (value: </a:t>
            </a:r>
            <a:r>
              <a:rPr lang="en-US" i="1" dirty="0" err="1">
                <a:solidFill>
                  <a:srgbClr val="007DB5"/>
                </a:solidFill>
              </a:rPr>
              <a:t>svcVersion</a:t>
            </a:r>
            <a:r>
              <a:rPr lang="en-US" i="1" dirty="0">
                <a:solidFill>
                  <a:srgbClr val="007DB5"/>
                </a:solidFill>
              </a:rPr>
              <a:t>)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HKU\informant\Software\Google\Chrome\</a:t>
            </a:r>
            <a:r>
              <a:rPr lang="en-US" i="1" dirty="0" err="1">
                <a:solidFill>
                  <a:srgbClr val="007DB5"/>
                </a:solidFill>
              </a:rPr>
              <a:t>BLBeacon</a:t>
            </a:r>
            <a:r>
              <a:rPr lang="en-US" i="1" dirty="0">
                <a:solidFill>
                  <a:srgbClr val="007DB5"/>
                </a:solidFill>
              </a:rPr>
              <a:t> (value: version)</a:t>
            </a:r>
          </a:p>
          <a:p>
            <a:r>
              <a:rPr lang="en-US" dirty="0"/>
              <a:t>Use Windows Registry hive shell (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It provides a simple shell for navigating Windows Registry 'hive' files.</a:t>
            </a:r>
          </a:p>
        </p:txBody>
      </p:sp>
    </p:spTree>
    <p:extLst>
      <p:ext uri="{BB962C8B-B14F-4D97-AF65-F5344CB8AC3E}">
        <p14:creationId xmlns:p14="http://schemas.microsoft.com/office/powerpoint/2010/main" val="391029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19" y="3530456"/>
            <a:ext cx="3563713" cy="762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101" y="4395981"/>
            <a:ext cx="6238503" cy="1744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101" y="1876897"/>
            <a:ext cx="5902911" cy="1468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816" y="1875718"/>
            <a:ext cx="27102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FF0000"/>
                </a:solidFill>
              </a:rPr>
              <a:t>hivexsh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4" y="3542618"/>
            <a:ext cx="27102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r>
              <a:rPr lang="en-US" dirty="0"/>
              <a:t> manual</a:t>
            </a:r>
            <a:endParaRPr lang="en-US" i="1" dirty="0">
              <a:solidFill>
                <a:srgbClr val="007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82" y="967040"/>
            <a:ext cx="7321618" cy="346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1882" y="597708"/>
            <a:ext cx="4304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 the version of IE 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882" y="4805879"/>
            <a:ext cx="65082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to exam the version of </a:t>
            </a:r>
            <a:r>
              <a:rPr lang="en-US" i="1" dirty="0">
                <a:solidFill>
                  <a:srgbClr val="007DB5"/>
                </a:solidFill>
              </a:rPr>
              <a:t>Chrome</a:t>
            </a:r>
            <a:r>
              <a:rPr lang="en-US" dirty="0"/>
              <a:t> using </a:t>
            </a:r>
            <a:r>
              <a:rPr lang="en-US" i="1" dirty="0" err="1">
                <a:solidFill>
                  <a:srgbClr val="007DB5"/>
                </a:solidFill>
              </a:rPr>
              <a:t>hivexsh</a:t>
            </a:r>
            <a:r>
              <a:rPr lang="en-US" i="1" dirty="0">
                <a:solidFill>
                  <a:srgbClr val="007DB5"/>
                </a:solidFill>
              </a:rPr>
              <a:t>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84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14.</a:t>
            </a:r>
            <a:r>
              <a:rPr lang="en-US" dirty="0"/>
              <a:t>	Identify directory/file paths related to the web browser history.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90348"/>
              </p:ext>
            </p:extLst>
          </p:nvPr>
        </p:nvGraphicFramePr>
        <p:xfrm>
          <a:off x="726981" y="2077948"/>
          <a:ext cx="10494394" cy="39199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8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MS IE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(9 or lower)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C:\Users\informant\AppData\Local\Microsoft\Windows\History\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C:\Users\informant\AppData\Local\Microsoft\Windows\Temporary Internet Files\Low\Content.IE5\index.dat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C:\Users\informant\AppData\Roaming\Microsoft\Windows\Cookies\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MS IE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C:\Users\informant\AppData\Local\Microsoft\Windows\WebCache\WebCacheV01.dat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5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Chrome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Data\Default\History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Data\Default\Application Cache\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Data\Default\Media Cache\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GPUCache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Data\Default\Cookies\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Data\Default\Extension Cookies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C:\Users\informant\AppData\Local\Google\Chrome\User Data\Default\Extensions\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……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54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93FE32-82B0-42F3-AFEC-F26A966CF332}"/>
              </a:ext>
            </a:extLst>
          </p:cNvPr>
          <p:cNvSpPr txBox="1"/>
          <p:nvPr/>
        </p:nvSpPr>
        <p:spPr>
          <a:xfrm>
            <a:off x="1013456" y="1312747"/>
            <a:ext cx="43510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Internet Explorer 8  </a:t>
            </a:r>
            <a:r>
              <a:rPr lang="en-US" dirty="0">
                <a:solidFill>
                  <a:srgbClr val="FF0000"/>
                </a:solidFill>
              </a:rPr>
              <a:t>History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56" y="1692001"/>
            <a:ext cx="9946618" cy="34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18805</TotalTime>
  <Words>1936</Words>
  <Application>Microsoft Office PowerPoint</Application>
  <PresentationFormat>Widescreen</PresentationFormat>
  <Paragraphs>214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Courier New</vt:lpstr>
      <vt:lpstr>Times New Roman</vt:lpstr>
      <vt:lpstr>Office Theme</vt:lpstr>
      <vt:lpstr>Investigate Data Leakage Case </vt:lpstr>
      <vt:lpstr>13. What web browsers were used?</vt:lpstr>
      <vt:lpstr>PowerPoint Presentation</vt:lpstr>
      <vt:lpstr>PowerPoint Presentation</vt:lpstr>
      <vt:lpstr>13.1 Can you find the version number?</vt:lpstr>
      <vt:lpstr>Install hivexsh</vt:lpstr>
      <vt:lpstr>PowerPoint Presentation</vt:lpstr>
      <vt:lpstr>14. Identify directory/file paths related to the web browser history.</vt:lpstr>
      <vt:lpstr>PowerPoint Presentation</vt:lpstr>
      <vt:lpstr>PowerPoint Presentation</vt:lpstr>
      <vt:lpstr>PowerPoint Presentation</vt:lpstr>
      <vt:lpstr>15. What websites were the suspect accessing? (Timestamp, URL...)</vt:lpstr>
      <vt:lpstr>Copy Three Browser History Files </vt:lpstr>
      <vt:lpstr>PowerPoint Presentation</vt:lpstr>
      <vt:lpstr>15.1 View IE 11 History Using libesedb </vt:lpstr>
      <vt:lpstr>What libesedb?</vt:lpstr>
      <vt:lpstr>PowerPoint Presentation</vt:lpstr>
      <vt:lpstr>PowerPoint Presentation</vt:lpstr>
      <vt:lpstr>awk  command</vt:lpstr>
      <vt:lpstr>PowerPoint Presentation</vt:lpstr>
      <vt:lpstr>PowerPoint Presentation</vt:lpstr>
      <vt:lpstr>PowerPoint Presentation</vt:lpstr>
      <vt:lpstr>PowerPoint Presentation</vt:lpstr>
      <vt:lpstr>15.2 View IE 8 History using pasco </vt:lpstr>
      <vt:lpstr>PowerPoint Presentation</vt:lpstr>
      <vt:lpstr>PowerPoint Presentation</vt:lpstr>
      <vt:lpstr>15.3 View Chrome History SQLite</vt:lpstr>
      <vt:lpstr>PowerPoint Presentation</vt:lpstr>
      <vt:lpstr>PowerPoint Presentation</vt:lpstr>
      <vt:lpstr>16. List all search keywords using web browsers. (Timestamp, URL, keyword...)</vt:lpstr>
      <vt:lpstr>16.1 IE browser</vt:lpstr>
      <vt:lpstr>Regular expression for bing.com search</vt:lpstr>
      <vt:lpstr>List IE 11 search keywords </vt:lpstr>
      <vt:lpstr>16.2 Chrome browser </vt:lpstr>
      <vt:lpstr>Regular expression for google.com search URL</vt:lpstr>
      <vt:lpstr>PowerPoint Presentation</vt:lpstr>
      <vt:lpstr>List Chrome search keywords </vt:lpstr>
      <vt:lpstr>17. List all user keywords at the search bar in Windows Explorer. (Timestamp, Keyword)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1828</cp:revision>
  <dcterms:created xsi:type="dcterms:W3CDTF">2020-09-14T14:43:27Z</dcterms:created>
  <dcterms:modified xsi:type="dcterms:W3CDTF">2021-03-03T13:59:01Z</dcterms:modified>
</cp:coreProperties>
</file>