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4" r:id="rId3"/>
    <p:sldId id="372" r:id="rId4"/>
    <p:sldId id="370" r:id="rId5"/>
    <p:sldId id="366" r:id="rId6"/>
    <p:sldId id="367" r:id="rId7"/>
    <p:sldId id="368" r:id="rId8"/>
    <p:sldId id="397" r:id="rId9"/>
    <p:sldId id="369" r:id="rId10"/>
    <p:sldId id="371" r:id="rId11"/>
    <p:sldId id="389" r:id="rId12"/>
    <p:sldId id="396" r:id="rId13"/>
    <p:sldId id="378" r:id="rId14"/>
    <p:sldId id="390" r:id="rId15"/>
    <p:sldId id="387" r:id="rId16"/>
    <p:sldId id="388" r:id="rId17"/>
    <p:sldId id="405" r:id="rId18"/>
    <p:sldId id="403" r:id="rId19"/>
    <p:sldId id="402" r:id="rId20"/>
    <p:sldId id="374" r:id="rId21"/>
    <p:sldId id="399" r:id="rId22"/>
    <p:sldId id="400" r:id="rId23"/>
    <p:sldId id="401" r:id="rId24"/>
    <p:sldId id="4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>
        <p:scale>
          <a:sx n="100" d="100"/>
          <a:sy n="100" d="100"/>
        </p:scale>
        <p:origin x="154" y="41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216DA3AF-6716-411D-B14D-8986F59D1840}"/>
    <pc:docChg chg="undo custSel addSld modSld sldOrd">
      <pc:chgData name="Weifeng Xu" userId="e7aed605-a3dd-4d5a-a692-a87037af107b" providerId="ADAL" clId="{216DA3AF-6716-411D-B14D-8986F59D1840}" dt="2021-04-29T22:59:42.453" v="401"/>
      <pc:docMkLst>
        <pc:docMk/>
      </pc:docMkLst>
      <pc:sldChg chg="modSp mod">
        <pc:chgData name="Weifeng Xu" userId="e7aed605-a3dd-4d5a-a692-a87037af107b" providerId="ADAL" clId="{216DA3AF-6716-411D-B14D-8986F59D1840}" dt="2021-04-29T22:34:08.972" v="399" actId="20577"/>
        <pc:sldMkLst>
          <pc:docMk/>
          <pc:sldMk cId="866400700" sldId="370"/>
        </pc:sldMkLst>
        <pc:spChg chg="mod">
          <ac:chgData name="Weifeng Xu" userId="e7aed605-a3dd-4d5a-a692-a87037af107b" providerId="ADAL" clId="{216DA3AF-6716-411D-B14D-8986F59D1840}" dt="2021-04-29T22:34:08.972" v="399" actId="20577"/>
          <ac:spMkLst>
            <pc:docMk/>
            <pc:sldMk cId="866400700" sldId="370"/>
            <ac:spMk id="3" creationId="{00000000-0000-0000-0000-000000000000}"/>
          </ac:spMkLst>
        </pc:spChg>
      </pc:sldChg>
      <pc:sldChg chg="addSp delSp modSp new mod ord modClrScheme chgLayout">
        <pc:chgData name="Weifeng Xu" userId="e7aed605-a3dd-4d5a-a692-a87037af107b" providerId="ADAL" clId="{216DA3AF-6716-411D-B14D-8986F59D1840}" dt="2021-04-29T22:59:42.453" v="401"/>
        <pc:sldMkLst>
          <pc:docMk/>
          <pc:sldMk cId="650748944" sldId="405"/>
        </pc:sldMkLst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2" creationId="{91BEF663-CFFD-45B2-A952-BFF72E9E01AF}"/>
          </ac:spMkLst>
        </pc:spChg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3" creationId="{97E3173C-C477-4CF4-92B9-816809E55621}"/>
          </ac:spMkLst>
        </pc:spChg>
        <pc:spChg chg="add mod ord">
          <ac:chgData name="Weifeng Xu" userId="e7aed605-a3dd-4d5a-a692-a87037af107b" providerId="ADAL" clId="{216DA3AF-6716-411D-B14D-8986F59D1840}" dt="2021-04-22T18:52:04.098" v="78" actId="21"/>
          <ac:spMkLst>
            <pc:docMk/>
            <pc:sldMk cId="650748944" sldId="405"/>
            <ac:spMk id="4" creationId="{D14BAF43-1D47-480F-9826-488B646E918B}"/>
          </ac:spMkLst>
        </pc:spChg>
        <pc:spChg chg="add mod ord">
          <ac:chgData name="Weifeng Xu" userId="e7aed605-a3dd-4d5a-a692-a87037af107b" providerId="ADAL" clId="{216DA3AF-6716-411D-B14D-8986F59D1840}" dt="2021-04-22T23:37:16.968" v="397" actId="20577"/>
          <ac:spMkLst>
            <pc:docMk/>
            <pc:sldMk cId="650748944" sldId="405"/>
            <ac:spMk id="5" creationId="{B0B60EF2-6757-465B-B92A-5D06FD527865}"/>
          </ac:spMkLst>
        </pc:spChg>
      </pc:sldChg>
    </pc:docChg>
  </pc:docChgLst>
  <pc:docChgLst>
    <pc:chgData name="Weifeng Xu" userId="e7aed605-a3dd-4d5a-a692-a87037af107b" providerId="ADAL" clId="{146C1BD1-847B-4A20-B041-06CF84BCC62A}"/>
    <pc:docChg chg="undo custSel modSld">
      <pc:chgData name="Weifeng Xu" userId="e7aed605-a3dd-4d5a-a692-a87037af107b" providerId="ADAL" clId="{146C1BD1-847B-4A20-B041-06CF84BCC62A}" dt="2021-02-18T02:10:54.032" v="40" actId="1076"/>
      <pc:docMkLst>
        <pc:docMk/>
      </pc:docMkLst>
      <pc:sldChg chg="addSp modSp mod">
        <pc:chgData name="Weifeng Xu" userId="e7aed605-a3dd-4d5a-a692-a87037af107b" providerId="ADAL" clId="{146C1BD1-847B-4A20-B041-06CF84BCC62A}" dt="2021-02-17T20:08:10.183" v="33" actId="1076"/>
        <pc:sldMkLst>
          <pc:docMk/>
          <pc:sldMk cId="1746117277" sldId="366"/>
        </pc:sldMkLst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8" creationId="{00000000-0000-0000-0000-000000000000}"/>
          </ac:spMkLst>
        </pc:spChg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9" creationId="{00000000-0000-0000-0000-000000000000}"/>
          </ac:spMkLst>
        </pc:spChg>
        <pc:picChg chg="mod">
          <ac:chgData name="Weifeng Xu" userId="e7aed605-a3dd-4d5a-a692-a87037af107b" providerId="ADAL" clId="{146C1BD1-847B-4A20-B041-06CF84BCC62A}" dt="2021-02-17T20:08:03.835" v="32" actId="1036"/>
          <ac:picMkLst>
            <pc:docMk/>
            <pc:sldMk cId="1746117277" sldId="366"/>
            <ac:picMk id="5" creationId="{00000000-0000-0000-0000-000000000000}"/>
          </ac:picMkLst>
        </pc:picChg>
        <pc:picChg chg="add mod">
          <ac:chgData name="Weifeng Xu" userId="e7aed605-a3dd-4d5a-a692-a87037af107b" providerId="ADAL" clId="{146C1BD1-847B-4A20-B041-06CF84BCC62A}" dt="2021-02-17T20:08:10.183" v="33" actId="1076"/>
          <ac:picMkLst>
            <pc:docMk/>
            <pc:sldMk cId="1746117277" sldId="366"/>
            <ac:picMk id="10" creationId="{7F12E880-8720-49D0-B45A-A0024F12CB53}"/>
          </ac:picMkLst>
        </pc:picChg>
      </pc:sldChg>
      <pc:sldChg chg="addSp delSp modSp mod">
        <pc:chgData name="Weifeng Xu" userId="e7aed605-a3dd-4d5a-a692-a87037af107b" providerId="ADAL" clId="{146C1BD1-847B-4A20-B041-06CF84BCC62A}" dt="2021-02-17T20:07:26.301" v="2" actId="478"/>
        <pc:sldMkLst>
          <pc:docMk/>
          <pc:sldMk cId="3016990123" sldId="369"/>
        </pc:sldMkLst>
        <pc:picChg chg="add del mod">
          <ac:chgData name="Weifeng Xu" userId="e7aed605-a3dd-4d5a-a692-a87037af107b" providerId="ADAL" clId="{146C1BD1-847B-4A20-B041-06CF84BCC62A}" dt="2021-02-17T20:07:26.301" v="2" actId="478"/>
          <ac:picMkLst>
            <pc:docMk/>
            <pc:sldMk cId="3016990123" sldId="369"/>
            <ac:picMk id="7" creationId="{DF08932E-D5EA-419F-AD18-21610469894C}"/>
          </ac:picMkLst>
        </pc:picChg>
      </pc:sldChg>
      <pc:sldChg chg="addSp modSp mod">
        <pc:chgData name="Weifeng Xu" userId="e7aed605-a3dd-4d5a-a692-a87037af107b" providerId="ADAL" clId="{146C1BD1-847B-4A20-B041-06CF84BCC62A}" dt="2021-02-18T01:44:23.807" v="37" actId="1076"/>
        <pc:sldMkLst>
          <pc:docMk/>
          <pc:sldMk cId="1586672900" sldId="387"/>
        </pc:sldMkLst>
        <pc:spChg chg="add mod">
          <ac:chgData name="Weifeng Xu" userId="e7aed605-a3dd-4d5a-a692-a87037af107b" providerId="ADAL" clId="{146C1BD1-847B-4A20-B041-06CF84BCC62A}" dt="2021-02-18T01:44:23.807" v="37" actId="1076"/>
          <ac:spMkLst>
            <pc:docMk/>
            <pc:sldMk cId="1586672900" sldId="387"/>
            <ac:spMk id="12" creationId="{5D400A00-2832-4A43-9AC0-3EBA866BFB4C}"/>
          </ac:spMkLst>
        </pc:spChg>
      </pc:sldChg>
      <pc:sldChg chg="addSp modSp mod">
        <pc:chgData name="Weifeng Xu" userId="e7aed605-a3dd-4d5a-a692-a87037af107b" providerId="ADAL" clId="{146C1BD1-847B-4A20-B041-06CF84BCC62A}" dt="2021-02-18T02:10:54.032" v="40" actId="1076"/>
        <pc:sldMkLst>
          <pc:docMk/>
          <pc:sldMk cId="3730679358" sldId="388"/>
        </pc:sldMkLst>
        <pc:spChg chg="add mod">
          <ac:chgData name="Weifeng Xu" userId="e7aed605-a3dd-4d5a-a692-a87037af107b" providerId="ADAL" clId="{146C1BD1-847B-4A20-B041-06CF84BCC62A}" dt="2021-02-18T02:10:54.032" v="40" actId="1076"/>
          <ac:spMkLst>
            <pc:docMk/>
            <pc:sldMk cId="3730679358" sldId="388"/>
            <ac:spMk id="11" creationId="{BE527AFF-692A-4C55-B014-2225D3C34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b="1" dirty="0" err="1"/>
              <a:t>git</a:t>
            </a:r>
            <a:r>
              <a:rPr lang="en-US" b="1" dirty="0"/>
              <a:t> clone https://github.com/poizan42/stegdetect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cd </a:t>
            </a:r>
            <a:r>
              <a:rPr lang="en-US" b="1" dirty="0" err="1"/>
              <a:t>stegdetect</a:t>
            </a:r>
            <a:r>
              <a:rPr lang="en-US" b="1" dirty="0"/>
              <a:t>/</a:t>
            </a:r>
            <a:r>
              <a:rPr lang="en-US" dirty="0"/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autoreconf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-f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linux32 ./configure</a:t>
            </a:r>
            <a:r>
              <a:rPr lang="en-US" dirty="0"/>
              <a:t> </a:t>
            </a:r>
          </a:p>
          <a:p>
            <a:r>
              <a:rPr lang="en-US" dirty="0"/>
              <a:t>$ </a:t>
            </a:r>
            <a:r>
              <a:rPr lang="en-US" b="1" dirty="0"/>
              <a:t>linux32 make</a:t>
            </a:r>
          </a:p>
          <a:p>
            <a:endParaRPr lang="en-US" b="1" dirty="0"/>
          </a:p>
          <a:p>
            <a:r>
              <a:rPr lang="en-US" dirty="0"/>
              <a:t>https://stackoverflow.com/questions/33278928/how-to-overcome-aclocal-1-15-is-missing-on-your-system-warning</a:t>
            </a:r>
          </a:p>
          <a:p>
            <a:r>
              <a:rPr lang="en-US" dirty="0"/>
              <a:t>https://www.geeksforgeeks.org/autoreconf-command-in-linux-with-examples/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–q 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https://github.com/DominicBreuker/stego-toolkit#tools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https://www.prodefence.org/stego-toolkit-collection-of-steganography-tools-helps-with-ctf-challenges/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github.com/</a:t>
            </a:r>
            <a:r>
              <a:rPr lang="en-US" dirty="0" err="1"/>
              <a:t>DominicBreuker</a:t>
            </a:r>
            <a:r>
              <a:rPr lang="en-US" dirty="0"/>
              <a:t>/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 err="1"/>
              <a:t>sudo</a:t>
            </a:r>
            <a:r>
              <a:rPr lang="en-US" dirty="0"/>
              <a:t> apt-get update</a:t>
            </a:r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git</a:t>
            </a:r>
            <a:r>
              <a:rPr lang="en-US" dirty="0"/>
              <a:t> clone https://github.com/DominicBreuker/stego-toolkit.git</a:t>
            </a:r>
          </a:p>
          <a:p>
            <a:r>
              <a:rPr lang="en-US" dirty="0"/>
              <a:t>cd 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/>
              <a:t>cd install</a:t>
            </a:r>
          </a:p>
          <a:p>
            <a:r>
              <a:rPr lang="en-US" dirty="0" err="1"/>
              <a:t>chmod</a:t>
            </a:r>
            <a:r>
              <a:rPr lang="en-US" dirty="0"/>
              <a:t> +x jphide.sh</a:t>
            </a:r>
          </a:p>
          <a:p>
            <a:r>
              <a:rPr lang="en-US" dirty="0" err="1"/>
              <a:t>sudo</a:t>
            </a:r>
            <a:r>
              <a:rPr lang="en-US" dirty="0"/>
              <a:t> ./jphide.sh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itcolas.net/steganography/mp3stego/" TargetMode="External"/><Relationship Id="rId7" Type="http://schemas.openxmlformats.org/officeDocument/2006/relationships/hyperlink" Target="https://github.com/mmayfield1/SSA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ackages.debian.org/sid/utils/outguess" TargetMode="External"/><Relationship Id="rId5" Type="http://schemas.openxmlformats.org/officeDocument/2006/relationships/hyperlink" Target="http://syvaidya.blogspot.de/" TargetMode="External"/><Relationship Id="rId4" Type="http://schemas.openxmlformats.org/officeDocument/2006/relationships/hyperlink" Target="https://github.com/syvaidya/openste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annsec/stegoVeritas" TargetMode="External"/><Relationship Id="rId7" Type="http://schemas.openxmlformats.org/officeDocument/2006/relationships/hyperlink" Target="https://linux.die.net/man/1/stegbrea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ld-releases.ubuntu.com/ubuntu/pool/universe/s/stegdetect" TargetMode="External"/><Relationship Id="rId5" Type="http://schemas.openxmlformats.org/officeDocument/2006/relationships/hyperlink" Target="http://camouflage.unfiction.com/" TargetMode="External"/><Relationship Id="rId4" Type="http://schemas.openxmlformats.org/officeDocument/2006/relationships/hyperlink" Target="https://github.com/zed-0xff/zste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Steganography</a:t>
            </a:r>
            <a:endParaRPr lang="en-US" dirty="0"/>
          </a:p>
          <a:p>
            <a:r>
              <a:rPr lang="en-US" dirty="0"/>
              <a:t>https://www.cfreds.nist.gov/dfrws/Rhino_Hunt.html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9293" y="1523491"/>
            <a:ext cx="7409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Increase the sensitivity of detection algorithms from 1 (default) to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2" y="1892823"/>
            <a:ext cx="9041467" cy="22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2: </a:t>
            </a:r>
            <a:r>
              <a:rPr lang="en-US" dirty="0"/>
              <a:t>How to use </a:t>
            </a:r>
            <a:r>
              <a:rPr lang="en-US" dirty="0" err="1"/>
              <a:t>stegcrack</a:t>
            </a:r>
            <a:r>
              <a:rPr lang="en-US" dirty="0"/>
              <a:t> to find </a:t>
            </a:r>
            <a:r>
              <a:rPr lang="en-US" dirty="0" err="1"/>
              <a:t>jphide</a:t>
            </a:r>
            <a:r>
              <a:rPr lang="en-US" dirty="0"/>
              <a:t> passwords?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 is </a:t>
            </a:r>
            <a:r>
              <a:rPr lang="en-US" dirty="0" err="1"/>
              <a:t>stegbreak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brute-force dictionary attack on embedded JPG images</a:t>
            </a:r>
          </a:p>
          <a:p>
            <a:pPr lvl="1"/>
            <a:r>
              <a:rPr lang="en-US" dirty="0"/>
              <a:t>Shipped with </a:t>
            </a:r>
            <a:r>
              <a:rPr lang="en-US" dirty="0" err="1"/>
              <a:t>stegdetect</a:t>
            </a:r>
            <a:endParaRPr lang="en-US" dirty="0"/>
          </a:p>
          <a:p>
            <a:r>
              <a:rPr lang="en-US" dirty="0"/>
              <a:t>Target on embedding used by </a:t>
            </a:r>
          </a:p>
          <a:p>
            <a:pPr lvl="1"/>
            <a:r>
              <a:rPr lang="en-US" dirty="0"/>
              <a:t>Outguess</a:t>
            </a:r>
          </a:p>
          <a:p>
            <a:pPr lvl="1"/>
            <a:r>
              <a:rPr lang="en-US" dirty="0" err="1"/>
              <a:t>Jphide</a:t>
            </a:r>
            <a:r>
              <a:rPr lang="en-US" dirty="0"/>
              <a:t>, and </a:t>
            </a:r>
          </a:p>
          <a:p>
            <a:pPr lvl="1"/>
            <a:r>
              <a:rPr lang="en-US" dirty="0" err="1"/>
              <a:t>steg</a:t>
            </a:r>
            <a:r>
              <a:rPr lang="en-US" dirty="0"/>
              <a:t>-shell.</a:t>
            </a:r>
          </a:p>
          <a:p>
            <a:r>
              <a:rPr lang="en-US" dirty="0"/>
              <a:t>Rules on how to manipulate words for the dictionary attack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/local/share/</a:t>
            </a:r>
            <a:r>
              <a:rPr lang="en-US" dirty="0" err="1"/>
              <a:t>stegbreak</a:t>
            </a:r>
            <a:r>
              <a:rPr lang="en-US" dirty="0"/>
              <a:t>/rules.ini, from John the Ripper.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8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63" y="1439670"/>
            <a:ext cx="9956209" cy="174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1" y="549923"/>
            <a:ext cx="847165" cy="847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1176" y="1018627"/>
            <a:ext cx="570297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Missing </a:t>
            </a:r>
            <a:r>
              <a:rPr lang="en-US" sz="2000" i="1" dirty="0">
                <a:solidFill>
                  <a:srgbClr val="FF0000"/>
                </a:solidFill>
              </a:rPr>
              <a:t>rules.ini</a:t>
            </a:r>
            <a:r>
              <a:rPr lang="en-US" sz="2000" dirty="0"/>
              <a:t> in </a:t>
            </a:r>
            <a:r>
              <a:rPr lang="en-US" sz="2000" i="1" dirty="0">
                <a:solidFill>
                  <a:srgbClr val="FF0000"/>
                </a:solidFill>
              </a:rPr>
              <a:t>/</a:t>
            </a:r>
            <a:r>
              <a:rPr lang="en-US" sz="2000" i="1" dirty="0" err="1">
                <a:solidFill>
                  <a:srgbClr val="FF0000"/>
                </a:solidFill>
              </a:rPr>
              <a:t>usr</a:t>
            </a:r>
            <a:r>
              <a:rPr lang="en-US" sz="2000" i="1" dirty="0">
                <a:solidFill>
                  <a:srgbClr val="FF0000"/>
                </a:solidFill>
              </a:rPr>
              <a:t>/local/share/</a:t>
            </a:r>
            <a:r>
              <a:rPr lang="en-US" sz="2000" i="1" dirty="0" err="1">
                <a:solidFill>
                  <a:srgbClr val="FF0000"/>
                </a:solidFill>
              </a:rPr>
              <a:t>stegbreak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folder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9824" r="11227" b="17194"/>
          <a:stretch/>
        </p:blipFill>
        <p:spPr>
          <a:xfrm>
            <a:off x="1062410" y="3738284"/>
            <a:ext cx="968189" cy="93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63" y="4670613"/>
            <a:ext cx="9993842" cy="86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7741" y="4301281"/>
            <a:ext cx="48988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</a:t>
            </a:r>
            <a:r>
              <a:rPr lang="en-US" i="1" dirty="0">
                <a:solidFill>
                  <a:srgbClr val="FF0000"/>
                </a:solidFill>
              </a:rPr>
              <a:t>rules.ini</a:t>
            </a:r>
            <a:r>
              <a:rPr lang="en-US" dirty="0"/>
              <a:t> to 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usr</a:t>
            </a:r>
            <a:r>
              <a:rPr lang="en-US" i="1" dirty="0">
                <a:solidFill>
                  <a:srgbClr val="FF0000"/>
                </a:solidFill>
              </a:rPr>
              <a:t>/local/share/</a:t>
            </a:r>
            <a:r>
              <a:rPr lang="en-US" i="1" dirty="0" err="1">
                <a:solidFill>
                  <a:srgbClr val="FF0000"/>
                </a:solidFill>
              </a:rPr>
              <a:t>stegbreak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folder </a:t>
            </a:r>
          </a:p>
        </p:txBody>
      </p:sp>
    </p:spTree>
    <p:extLst>
      <p:ext uri="{BB962C8B-B14F-4D97-AF65-F5344CB8AC3E}">
        <p14:creationId xmlns:p14="http://schemas.microsoft.com/office/powerpoint/2010/main" val="228766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975"/>
          <a:stretch/>
        </p:blipFill>
        <p:spPr>
          <a:xfrm>
            <a:off x="1111139" y="1037334"/>
            <a:ext cx="9605075" cy="101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06" y="2703353"/>
            <a:ext cx="9601408" cy="1007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139" y="668002"/>
            <a:ext cx="152407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Test </a:t>
            </a:r>
            <a:r>
              <a:rPr lang="en-US" dirty="0" err="1"/>
              <a:t>stegbreak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806" y="2334021"/>
            <a:ext cx="40511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wordlist required by </a:t>
            </a:r>
            <a:r>
              <a:rPr lang="en-US" dirty="0" err="1"/>
              <a:t>stegbreak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4002"/>
          <a:stretch/>
        </p:blipFill>
        <p:spPr>
          <a:xfrm>
            <a:off x="1111139" y="4374739"/>
            <a:ext cx="8847548" cy="1631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139" y="4017890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Crack passwords used for hiding photos</a:t>
            </a:r>
          </a:p>
        </p:txBody>
      </p:sp>
    </p:spTree>
    <p:extLst>
      <p:ext uri="{BB962C8B-B14F-4D97-AF65-F5344CB8AC3E}">
        <p14:creationId xmlns:p14="http://schemas.microsoft.com/office/powerpoint/2010/main" val="25761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3: </a:t>
            </a:r>
            <a:r>
              <a:rPr lang="en-US" dirty="0"/>
              <a:t>How to use the </a:t>
            </a:r>
            <a:r>
              <a:rPr lang="en-US" dirty="0" err="1"/>
              <a:t>steghide</a:t>
            </a:r>
            <a:r>
              <a:rPr lang="en-US" dirty="0"/>
              <a:t>/</a:t>
            </a:r>
            <a:r>
              <a:rPr lang="en-US" dirty="0" err="1"/>
              <a:t>stegseek</a:t>
            </a:r>
            <a:r>
              <a:rPr lang="en-US" dirty="0"/>
              <a:t> to recover the photos?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6" y="2055074"/>
            <a:ext cx="5724861" cy="45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191"/>
          <a:stretch/>
        </p:blipFill>
        <p:spPr>
          <a:xfrm>
            <a:off x="627620" y="2999736"/>
            <a:ext cx="10936760" cy="3487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76" y="1688215"/>
            <a:ext cx="250478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Create working directory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976" y="2630404"/>
            <a:ext cx="27533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and unzip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6" y="551015"/>
            <a:ext cx="10116263" cy="232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36" y="3365452"/>
            <a:ext cx="6191038" cy="3071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6" y="181683"/>
            <a:ext cx="41429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the first hidden 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1136" y="298051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95" y="3905268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6714" y="44383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4554" y="1078583"/>
            <a:ext cx="30304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seems only jpseek.exe (windows version) 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253" y="1802487"/>
            <a:ext cx="1924717" cy="997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9" y="1823342"/>
            <a:ext cx="242982" cy="242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00A00-2832-4A43-9AC0-3EBA866BFB4C}"/>
              </a:ext>
            </a:extLst>
          </p:cNvPr>
          <p:cNvSpPr txBox="1"/>
          <p:nvPr/>
        </p:nvSpPr>
        <p:spPr>
          <a:xfrm>
            <a:off x="7343663" y="5779417"/>
            <a:ext cx="403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63a39823f80b321c2dcd112158b55011</a:t>
            </a:r>
          </a:p>
        </p:txBody>
      </p:sp>
    </p:spTree>
    <p:extLst>
      <p:ext uri="{BB962C8B-B14F-4D97-AF65-F5344CB8AC3E}">
        <p14:creationId xmlns:p14="http://schemas.microsoft.com/office/powerpoint/2010/main" val="15866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92" y="654546"/>
            <a:ext cx="8954276" cy="233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2" y="3610197"/>
            <a:ext cx="6010102" cy="2677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9592" y="280485"/>
            <a:ext cx="44457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</a:t>
            </a:r>
            <a:r>
              <a:rPr lang="en-US"/>
              <a:t>the second hidden </a:t>
            </a:r>
            <a:r>
              <a:rPr lang="en-US" dirty="0"/>
              <a:t>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9592" y="324086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0" y="4019568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8599" y="45526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1379342"/>
            <a:ext cx="1787168" cy="1245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0847" y="1379342"/>
            <a:ext cx="244421" cy="24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27AFF-692A-4C55-B014-2225D3C34EC5}"/>
              </a:ext>
            </a:extLst>
          </p:cNvPr>
          <p:cNvSpPr txBox="1"/>
          <p:nvPr/>
        </p:nvSpPr>
        <p:spPr>
          <a:xfrm>
            <a:off x="7325429" y="5708600"/>
            <a:ext cx="399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87018ef0cfdb91e818d92efeb9c19338</a:t>
            </a:r>
          </a:p>
        </p:txBody>
      </p:sp>
    </p:spTree>
    <p:extLst>
      <p:ext uri="{BB962C8B-B14F-4D97-AF65-F5344CB8AC3E}">
        <p14:creationId xmlns:p14="http://schemas.microsoft.com/office/powerpoint/2010/main" val="373067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BAF43-1D47-480F-9826-488B646E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B60EF2-6757-465B-B92A-5D06FD52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What is the evidence can hep you make decision</a:t>
            </a:r>
          </a:p>
          <a:p>
            <a:pPr lvl="1"/>
            <a:r>
              <a:rPr lang="en-GB" dirty="0"/>
              <a:t>the suspect hide images</a:t>
            </a:r>
          </a:p>
          <a:p>
            <a:r>
              <a:rPr lang="en-GB" dirty="0"/>
              <a:t>Two tools</a:t>
            </a:r>
          </a:p>
          <a:p>
            <a:pPr lvl="1"/>
            <a:r>
              <a:rPr lang="en-GB" dirty="0" err="1"/>
              <a:t>stegdetect</a:t>
            </a:r>
            <a:endParaRPr lang="en-GB" dirty="0"/>
          </a:p>
          <a:p>
            <a:pPr lvl="1"/>
            <a:r>
              <a:rPr lang="en-GB" dirty="0" err="1"/>
              <a:t>jpseek</a:t>
            </a:r>
            <a:r>
              <a:rPr lang="en-GB" dirty="0"/>
              <a:t>/</a:t>
            </a:r>
            <a:r>
              <a:rPr lang="en-US" dirty="0" err="1"/>
              <a:t>stegbreak</a:t>
            </a:r>
            <a:r>
              <a:rPr lang="en-US" dirty="0"/>
              <a:t> (</a:t>
            </a:r>
            <a:r>
              <a:rPr lang="en-US" dirty="0" err="1"/>
              <a:t>stegdetec</a:t>
            </a:r>
            <a:r>
              <a:rPr lang="en-US" dirty="0"/>
              <a:t> and </a:t>
            </a:r>
            <a:r>
              <a:rPr lang="en-US" dirty="0" err="1"/>
              <a:t>stegbreak</a:t>
            </a:r>
            <a:r>
              <a:rPr lang="en-US" dirty="0"/>
              <a:t> is the same tool)</a:t>
            </a:r>
          </a:p>
          <a:p>
            <a:r>
              <a:rPr lang="en-US" dirty="0"/>
              <a:t>passwords</a:t>
            </a:r>
          </a:p>
          <a:p>
            <a:r>
              <a:rPr lang="en-US" dirty="0"/>
              <a:t>decoded pictures</a:t>
            </a:r>
          </a:p>
          <a:p>
            <a:pPr lvl="1"/>
            <a:r>
              <a:rPr lang="en-US" dirty="0"/>
              <a:t>content rhino images</a:t>
            </a:r>
          </a:p>
        </p:txBody>
      </p:sp>
    </p:spTree>
    <p:extLst>
      <p:ext uri="{BB962C8B-B14F-4D97-AF65-F5344CB8AC3E}">
        <p14:creationId xmlns:p14="http://schemas.microsoft.com/office/powerpoint/2010/main" val="6507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 Toolkit - Other useful tools collection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tools doing steganography?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5110"/>
              </p:ext>
            </p:extLst>
          </p:nvPr>
        </p:nvGraphicFramePr>
        <p:xfrm>
          <a:off x="512884" y="1556785"/>
          <a:ext cx="11166231" cy="48375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0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1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75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Tool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File types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Description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hide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recover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79">
                <a:tc>
                  <a:txBody>
                    <a:bodyPr/>
                    <a:lstStyle/>
                    <a:p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mp3stego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Audio (MP3)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program. Encrypts and then hides a message (3DES encryption!). Windows tool running in Wine. Requires WAV input (may throw errors for certain WAV files. what works for me is e.g.: 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ffmpeg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audio.mp3 -flags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bitexact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audio.wav). Important: use absolute path only!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mp3stego-encode -E secret.txt -P password /path/to/cover.wav /path/to/stego.mp3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mp3stego-decode -X -P password /path/to/stego.mp3 /path/to/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out.pcm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/path/to/out.txt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73">
                <a:tc>
                  <a:txBody>
                    <a:bodyPr/>
                    <a:lstStyle/>
                    <a:p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openstego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Various LSB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algorithms (check out this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Still maintained.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embed -mf secret.txt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cover.png -p password -sf stego.png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extract -sf openstego.png -p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output.txt (leave out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create file with original name!)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95">
                <a:tc>
                  <a:txBody>
                    <a:bodyPr/>
                    <a:lstStyle/>
                    <a:p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outguess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"redundant bits" to hide data. Comes in two versions: old=outguess-0.13 taken from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here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 new=outguess from the package repos. To recover, you must use the one used for hiding.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-k password -d secret.txt cover.jpg stego.jpg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-r -k password stego.jpg output.txt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10426" y="6394304"/>
            <a:ext cx="440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https://github.com/DominicBreuker/stego-toolkit#tools</a:t>
            </a:r>
          </a:p>
        </p:txBody>
      </p:sp>
    </p:spTree>
    <p:extLst>
      <p:ext uri="{BB962C8B-B14F-4D97-AF65-F5344CB8AC3E}">
        <p14:creationId xmlns:p14="http://schemas.microsoft.com/office/powerpoint/2010/main" val="139990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Steganography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 hidden rhino photos</a:t>
            </a:r>
          </a:p>
        </p:txBody>
      </p:sp>
    </p:spTree>
    <p:extLst>
      <p:ext uri="{BB962C8B-B14F-4D97-AF65-F5344CB8AC3E}">
        <p14:creationId xmlns:p14="http://schemas.microsoft.com/office/powerpoint/2010/main" val="136331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tools detecting steganography?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6391"/>
              </p:ext>
            </p:extLst>
          </p:nvPr>
        </p:nvGraphicFramePr>
        <p:xfrm>
          <a:off x="593912" y="1809689"/>
          <a:ext cx="11004176" cy="39945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7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8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 types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use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stegoVeritas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(JPG, PNG, GIF, TIFF, BMP)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wide variety of simple and advanced checks. Check out stegoveritas.py -h. Checks metadata, creates many transformed images and saves them to a directory, Brute forces LSB, …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stegoveritas.py stego.jpg to run all checks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zsteg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(PNG, BMP)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 various LSB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also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the 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Camouflage tool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zsteg -a stego.jpg to run all checks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7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stegdetect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Performs statistical tests to find if 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 was used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outguess,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…). Check out man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for details.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stego.jpg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stegbreak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Brute force cracker for JPG images. Claims it can crack outguess,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stegbreak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-t o -f wordlist.txt stego.jpg, use -t o for outguess, -t p for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 -t j for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6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2365"/>
            <a:ext cx="9494034" cy="21553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Stego</a:t>
            </a:r>
            <a:r>
              <a:rPr lang="en-US" dirty="0"/>
              <a:t> Toolkit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7737"/>
            <a:ext cx="9523675" cy="1723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433033"/>
            <a:ext cx="180055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toolkit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28405"/>
            <a:ext cx="246009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other available tools</a:t>
            </a:r>
          </a:p>
        </p:txBody>
      </p:sp>
    </p:spTree>
    <p:extLst>
      <p:ext uri="{BB962C8B-B14F-4D97-AF65-F5344CB8AC3E}">
        <p14:creationId xmlns:p14="http://schemas.microsoft.com/office/powerpoint/2010/main" val="84052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87" y="851058"/>
            <a:ext cx="7374819" cy="144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7" y="2933729"/>
            <a:ext cx="8541018" cy="3337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9687" y="481726"/>
            <a:ext cx="36367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one of the tools, </a:t>
            </a:r>
            <a:r>
              <a:rPr lang="en-US" dirty="0" err="1"/>
              <a:t>jphide</a:t>
            </a:r>
            <a:r>
              <a:rPr lang="en-US" dirty="0"/>
              <a:t>/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9686" y="2564397"/>
            <a:ext cx="11092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085" y="726358"/>
            <a:ext cx="8724436" cy="5419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040" y="1141148"/>
            <a:ext cx="264604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location of </a:t>
            </a:r>
            <a:r>
              <a:rPr lang="en-US" dirty="0" err="1"/>
              <a:t>jphide</a:t>
            </a:r>
            <a:r>
              <a:rPr lang="en-US" dirty="0"/>
              <a:t> and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040" y="2389657"/>
            <a:ext cx="264604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and try a different tool in Steg-toolkit</a:t>
            </a:r>
          </a:p>
          <a:p>
            <a:r>
              <a:rPr lang="en-US" dirty="0"/>
              <a:t>Install and try Foremost </a:t>
            </a:r>
          </a:p>
          <a:p>
            <a:pPr lvl="1"/>
            <a:r>
              <a:rPr lang="en-US" dirty="0"/>
              <a:t>Foremost is a forensic data recovery program for Linux used to recover files using their headers, footers, and data structures through a process known as file carving</a:t>
            </a:r>
          </a:p>
          <a:p>
            <a:r>
              <a:rPr lang="en-US" dirty="0"/>
              <a:t>Install and try Scalpel</a:t>
            </a:r>
          </a:p>
          <a:p>
            <a:pPr lvl="1"/>
            <a:r>
              <a:rPr lang="en-US" dirty="0"/>
              <a:t>The first version of Scalpel, released in 2005, was based on Foremost 0.69. </a:t>
            </a:r>
          </a:p>
          <a:p>
            <a:pPr lvl="1"/>
            <a:r>
              <a:rPr lang="en-US" dirty="0"/>
              <a:t>The newest public release v2.0,</a:t>
            </a:r>
          </a:p>
        </p:txBody>
      </p:sp>
    </p:spTree>
    <p:extLst>
      <p:ext uri="{BB962C8B-B14F-4D97-AF65-F5344CB8AC3E}">
        <p14:creationId xmlns:p14="http://schemas.microsoft.com/office/powerpoint/2010/main" val="34715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extract hidden rhino photos?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1: </a:t>
            </a:r>
            <a:r>
              <a:rPr lang="en-US" sz="3200" dirty="0"/>
              <a:t>Detect which tool are used for hiding photos</a:t>
            </a:r>
          </a:p>
          <a:p>
            <a:pPr lvl="1"/>
            <a:r>
              <a:rPr lang="en-US" sz="2800" dirty="0" err="1"/>
              <a:t>stegdetect</a:t>
            </a:r>
            <a:r>
              <a:rPr lang="en-US" sz="2800" dirty="0"/>
              <a:t> -&gt;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2: </a:t>
            </a:r>
            <a:r>
              <a:rPr lang="en-US" sz="3200" dirty="0"/>
              <a:t>Crack passwords (</a:t>
            </a: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3200" dirty="0"/>
              <a:t>)</a:t>
            </a:r>
          </a:p>
          <a:p>
            <a:pPr lvl="1"/>
            <a:r>
              <a:rPr lang="en-US" sz="2800" dirty="0" err="1"/>
              <a:t>stegcrack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3: </a:t>
            </a:r>
            <a:r>
              <a:rPr lang="en-US" sz="3200" dirty="0"/>
              <a:t>Use the same </a:t>
            </a:r>
            <a:r>
              <a:rPr lang="en-US" sz="3200" dirty="0" err="1"/>
              <a:t>steg</a:t>
            </a:r>
            <a:r>
              <a:rPr lang="en-US" sz="3200" dirty="0"/>
              <a:t> tool to recover the photos</a:t>
            </a:r>
          </a:p>
          <a:p>
            <a:pPr lvl="1"/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stegseek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1: </a:t>
            </a:r>
            <a:r>
              <a:rPr lang="en-US" dirty="0"/>
              <a:t>Detect which tool is used for hiding photos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stegdetect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It analyses image files for </a:t>
            </a:r>
            <a:r>
              <a:rPr lang="en-US" dirty="0" err="1"/>
              <a:t>steganographic</a:t>
            </a:r>
            <a:r>
              <a:rPr lang="en-US" dirty="0"/>
              <a:t> content. </a:t>
            </a:r>
          </a:p>
          <a:p>
            <a:pPr lvl="1"/>
            <a:r>
              <a:rPr lang="en-US" dirty="0"/>
              <a:t>It runs statistical tests to determine if </a:t>
            </a:r>
            <a:r>
              <a:rPr lang="en-US" dirty="0" err="1"/>
              <a:t>steganographic</a:t>
            </a:r>
            <a:r>
              <a:rPr lang="en-US" dirty="0"/>
              <a:t> content is present, </a:t>
            </a:r>
          </a:p>
          <a:p>
            <a:pPr lvl="1"/>
            <a:r>
              <a:rPr lang="en-US" dirty="0"/>
              <a:t>It tries to find the system that has been used to embed the hidden information.</a:t>
            </a:r>
          </a:p>
          <a:p>
            <a:r>
              <a:rPr lang="en-US" dirty="0"/>
              <a:t>It tests if information has been embedded with </a:t>
            </a:r>
          </a:p>
          <a:p>
            <a:pPr lvl="1"/>
            <a:r>
              <a:rPr lang="en-US" dirty="0" err="1"/>
              <a:t>Jsteg</a:t>
            </a:r>
            <a:r>
              <a:rPr lang="en-US" dirty="0"/>
              <a:t>, outguess, </a:t>
            </a:r>
            <a:r>
              <a:rPr lang="en-US" dirty="0" err="1"/>
              <a:t>jphide</a:t>
            </a:r>
            <a:r>
              <a:rPr lang="en-US" dirty="0"/>
              <a:t>, invisible secrets, F5</a:t>
            </a:r>
          </a:p>
          <a:p>
            <a:r>
              <a:rPr lang="en-US" dirty="0"/>
              <a:t>It tests if information has been added at the end of file</a:t>
            </a:r>
          </a:p>
          <a:p>
            <a:pPr lvl="1"/>
            <a:r>
              <a:rPr lang="en-US" dirty="0"/>
              <a:t>Camouflage</a:t>
            </a:r>
          </a:p>
          <a:p>
            <a:pPr lvl="1"/>
            <a:r>
              <a:rPr lang="en-US" dirty="0" err="1"/>
              <a:t>appendX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323" y="3006398"/>
            <a:ext cx="7637962" cy="537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709"/>
          <a:stretch/>
        </p:blipFill>
        <p:spPr>
          <a:xfrm>
            <a:off x="2701323" y="1452913"/>
            <a:ext cx="7637962" cy="1643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323" y="4734935"/>
            <a:ext cx="8787019" cy="1379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69" y="1452913"/>
            <a:ext cx="20121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169" y="2043377"/>
            <a:ext cx="20121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5 non-rhino photos to the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69" y="4734935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169" y="5474874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folder contains 5 photos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12E880-8720-49D0-B45A-A0024F12C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323" y="3966913"/>
            <a:ext cx="5959356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718"/>
          <a:stretch/>
        </p:blipFill>
        <p:spPr>
          <a:xfrm>
            <a:off x="407754" y="2051946"/>
            <a:ext cx="5204153" cy="806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4980" y="1690688"/>
            <a:ext cx="30915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View the metadata of the 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754" y="2857986"/>
            <a:ext cx="3810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4351"/>
                </a:solidFill>
                <a:latin typeface="Arial" panose="020B0604020202020204" pitchFamily="34" charset="0"/>
              </a:rPr>
              <a:t>Sometimes important stuff is hidden in the metadata of the image or the file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80" y="2051946"/>
            <a:ext cx="5971033" cy="4487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754" y="1690688"/>
            <a:ext cx="451918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Install </a:t>
            </a:r>
            <a:r>
              <a:rPr lang="en-US" dirty="0" err="1">
                <a:solidFill>
                  <a:srgbClr val="3B4351"/>
                </a:solidFill>
                <a:latin typeface="Arial" panose="020B0604020202020204" pitchFamily="34" charset="0"/>
              </a:rPr>
              <a:t>exiftool</a:t>
            </a:r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 to view metadata of the file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suspicious data in photo metadata?</a:t>
            </a:r>
          </a:p>
        </p:txBody>
      </p:sp>
    </p:spTree>
    <p:extLst>
      <p:ext uri="{BB962C8B-B14F-4D97-AF65-F5344CB8AC3E}">
        <p14:creationId xmlns:p14="http://schemas.microsoft.com/office/powerpoint/2010/main" val="302125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73" y="2200351"/>
            <a:ext cx="4836919" cy="32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83" y="2760447"/>
            <a:ext cx="5643656" cy="330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760447"/>
            <a:ext cx="24513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Trigger rebuilds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773" y="264176"/>
            <a:ext cx="7125775" cy="1741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4944"/>
            <a:ext cx="250517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Download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source code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719254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Roboto"/>
              </a:rPr>
              <a:t>autoreconf</a:t>
            </a:r>
            <a:r>
              <a:rPr lang="en-US" sz="1600" dirty="0">
                <a:latin typeface="Roboto"/>
              </a:rPr>
              <a:t> is a </a:t>
            </a:r>
            <a:r>
              <a:rPr lang="en-US" sz="1600" i="1" dirty="0" err="1">
                <a:latin typeface="Roboto"/>
              </a:rPr>
              <a:t>Autotool</a:t>
            </a:r>
            <a:r>
              <a:rPr lang="en-US" sz="1600" dirty="0">
                <a:latin typeface="Roboto"/>
              </a:rPr>
              <a:t> which is used to create automatically buildable source code for Unix-like systems.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b="1" dirty="0">
                <a:latin typeface="Roboto"/>
              </a:rPr>
              <a:t>Preparation: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7030A0"/>
                </a:solidFill>
              </a:rPr>
              <a:t>hello.c</a:t>
            </a:r>
            <a:r>
              <a:rPr lang="en-US" sz="1600" i="1" dirty="0"/>
              <a:t>: </a:t>
            </a:r>
            <a:r>
              <a:rPr lang="en-US" sz="1600" dirty="0"/>
              <a:t>hello world source code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: </a:t>
            </a:r>
            <a:r>
              <a:rPr lang="en-US" sz="1600" dirty="0"/>
              <a:t>Describes configuration required for compile source code, such as dependency generation.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Makefile.am</a:t>
            </a:r>
            <a:r>
              <a:rPr lang="en-US" sz="1600" i="1" dirty="0"/>
              <a:t> : </a:t>
            </a:r>
            <a:r>
              <a:rPr lang="en-US" sz="1600" dirty="0"/>
              <a:t>Describes sources code and compiled name</a:t>
            </a:r>
          </a:p>
          <a:p>
            <a:pPr fontAlgn="base"/>
            <a:r>
              <a:rPr lang="en-US" sz="1600" b="1" dirty="0">
                <a:latin typeface="Roboto"/>
              </a:rPr>
              <a:t>Executable generation: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C00000"/>
                </a:solidFill>
              </a:rPr>
              <a:t>autoreconfg</a:t>
            </a:r>
            <a:r>
              <a:rPr lang="en-US" sz="1600" i="1" dirty="0">
                <a:solidFill>
                  <a:srgbClr val="C00000"/>
                </a:solidFill>
              </a:rPr>
              <a:t> –</a:t>
            </a:r>
            <a:r>
              <a:rPr lang="en-US" sz="1600" i="1" dirty="0" err="1">
                <a:solidFill>
                  <a:srgbClr val="C00000"/>
                </a:solidFill>
              </a:rPr>
              <a:t>i</a:t>
            </a:r>
            <a:r>
              <a:rPr lang="en-US" sz="1600" i="1" dirty="0">
                <a:solidFill>
                  <a:srgbClr val="C00000"/>
                </a:solidFill>
              </a:rPr>
              <a:t>: </a:t>
            </a:r>
            <a:r>
              <a:rPr lang="en-US" sz="1600" i="1" dirty="0"/>
              <a:t>force to rebuild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./configure</a:t>
            </a:r>
            <a:r>
              <a:rPr lang="en-US" sz="1600" dirty="0"/>
              <a:t> -&gt; </a:t>
            </a: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</a:t>
            </a:r>
            <a:r>
              <a:rPr lang="en-US" sz="1600" i="1" dirty="0"/>
              <a:t> -</a:t>
            </a:r>
            <a:r>
              <a:rPr lang="en-US" sz="1600" dirty="0"/>
              <a:t>&gt; </a:t>
            </a:r>
            <a:r>
              <a:rPr lang="en-US" sz="1600" i="1" dirty="0">
                <a:solidFill>
                  <a:schemeClr val="accent1"/>
                </a:solidFill>
              </a:rPr>
              <a:t>Makefile.am </a:t>
            </a:r>
          </a:p>
          <a:p>
            <a:pPr fontAlgn="base"/>
            <a:r>
              <a:rPr lang="en-US" sz="1600" b="1" dirty="0">
                <a:latin typeface="Roboto"/>
              </a:rPr>
              <a:t>Results: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executable </a:t>
            </a:r>
            <a:r>
              <a:rPr lang="en-US" sz="1600" i="1" dirty="0">
                <a:solidFill>
                  <a:srgbClr val="7030A0"/>
                </a:solidFill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09879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1662123"/>
            <a:ext cx="7198233" cy="76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6" y="3327497"/>
            <a:ext cx="7246494" cy="1792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206" y="1292791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Set compilation environments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4206" y="2958165"/>
            <a:ext cx="50969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Compile source code to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13" y="2993699"/>
            <a:ext cx="8518757" cy="2311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13" y="1213555"/>
            <a:ext cx="7349060" cy="1224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3713" y="844223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Verfiy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3712" y="2624367"/>
            <a:ext cx="42750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Detect the tools used for hide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20095</TotalTime>
  <Words>1342</Words>
  <Application>Microsoft Office PowerPoint</Application>
  <PresentationFormat>Widescreen</PresentationFormat>
  <Paragraphs>174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Times New Roman</vt:lpstr>
      <vt:lpstr>Office Theme</vt:lpstr>
      <vt:lpstr>Rhino Hunting – Illegal Possession Investigation</vt:lpstr>
      <vt:lpstr>Steganography</vt:lpstr>
      <vt:lpstr>How to extract hidden rhino photos?</vt:lpstr>
      <vt:lpstr>STEP 1: Detect which tool is used for hiding photos</vt:lpstr>
      <vt:lpstr>PowerPoint Presentation</vt:lpstr>
      <vt:lpstr>Any suspicious data in photo metadata?</vt:lpstr>
      <vt:lpstr>PowerPoint Presentation</vt:lpstr>
      <vt:lpstr>PowerPoint Presentation</vt:lpstr>
      <vt:lpstr>PowerPoint Presentation</vt:lpstr>
      <vt:lpstr>PowerPoint Presentation</vt:lpstr>
      <vt:lpstr>STEP 2: How to use stegcrack to find jphide passwords?</vt:lpstr>
      <vt:lpstr>PowerPoint Presentation</vt:lpstr>
      <vt:lpstr>PowerPoint Presentation</vt:lpstr>
      <vt:lpstr>STEP 3: How to use the steghide/stegseek to recover the photos?</vt:lpstr>
      <vt:lpstr>PowerPoint Presentation</vt:lpstr>
      <vt:lpstr>PowerPoint Presentation</vt:lpstr>
      <vt:lpstr>Evidence</vt:lpstr>
      <vt:lpstr>Steg Toolkit - Other useful tools collection </vt:lpstr>
      <vt:lpstr>Any other tools doing steganography?</vt:lpstr>
      <vt:lpstr>Any other tools detecting steganography?</vt:lpstr>
      <vt:lpstr>Stego Toolkit</vt:lpstr>
      <vt:lpstr>PowerPoint Presentation</vt:lpstr>
      <vt:lpstr>PowerPoint Presentation</vt:lpstr>
      <vt:lpstr>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1723</cp:revision>
  <dcterms:created xsi:type="dcterms:W3CDTF">2020-09-14T14:43:27Z</dcterms:created>
  <dcterms:modified xsi:type="dcterms:W3CDTF">2021-04-29T23:00:07Z</dcterms:modified>
</cp:coreProperties>
</file>