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28" r:id="rId3"/>
    <p:sldId id="289" r:id="rId4"/>
    <p:sldId id="311" r:id="rId5"/>
    <p:sldId id="314" r:id="rId6"/>
    <p:sldId id="315" r:id="rId7"/>
    <p:sldId id="329" r:id="rId8"/>
    <p:sldId id="330" r:id="rId9"/>
    <p:sldId id="316" r:id="rId10"/>
    <p:sldId id="312" r:id="rId11"/>
    <p:sldId id="317" r:id="rId12"/>
    <p:sldId id="313" r:id="rId13"/>
    <p:sldId id="307" r:id="rId14"/>
    <p:sldId id="308" r:id="rId15"/>
    <p:sldId id="331" r:id="rId16"/>
    <p:sldId id="309" r:id="rId17"/>
    <p:sldId id="310" r:id="rId18"/>
    <p:sldId id="318" r:id="rId19"/>
    <p:sldId id="319" r:id="rId20"/>
    <p:sldId id="320" r:id="rId21"/>
    <p:sldId id="321" r:id="rId22"/>
    <p:sldId id="322" r:id="rId23"/>
    <p:sldId id="325" r:id="rId24"/>
    <p:sldId id="324" r:id="rId25"/>
    <p:sldId id="323" r:id="rId26"/>
    <p:sldId id="326" r:id="rId27"/>
    <p:sldId id="32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D8FC"/>
    <a:srgbClr val="74CCF2"/>
    <a:srgbClr val="FFA572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83304" autoAdjust="0"/>
  </p:normalViewPr>
  <p:slideViewPr>
    <p:cSldViewPr snapToGrid="0">
      <p:cViewPr varScale="1">
        <p:scale>
          <a:sx n="91" d="100"/>
          <a:sy n="91" d="100"/>
        </p:scale>
        <p:origin x="101" y="581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1CFEA328-655B-443B-ACEF-D5C3C6EF8E5D}"/>
    <pc:docChg chg="custSel addSld modSld">
      <pc:chgData name="Weifeng Xu" userId="e7aed605-a3dd-4d5a-a692-a87037af107b" providerId="ADAL" clId="{1CFEA328-655B-443B-ACEF-D5C3C6EF8E5D}" dt="2021-02-19T15:26:28.349" v="30" actId="20577"/>
      <pc:docMkLst>
        <pc:docMk/>
      </pc:docMkLst>
      <pc:sldChg chg="addSp delSp modSp mod">
        <pc:chgData name="Weifeng Xu" userId="e7aed605-a3dd-4d5a-a692-a87037af107b" providerId="ADAL" clId="{1CFEA328-655B-443B-ACEF-D5C3C6EF8E5D}" dt="2021-02-18T15:20:55.372" v="2" actId="478"/>
        <pc:sldMkLst>
          <pc:docMk/>
          <pc:sldMk cId="1890865963" sldId="307"/>
        </pc:sldMkLst>
        <pc:spChg chg="add del mod">
          <ac:chgData name="Weifeng Xu" userId="e7aed605-a3dd-4d5a-a692-a87037af107b" providerId="ADAL" clId="{1CFEA328-655B-443B-ACEF-D5C3C6EF8E5D}" dt="2021-02-18T15:20:55.372" v="2" actId="478"/>
          <ac:spMkLst>
            <pc:docMk/>
            <pc:sldMk cId="1890865963" sldId="307"/>
            <ac:spMk id="8" creationId="{FECE5C4D-EF95-4163-96AF-70B9F8BF3F08}"/>
          </ac:spMkLst>
        </pc:spChg>
      </pc:sldChg>
      <pc:sldChg chg="modNotesTx">
        <pc:chgData name="Weifeng Xu" userId="e7aed605-a3dd-4d5a-a692-a87037af107b" providerId="ADAL" clId="{1CFEA328-655B-443B-ACEF-D5C3C6EF8E5D}" dt="2021-02-18T20:01:43.199" v="9"/>
        <pc:sldMkLst>
          <pc:docMk/>
          <pc:sldMk cId="1937689110" sldId="309"/>
        </pc:sldMkLst>
      </pc:sldChg>
      <pc:sldChg chg="modSp mod">
        <pc:chgData name="Weifeng Xu" userId="e7aed605-a3dd-4d5a-a692-a87037af107b" providerId="ADAL" clId="{1CFEA328-655B-443B-ACEF-D5C3C6EF8E5D}" dt="2021-02-19T15:26:28.349" v="30" actId="20577"/>
        <pc:sldMkLst>
          <pc:docMk/>
          <pc:sldMk cId="266128475" sldId="315"/>
        </pc:sldMkLst>
        <pc:spChg chg="mod">
          <ac:chgData name="Weifeng Xu" userId="e7aed605-a3dd-4d5a-a692-a87037af107b" providerId="ADAL" clId="{1CFEA328-655B-443B-ACEF-D5C3C6EF8E5D}" dt="2021-02-19T15:26:28.349" v="30" actId="20577"/>
          <ac:spMkLst>
            <pc:docMk/>
            <pc:sldMk cId="266128475" sldId="315"/>
            <ac:spMk id="2" creationId="{00000000-0000-0000-0000-000000000000}"/>
          </ac:spMkLst>
        </pc:spChg>
      </pc:sldChg>
      <pc:sldChg chg="addSp delSp modSp new mod setBg modClrScheme chgLayout modNotesTx">
        <pc:chgData name="Weifeng Xu" userId="e7aed605-a3dd-4d5a-a692-a87037af107b" providerId="ADAL" clId="{1CFEA328-655B-443B-ACEF-D5C3C6EF8E5D}" dt="2021-02-18T17:06:21.799" v="8"/>
        <pc:sldMkLst>
          <pc:docMk/>
          <pc:sldMk cId="1152870789" sldId="331"/>
        </pc:sldMkLst>
        <pc:spChg chg="del">
          <ac:chgData name="Weifeng Xu" userId="e7aed605-a3dd-4d5a-a692-a87037af107b" providerId="ADAL" clId="{1CFEA328-655B-443B-ACEF-D5C3C6EF8E5D}" dt="2021-02-18T17:05:55.226" v="4" actId="700"/>
          <ac:spMkLst>
            <pc:docMk/>
            <pc:sldMk cId="1152870789" sldId="331"/>
            <ac:spMk id="2" creationId="{CAD0F88C-C11E-4667-9B6D-B43AB20C3D13}"/>
          </ac:spMkLst>
        </pc:spChg>
        <pc:picChg chg="add mod">
          <ac:chgData name="Weifeng Xu" userId="e7aed605-a3dd-4d5a-a692-a87037af107b" providerId="ADAL" clId="{1CFEA328-655B-443B-ACEF-D5C3C6EF8E5D}" dt="2021-02-18T17:06:04.878" v="7" actId="27614"/>
          <ac:picMkLst>
            <pc:docMk/>
            <pc:sldMk cId="1152870789" sldId="331"/>
            <ac:picMk id="4" creationId="{0B2B9041-AAA5-42FD-887D-55743298244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https://www.youtube.com/watch?v=6G3qm60dfA8&amp;ab_channel=PrashantThombre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https://asecuritysite.com/forensics/magic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63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1767	2004-04-26 22:22:16.116439	137.30.120.40	137.30.122.253	FTP	111	Response: 150 Opening BINARY mode data connection for rhino3.jpg.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3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5651	2004-04-26 22:26:46.699221	137.30.120.40	137.30.122.253	FTP	115	Response: 150 Opening BINARY mode data connection for contraband.zip.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69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https://www.mql5.com/en/articles/1971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2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https://github.com/brannondorsey/naive-hashcat/releases/download/data/rockyou.txt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1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Rhino Hunting – Illegal Possession Investigation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Traffic Log Analysis: FTP</a:t>
            </a:r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01" y="1618505"/>
            <a:ext cx="5677392" cy="3703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404" y="1591833"/>
            <a:ext cx="5705184" cy="37303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7449" y="2302225"/>
            <a:ext cx="18533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magic number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401" y="1222501"/>
            <a:ext cx="315156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rhino1.jpg magic number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7404" y="1249173"/>
            <a:ext cx="507594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Other commonly file types and their magic numbers</a:t>
            </a:r>
          </a:p>
        </p:txBody>
      </p:sp>
    </p:spTree>
    <p:extLst>
      <p:ext uri="{BB962C8B-B14F-4D97-AF65-F5344CB8AC3E}">
        <p14:creationId xmlns:p14="http://schemas.microsoft.com/office/powerpoint/2010/main" val="3052053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76" y="1730050"/>
            <a:ext cx="5532724" cy="36198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911" y="1730050"/>
            <a:ext cx="5631668" cy="3619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176" y="1360718"/>
            <a:ext cx="453771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the end of the rhino1.jpg magic number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1911" y="1360718"/>
            <a:ext cx="316259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Save the Raw data to rhino1.jpg</a:t>
            </a:r>
          </a:p>
        </p:txBody>
      </p:sp>
    </p:spTree>
    <p:extLst>
      <p:ext uri="{BB962C8B-B14F-4D97-AF65-F5344CB8AC3E}">
        <p14:creationId xmlns:p14="http://schemas.microsoft.com/office/powerpoint/2010/main" val="417515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826" y="458180"/>
            <a:ext cx="7720517" cy="5804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515" y="1185556"/>
            <a:ext cx="314631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rhino1.jpg magic number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514" y="3723906"/>
            <a:ext cx="31463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rhino1.jpg trailer </a:t>
            </a:r>
          </a:p>
        </p:txBody>
      </p:sp>
    </p:spTree>
    <p:extLst>
      <p:ext uri="{BB962C8B-B14F-4D97-AF65-F5344CB8AC3E}">
        <p14:creationId xmlns:p14="http://schemas.microsoft.com/office/powerpoint/2010/main" val="426286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194" y="1229686"/>
            <a:ext cx="5277260" cy="4278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9194" y="860354"/>
            <a:ext cx="437023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rhino1.jpg. You can close it after see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10" y="1689607"/>
            <a:ext cx="567689" cy="567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9429" y="222267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0070" y="4954395"/>
            <a:ext cx="387798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d5a83cde0131c3a034e5a0d3bd94b3c9</a:t>
            </a:r>
          </a:p>
        </p:txBody>
      </p:sp>
    </p:spTree>
    <p:extLst>
      <p:ext uri="{BB962C8B-B14F-4D97-AF65-F5344CB8AC3E}">
        <p14:creationId xmlns:p14="http://schemas.microsoft.com/office/powerpoint/2010/main" val="1890865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57" y="2321057"/>
            <a:ext cx="3833192" cy="1554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602" y="2321057"/>
            <a:ext cx="4288861" cy="373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the second FTP session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4457" y="1951725"/>
            <a:ext cx="3088987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Choose the second FTP session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8602" y="1951725"/>
            <a:ext cx="403713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Repeat previous steps to find rhino3.jpg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5601859" y="5547918"/>
            <a:ext cx="38823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b058218ea0060092d4e01ef3d7a3b815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515" y="2667581"/>
            <a:ext cx="567689" cy="5676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97234" y="320065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9206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table&#10;&#10;Description automatically generated with medium confidence">
            <a:extLst>
              <a:ext uri="{FF2B5EF4-FFF2-40B4-BE49-F238E27FC236}">
                <a16:creationId xmlns:a16="http://schemas.microsoft.com/office/drawing/2014/main" id="{0B2B9041-AAA5-42FD-887D-557432982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438826"/>
            <a:ext cx="10905066" cy="398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70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80" y="2156873"/>
            <a:ext cx="3657917" cy="1531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763" y="2156873"/>
            <a:ext cx="7275727" cy="42254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3180" y="1787541"/>
            <a:ext cx="287296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Choose the third FTP session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1763" y="1787541"/>
            <a:ext cx="422942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Repeat previous steps to follow TCP stream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the third FTP session</a:t>
            </a:r>
          </a:p>
        </p:txBody>
      </p:sp>
    </p:spTree>
    <p:extLst>
      <p:ext uri="{BB962C8B-B14F-4D97-AF65-F5344CB8AC3E}">
        <p14:creationId xmlns:p14="http://schemas.microsoft.com/office/powerpoint/2010/main" val="1937689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986" y="897956"/>
            <a:ext cx="6775097" cy="49517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4020" y="2205565"/>
            <a:ext cx="2872966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Suspect wants to upload  contraband.zip file to a server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4020" y="3263018"/>
            <a:ext cx="287296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The server is ready to accept data</a:t>
            </a:r>
          </a:p>
        </p:txBody>
      </p:sp>
    </p:spTree>
    <p:extLst>
      <p:ext uri="{BB962C8B-B14F-4D97-AF65-F5344CB8AC3E}">
        <p14:creationId xmlns:p14="http://schemas.microsoft.com/office/powerpoint/2010/main" val="4026382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69" y="2761708"/>
            <a:ext cx="10354692" cy="1967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0769" y="2392376"/>
            <a:ext cx="668890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The packet number 5651 shows that the server is ready to upload</a:t>
            </a:r>
          </a:p>
        </p:txBody>
      </p:sp>
    </p:spTree>
    <p:extLst>
      <p:ext uri="{BB962C8B-B14F-4D97-AF65-F5344CB8AC3E}">
        <p14:creationId xmlns:p14="http://schemas.microsoft.com/office/powerpoint/2010/main" val="1901825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915" y="1133266"/>
            <a:ext cx="8000503" cy="51012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06915" y="486935"/>
            <a:ext cx="8000503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Next packet number (5651+1)  indicates that the suspect starts to upload, and we need to follow the TCP stream</a:t>
            </a:r>
          </a:p>
        </p:txBody>
      </p:sp>
    </p:spTree>
    <p:extLst>
      <p:ext uri="{BB962C8B-B14F-4D97-AF65-F5344CB8AC3E}">
        <p14:creationId xmlns:p14="http://schemas.microsoft.com/office/powerpoint/2010/main" val="10472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rhino.log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FTP traffic forensics</a:t>
            </a:r>
          </a:p>
        </p:txBody>
      </p:sp>
    </p:spTree>
    <p:extLst>
      <p:ext uri="{BB962C8B-B14F-4D97-AF65-F5344CB8AC3E}">
        <p14:creationId xmlns:p14="http://schemas.microsoft.com/office/powerpoint/2010/main" val="2818774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295" y="1456062"/>
            <a:ext cx="4310191" cy="25230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15" y="1456062"/>
            <a:ext cx="6058929" cy="45192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2015" y="1086730"/>
            <a:ext cx="605892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Verify the .zip magic number</a:t>
            </a:r>
          </a:p>
        </p:txBody>
      </p:sp>
    </p:spTree>
    <p:extLst>
      <p:ext uri="{BB962C8B-B14F-4D97-AF65-F5344CB8AC3E}">
        <p14:creationId xmlns:p14="http://schemas.microsoft.com/office/powerpoint/2010/main" val="2688303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736" y="2644536"/>
            <a:ext cx="4677498" cy="2688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42" y="1545709"/>
            <a:ext cx="5159187" cy="37874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24727" y="3879817"/>
            <a:ext cx="2022764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signature of end of central directory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4042" y="899378"/>
            <a:ext cx="5159187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Verify the trailer of the .zip file and Save as Raw format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94736" y="2275204"/>
            <a:ext cx="330776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structure of central directory</a:t>
            </a:r>
          </a:p>
        </p:txBody>
      </p:sp>
    </p:spTree>
    <p:extLst>
      <p:ext uri="{BB962C8B-B14F-4D97-AF65-F5344CB8AC3E}">
        <p14:creationId xmlns:p14="http://schemas.microsoft.com/office/powerpoint/2010/main" val="4163454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717" y="628150"/>
            <a:ext cx="6916607" cy="4451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718" y="5292644"/>
            <a:ext cx="6904199" cy="6925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2354" y="628150"/>
            <a:ext cx="234736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Save as contraband.zip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353" y="5269571"/>
            <a:ext cx="234736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Verify the file </a:t>
            </a:r>
          </a:p>
        </p:txBody>
      </p:sp>
    </p:spTree>
    <p:extLst>
      <p:ext uri="{BB962C8B-B14F-4D97-AF65-F5344CB8AC3E}">
        <p14:creationId xmlns:p14="http://schemas.microsoft.com/office/powerpoint/2010/main" val="3616435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077" y="910509"/>
            <a:ext cx="7373389" cy="55991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1077" y="563021"/>
            <a:ext cx="555165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Verify the magic number of the zip file</a:t>
            </a:r>
          </a:p>
        </p:txBody>
      </p:sp>
    </p:spTree>
    <p:extLst>
      <p:ext uri="{BB962C8B-B14F-4D97-AF65-F5344CB8AC3E}">
        <p14:creationId xmlns:p14="http://schemas.microsoft.com/office/powerpoint/2010/main" val="3379659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66022"/>
            <a:ext cx="6115137" cy="990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73911"/>
            <a:ext cx="6115137" cy="10583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password of the zip file?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690688"/>
            <a:ext cx="591222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Unzip the file and found the contraband zip file is encrypted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199" y="3604579"/>
            <a:ext cx="611513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Install a zip-crack software, named </a:t>
            </a:r>
            <a:r>
              <a:rPr lang="en-US" dirty="0" err="1"/>
              <a:t>fcrackzip</a:t>
            </a:r>
            <a:r>
              <a:rPr lang="en-US" dirty="0"/>
              <a:t> (fast zip cracker)</a:t>
            </a:r>
          </a:p>
        </p:txBody>
      </p:sp>
    </p:spTree>
    <p:extLst>
      <p:ext uri="{BB962C8B-B14F-4D97-AF65-F5344CB8AC3E}">
        <p14:creationId xmlns:p14="http://schemas.microsoft.com/office/powerpoint/2010/main" val="3188467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275" y="898870"/>
            <a:ext cx="8104178" cy="54302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9274" y="529539"/>
            <a:ext cx="412503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Show all functions of crack software</a:t>
            </a:r>
          </a:p>
        </p:txBody>
      </p:sp>
    </p:spTree>
    <p:extLst>
      <p:ext uri="{BB962C8B-B14F-4D97-AF65-F5344CB8AC3E}">
        <p14:creationId xmlns:p14="http://schemas.microsoft.com/office/powerpoint/2010/main" val="643975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64" y="1938777"/>
            <a:ext cx="8915794" cy="24219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5164" y="1569445"/>
            <a:ext cx="319064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Crack the encrypted zip file</a:t>
            </a:r>
          </a:p>
        </p:txBody>
      </p:sp>
    </p:spTree>
    <p:extLst>
      <p:ext uri="{BB962C8B-B14F-4D97-AF65-F5344CB8AC3E}">
        <p14:creationId xmlns:p14="http://schemas.microsoft.com/office/powerpoint/2010/main" val="2764100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989" y="768445"/>
            <a:ext cx="6036703" cy="1097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989" y="2770740"/>
            <a:ext cx="4737982" cy="3551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25118" y="768445"/>
            <a:ext cx="2133871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Unzip the file with password</a:t>
            </a:r>
          </a:p>
        </p:txBody>
      </p:sp>
      <p:sp>
        <p:nvSpPr>
          <p:cNvPr id="5" name="Rectangle 4"/>
          <p:cNvSpPr/>
          <p:nvPr/>
        </p:nvSpPr>
        <p:spPr>
          <a:xfrm>
            <a:off x="1325117" y="2770740"/>
            <a:ext cx="213387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Show rhino2.jpg</a:t>
            </a:r>
          </a:p>
        </p:txBody>
      </p:sp>
      <p:sp>
        <p:nvSpPr>
          <p:cNvPr id="6" name="Rectangle 5"/>
          <p:cNvSpPr/>
          <p:nvPr/>
        </p:nvSpPr>
        <p:spPr>
          <a:xfrm>
            <a:off x="4226566" y="6014150"/>
            <a:ext cx="302698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ed870202082ea4fd8f5488533a561b35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32" y="3274549"/>
            <a:ext cx="567689" cy="5676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1170" y="378665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1443" y="3558393"/>
            <a:ext cx="200210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Same the photo 2 by comparing md5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1451" r="2355"/>
          <a:stretch/>
        </p:blipFill>
        <p:spPr>
          <a:xfrm>
            <a:off x="3458988" y="1828266"/>
            <a:ext cx="6036704" cy="4596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25116" y="1922787"/>
            <a:ext cx="213387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Show timestamp</a:t>
            </a:r>
          </a:p>
        </p:txBody>
      </p:sp>
    </p:spTree>
    <p:extLst>
      <p:ext uri="{BB962C8B-B14F-4D97-AF65-F5344CB8AC3E}">
        <p14:creationId xmlns:p14="http://schemas.microsoft.com/office/powerpoint/2010/main" val="146762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91" y="718815"/>
            <a:ext cx="4681266" cy="343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91" y="1578392"/>
            <a:ext cx="7285351" cy="2537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291" y="4509024"/>
            <a:ext cx="4793395" cy="1386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630" y="692972"/>
            <a:ext cx="306866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Open rhino.log with Wireshark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630" y="1587812"/>
            <a:ext cx="3068662" cy="95218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Check credentials (in case users using FTP, which is not encrypted)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629" y="4509024"/>
            <a:ext cx="3068662" cy="3677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Check the first credentials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4146" y="4632160"/>
            <a:ext cx="162794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Click the first one</a:t>
            </a:r>
          </a:p>
        </p:txBody>
      </p:sp>
    </p:spTree>
    <p:extLst>
      <p:ext uri="{BB962C8B-B14F-4D97-AF65-F5344CB8AC3E}">
        <p14:creationId xmlns:p14="http://schemas.microsoft.com/office/powerpoint/2010/main" val="180866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111320" cy="4655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287494" y="4368800"/>
            <a:ext cx="3103416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See a protocol in the way that the application layer sees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Applies a display filter which selects all the packets in the current stream.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4474" y="2444543"/>
            <a:ext cx="104115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Right Click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the first FTP session</a:t>
            </a:r>
          </a:p>
        </p:txBody>
      </p:sp>
    </p:spTree>
    <p:extLst>
      <p:ext uri="{BB962C8B-B14F-4D97-AF65-F5344CB8AC3E}">
        <p14:creationId xmlns:p14="http://schemas.microsoft.com/office/powerpoint/2010/main" val="251005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91" y="1649455"/>
            <a:ext cx="8157400" cy="4272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5443" y="2456873"/>
            <a:ext cx="21898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User name: </a:t>
            </a:r>
            <a:r>
              <a:rPr lang="en-US" dirty="0">
                <a:solidFill>
                  <a:srgbClr val="FF0000"/>
                </a:solidFill>
              </a:rPr>
              <a:t>gnome</a:t>
            </a:r>
          </a:p>
          <a:p>
            <a:r>
              <a:rPr lang="en-US" dirty="0"/>
              <a:t>Password: </a:t>
            </a:r>
            <a:r>
              <a:rPr lang="en-US" dirty="0">
                <a:solidFill>
                  <a:srgbClr val="FF0000"/>
                </a:solidFill>
              </a:rPr>
              <a:t>gnome123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1691" y="1280123"/>
            <a:ext cx="570944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the first FTP connection and find traffic of rhino1.jpg</a:t>
            </a:r>
          </a:p>
        </p:txBody>
      </p:sp>
    </p:spTree>
    <p:extLst>
      <p:ext uri="{BB962C8B-B14F-4D97-AF65-F5344CB8AC3E}">
        <p14:creationId xmlns:p14="http://schemas.microsoft.com/office/powerpoint/2010/main" val="206551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09" y="2275747"/>
            <a:ext cx="10718176" cy="2360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6709" y="1906415"/>
            <a:ext cx="306866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Open rhino.log with Wireshark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19660" y="4821320"/>
            <a:ext cx="61514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server tells the Suspect’s PC that it is ready </a:t>
            </a:r>
            <a:r>
              <a:rPr lang="en-US"/>
              <a:t>to receive </a:t>
            </a:r>
            <a:r>
              <a:rPr lang="en-US" dirty="0"/>
              <a:t>the photo</a:t>
            </a:r>
          </a:p>
        </p:txBody>
      </p:sp>
    </p:spTree>
    <p:extLst>
      <p:ext uri="{BB962C8B-B14F-4D97-AF65-F5344CB8AC3E}">
        <p14:creationId xmlns:p14="http://schemas.microsoft.com/office/powerpoint/2010/main" val="26612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00" y="725772"/>
            <a:ext cx="9651680" cy="55079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1000" y="356440"/>
            <a:ext cx="8056215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Change time display format</a:t>
            </a:r>
          </a:p>
        </p:txBody>
      </p:sp>
    </p:spTree>
    <p:extLst>
      <p:ext uri="{BB962C8B-B14F-4D97-AF65-F5344CB8AC3E}">
        <p14:creationId xmlns:p14="http://schemas.microsoft.com/office/powerpoint/2010/main" val="339234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1139" y="1957605"/>
            <a:ext cx="8056215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Show the UTC time (2004-04-20 22:21) that suspect starts to transfer photo (at the packet 1550+1)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9" y="2326937"/>
            <a:ext cx="10731324" cy="25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6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17" y="982294"/>
            <a:ext cx="9529820" cy="4970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7117" y="612962"/>
            <a:ext cx="7444809" cy="38371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Follow the next packet (1550+1, server to suspect’s PC) to collect all packets </a:t>
            </a:r>
          </a:p>
        </p:txBody>
      </p:sp>
    </p:spTree>
    <p:extLst>
      <p:ext uri="{BB962C8B-B14F-4D97-AF65-F5344CB8AC3E}">
        <p14:creationId xmlns:p14="http://schemas.microsoft.com/office/powerpoint/2010/main" val="2760978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20502</TotalTime>
  <Words>533</Words>
  <Application>Microsoft Office PowerPoint</Application>
  <PresentationFormat>Widescreen</PresentationFormat>
  <Paragraphs>72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Georgia</vt:lpstr>
      <vt:lpstr>Verdana</vt:lpstr>
      <vt:lpstr>Office Theme</vt:lpstr>
      <vt:lpstr>Rhino Hunting – Illegal Possession Investigation</vt:lpstr>
      <vt:lpstr>Investigate rhino.log</vt:lpstr>
      <vt:lpstr>PowerPoint Presentation</vt:lpstr>
      <vt:lpstr>Investigate the first FTP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Investigate the second FTP session</vt:lpstr>
      <vt:lpstr>PowerPoint Presentation</vt:lpstr>
      <vt:lpstr>Investigate the third FTP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find password of the zip file?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1669</cp:revision>
  <dcterms:created xsi:type="dcterms:W3CDTF">2020-09-14T14:43:27Z</dcterms:created>
  <dcterms:modified xsi:type="dcterms:W3CDTF">2021-02-19T15:26:29Z</dcterms:modified>
</cp:coreProperties>
</file>