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94" r:id="rId3"/>
    <p:sldId id="373" r:id="rId4"/>
    <p:sldId id="329" r:id="rId5"/>
    <p:sldId id="330" r:id="rId6"/>
    <p:sldId id="338" r:id="rId7"/>
    <p:sldId id="339" r:id="rId8"/>
    <p:sldId id="331" r:id="rId9"/>
    <p:sldId id="332" r:id="rId10"/>
    <p:sldId id="333" r:id="rId11"/>
    <p:sldId id="340" r:id="rId12"/>
    <p:sldId id="341" r:id="rId13"/>
    <p:sldId id="349" r:id="rId14"/>
    <p:sldId id="342" r:id="rId15"/>
    <p:sldId id="343" r:id="rId16"/>
    <p:sldId id="335" r:id="rId17"/>
    <p:sldId id="353" r:id="rId18"/>
    <p:sldId id="344" r:id="rId19"/>
    <p:sldId id="355" r:id="rId20"/>
    <p:sldId id="358" r:id="rId21"/>
    <p:sldId id="363" r:id="rId22"/>
    <p:sldId id="359" r:id="rId23"/>
    <p:sldId id="360" r:id="rId24"/>
    <p:sldId id="356" r:id="rId25"/>
    <p:sldId id="392" r:id="rId26"/>
    <p:sldId id="393" r:id="rId27"/>
    <p:sldId id="374" r:id="rId28"/>
    <p:sldId id="379" r:id="rId29"/>
    <p:sldId id="380" r:id="rId30"/>
    <p:sldId id="381" r:id="rId31"/>
    <p:sldId id="385" r:id="rId32"/>
    <p:sldId id="384" r:id="rId33"/>
    <p:sldId id="389" r:id="rId34"/>
    <p:sldId id="390" r:id="rId35"/>
    <p:sldId id="391" r:id="rId36"/>
    <p:sldId id="386" r:id="rId37"/>
    <p:sldId id="377" r:id="rId38"/>
    <p:sldId id="378" r:id="rId39"/>
    <p:sldId id="376" r:id="rId40"/>
    <p:sldId id="375" r:id="rId41"/>
    <p:sldId id="361" r:id="rId42"/>
    <p:sldId id="357" r:id="rId43"/>
    <p:sldId id="362" r:id="rId44"/>
    <p:sldId id="364" r:id="rId45"/>
    <p:sldId id="366" r:id="rId46"/>
    <p:sldId id="367" r:id="rId47"/>
    <p:sldId id="368" r:id="rId48"/>
    <p:sldId id="369" r:id="rId49"/>
    <p:sldId id="370" r:id="rId50"/>
    <p:sldId id="371" r:id="rId51"/>
    <p:sldId id="37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C2C"/>
    <a:srgbClr val="346396"/>
    <a:srgbClr val="7E9DBF"/>
    <a:srgbClr val="962D2D"/>
    <a:srgbClr val="2F2F97"/>
    <a:srgbClr val="80D8FC"/>
    <a:srgbClr val="74CCF2"/>
    <a:srgbClr val="FFA572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89375" autoAdjust="0"/>
  </p:normalViewPr>
  <p:slideViewPr>
    <p:cSldViewPr snapToGrid="0">
      <p:cViewPr varScale="1">
        <p:scale>
          <a:sx n="64" d="100"/>
          <a:sy n="64" d="100"/>
        </p:scale>
        <p:origin x="101" y="1363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E059AD0F-CDCE-41D5-9DE3-1C65298DA69B}"/>
    <pc:docChg chg="delSld">
      <pc:chgData name="Weifeng Xu" userId="e7aed605-a3dd-4d5a-a692-a87037af107b" providerId="ADAL" clId="{E059AD0F-CDCE-41D5-9DE3-1C65298DA69B}" dt="2021-01-21T13:28:52.798" v="1" actId="47"/>
      <pc:docMkLst>
        <pc:docMk/>
      </pc:docMkLst>
      <pc:sldChg chg="del">
        <pc:chgData name="Weifeng Xu" userId="e7aed605-a3dd-4d5a-a692-a87037af107b" providerId="ADAL" clId="{E059AD0F-CDCE-41D5-9DE3-1C65298DA69B}" dt="2021-01-21T13:28:52.040" v="0" actId="47"/>
        <pc:sldMkLst>
          <pc:docMk/>
          <pc:sldMk cId="2459741605" sldId="382"/>
        </pc:sldMkLst>
      </pc:sldChg>
      <pc:sldChg chg="del">
        <pc:chgData name="Weifeng Xu" userId="e7aed605-a3dd-4d5a-a692-a87037af107b" providerId="ADAL" clId="{E059AD0F-CDCE-41D5-9DE3-1C65298DA69B}" dt="2021-01-21T13:28:52.798" v="1" actId="47"/>
        <pc:sldMkLst>
          <pc:docMk/>
          <pc:sldMk cId="2340906702" sldId="383"/>
        </pc:sldMkLst>
      </pc:sldChg>
    </pc:docChg>
  </pc:docChgLst>
  <pc:docChgLst>
    <pc:chgData name="Weifeng Xu" userId="e7aed605-a3dd-4d5a-a692-a87037af107b" providerId="ADAL" clId="{310C6219-7379-406E-80AF-9AD950F5C093}"/>
    <pc:docChg chg="undo custSel modSld">
      <pc:chgData name="Weifeng Xu" userId="e7aed605-a3dd-4d5a-a692-a87037af107b" providerId="ADAL" clId="{310C6219-7379-406E-80AF-9AD950F5C093}" dt="2021-02-20T00:31:43.798" v="15" actId="20577"/>
      <pc:docMkLst>
        <pc:docMk/>
      </pc:docMkLst>
      <pc:sldChg chg="addSp modSp mod modNotesTx">
        <pc:chgData name="Weifeng Xu" userId="e7aed605-a3dd-4d5a-a692-a87037af107b" providerId="ADAL" clId="{310C6219-7379-406E-80AF-9AD950F5C093}" dt="2021-02-19T23:38:30.357" v="8" actId="20577"/>
        <pc:sldMkLst>
          <pc:docMk/>
          <pc:sldMk cId="368865955" sldId="335"/>
        </pc:sldMkLst>
        <pc:picChg chg="add mod">
          <ac:chgData name="Weifeng Xu" userId="e7aed605-a3dd-4d5a-a692-a87037af107b" providerId="ADAL" clId="{310C6219-7379-406E-80AF-9AD950F5C093}" dt="2021-02-19T23:38:12.823" v="6" actId="14100"/>
          <ac:picMkLst>
            <pc:docMk/>
            <pc:sldMk cId="368865955" sldId="335"/>
            <ac:picMk id="7" creationId="{58526C27-2308-42C7-BE03-8C6C9DD00D34}"/>
          </ac:picMkLst>
        </pc:picChg>
      </pc:sldChg>
      <pc:sldChg chg="modNotesTx">
        <pc:chgData name="Weifeng Xu" userId="e7aed605-a3dd-4d5a-a692-a87037af107b" providerId="ADAL" clId="{310C6219-7379-406E-80AF-9AD950F5C093}" dt="2021-02-19T15:32:08.310" v="1" actId="20577"/>
        <pc:sldMkLst>
          <pc:docMk/>
          <pc:sldMk cId="4149346305" sldId="339"/>
        </pc:sldMkLst>
      </pc:sldChg>
      <pc:sldChg chg="addSp modSp mod">
        <pc:chgData name="Weifeng Xu" userId="e7aed605-a3dd-4d5a-a692-a87037af107b" providerId="ADAL" clId="{310C6219-7379-406E-80AF-9AD950F5C093}" dt="2021-02-20T00:31:43.798" v="15" actId="20577"/>
        <pc:sldMkLst>
          <pc:docMk/>
          <pc:sldMk cId="340162030" sldId="356"/>
        </pc:sldMkLst>
        <pc:spChg chg="add mod">
          <ac:chgData name="Weifeng Xu" userId="e7aed605-a3dd-4d5a-a692-a87037af107b" providerId="ADAL" clId="{310C6219-7379-406E-80AF-9AD950F5C093}" dt="2021-02-20T00:31:43.798" v="15" actId="20577"/>
          <ac:spMkLst>
            <pc:docMk/>
            <pc:sldMk cId="340162030" sldId="356"/>
            <ac:spMk id="7" creationId="{DA4E2612-B8A8-46F0-BBAB-9B788103C0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49	2004-04-28 21:08:38.073111	137.30.123.234	 137.30.120.37	HTTP	488	GET /~gnome/rhino4.jpg HTTP/1.1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217	2004-04-28 21:08:44.189294	137.30.123.234 	137.30.120.37	HTTP	488	GET /~gnome/rhino5.gif HTTP/1.1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4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https://www.atmail.com/blog/imap-commands/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2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https://www.nylas.com/blog/nylas-imap-therefore-i-am/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61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https://packetlife.net/media/library/13/Wireshark_Display_Filters.pdf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4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d62d9989535c4c8db14e50b58c9f25a0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Rhino Hunting – Illegal Possession Investigation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Traffic Log Analysis: HTTP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525"/>
          <a:stretch/>
        </p:blipFill>
        <p:spPr>
          <a:xfrm>
            <a:off x="1188710" y="885773"/>
            <a:ext cx="8207451" cy="4702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8709" y="5588000"/>
            <a:ext cx="820745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How to select:  (1) shift + click the beginning of ffd8 (2) shift + click the end of ffd9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8708" y="516441"/>
            <a:ext cx="338329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Copy the raw data of rhino4.jpg</a:t>
            </a:r>
          </a:p>
        </p:txBody>
      </p:sp>
    </p:spTree>
    <p:extLst>
      <p:ext uri="{BB962C8B-B14F-4D97-AF65-F5344CB8AC3E}">
        <p14:creationId xmlns:p14="http://schemas.microsoft.com/office/powerpoint/2010/main" val="2367650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75" y="1081620"/>
            <a:ext cx="9117190" cy="51667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5575" y="712288"/>
            <a:ext cx="234736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Paste to a Hex Editor</a:t>
            </a:r>
          </a:p>
        </p:txBody>
      </p:sp>
    </p:spTree>
    <p:extLst>
      <p:ext uri="{BB962C8B-B14F-4D97-AF65-F5344CB8AC3E}">
        <p14:creationId xmlns:p14="http://schemas.microsoft.com/office/powerpoint/2010/main" val="415246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504" y="1136936"/>
            <a:ext cx="7905837" cy="5076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9504" y="767604"/>
            <a:ext cx="234736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Save it as rhino4.jpg</a:t>
            </a:r>
          </a:p>
        </p:txBody>
      </p:sp>
    </p:spTree>
    <p:extLst>
      <p:ext uri="{BB962C8B-B14F-4D97-AF65-F5344CB8AC3E}">
        <p14:creationId xmlns:p14="http://schemas.microsoft.com/office/powerpoint/2010/main" val="3847558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74" y="1977109"/>
            <a:ext cx="7797710" cy="2648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73" y="792978"/>
            <a:ext cx="609272" cy="7882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1073" y="1604184"/>
            <a:ext cx="40187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You may have to stop the Hex Editor</a:t>
            </a:r>
          </a:p>
        </p:txBody>
      </p:sp>
    </p:spTree>
    <p:extLst>
      <p:ext uri="{BB962C8B-B14F-4D97-AF65-F5344CB8AC3E}">
        <p14:creationId xmlns:p14="http://schemas.microsoft.com/office/powerpoint/2010/main" val="336102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297" y="849558"/>
            <a:ext cx="7253644" cy="5197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3933" y="1220704"/>
            <a:ext cx="234736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Verify rhino4.jpg magic number</a:t>
            </a:r>
          </a:p>
        </p:txBody>
      </p:sp>
      <p:sp>
        <p:nvSpPr>
          <p:cNvPr id="4" name="Rectangle 3"/>
          <p:cNvSpPr/>
          <p:nvPr/>
        </p:nvSpPr>
        <p:spPr>
          <a:xfrm>
            <a:off x="573933" y="3633836"/>
            <a:ext cx="234736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Verify rhino4.jpg </a:t>
            </a:r>
            <a:r>
              <a:rPr lang="en-US" dirty="0" err="1"/>
              <a:t>trailor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65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59" y="1198861"/>
            <a:ext cx="5539930" cy="47967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3259" y="829529"/>
            <a:ext cx="212111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Display rhino4.jpg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912" y="1762272"/>
            <a:ext cx="567689" cy="567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1953" y="226784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6716" y="5468788"/>
            <a:ext cx="367523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aa64102afff71b93ed61fb100af8d52a</a:t>
            </a:r>
          </a:p>
        </p:txBody>
      </p:sp>
    </p:spTree>
    <p:extLst>
      <p:ext uri="{BB962C8B-B14F-4D97-AF65-F5344CB8AC3E}">
        <p14:creationId xmlns:p14="http://schemas.microsoft.com/office/powerpoint/2010/main" val="308357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activities of uploading or downloading images (.gif) using HTTP?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436093"/>
            <a:ext cx="9686441" cy="3345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7163" y="5375687"/>
            <a:ext cx="250747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 we have 5 .gif. Let’s double click rhino5.gif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199" y="2066761"/>
            <a:ext cx="251460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Search .gif HTTP traffic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526C27-2308-42C7-BE03-8C6C9DD00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204204"/>
            <a:ext cx="8481970" cy="23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5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68" y="1214962"/>
            <a:ext cx="8471991" cy="5001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7467" y="845630"/>
            <a:ext cx="415996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Rhino5.gif is </a:t>
            </a:r>
            <a:r>
              <a:rPr lang="en-US" dirty="0" err="1"/>
              <a:t>hoted</a:t>
            </a:r>
            <a:r>
              <a:rPr lang="en-US" dirty="0"/>
              <a:t> by cs.uno.edu</a:t>
            </a:r>
          </a:p>
        </p:txBody>
      </p:sp>
    </p:spTree>
    <p:extLst>
      <p:ext uri="{BB962C8B-B14F-4D97-AF65-F5344CB8AC3E}">
        <p14:creationId xmlns:p14="http://schemas.microsoft.com/office/powerpoint/2010/main" val="1701618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45" y="1157949"/>
            <a:ext cx="7805259" cy="48761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4045" y="788617"/>
            <a:ext cx="346308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Follow HTTP traffic of rhino5.gif</a:t>
            </a:r>
          </a:p>
        </p:txBody>
      </p:sp>
    </p:spTree>
    <p:extLst>
      <p:ext uri="{BB962C8B-B14F-4D97-AF65-F5344CB8AC3E}">
        <p14:creationId xmlns:p14="http://schemas.microsoft.com/office/powerpoint/2010/main" val="3798144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03" y="1728382"/>
            <a:ext cx="8024555" cy="4694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4581235"/>
            <a:ext cx="43595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can click the magic number, which leads you to the packet. You can exit now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1902" y="1382447"/>
            <a:ext cx="380174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the packet contains rhino5.gif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673" y="1"/>
            <a:ext cx="3842327" cy="15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6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HTTP?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9287"/>
          </a:xfrm>
        </p:spPr>
        <p:txBody>
          <a:bodyPr/>
          <a:lstStyle/>
          <a:p>
            <a:r>
              <a:rPr lang="en-US" dirty="0"/>
              <a:t>HTTP stands for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yper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ext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ransfer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rotocol and is used to transfer data across the Web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24" y="3433369"/>
            <a:ext cx="1947024" cy="1947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89" y="3341908"/>
            <a:ext cx="2466022" cy="196191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242816" y="3794760"/>
            <a:ext cx="1993392" cy="27432"/>
          </a:xfrm>
          <a:prstGeom prst="straightConnector1">
            <a:avLst/>
          </a:prstGeom>
          <a:ln w="76200">
            <a:solidFill>
              <a:srgbClr val="7E9D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02290" y="3254432"/>
            <a:ext cx="1265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46396"/>
                </a:solidFill>
              </a:rPr>
              <a:t>Request </a:t>
            </a:r>
            <a:endParaRPr lang="en-US" dirty="0">
              <a:solidFill>
                <a:srgbClr val="34639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238523" y="4657929"/>
            <a:ext cx="1993391" cy="0"/>
          </a:xfrm>
          <a:prstGeom prst="straightConnector1">
            <a:avLst/>
          </a:prstGeom>
          <a:ln w="76200">
            <a:solidFill>
              <a:srgbClr val="E02C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02290" y="4181777"/>
            <a:ext cx="1379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Response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36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1662" y="1932031"/>
            <a:ext cx="2188097" cy="652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312 is the packet contains rhino5.gif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662" y="3346575"/>
            <a:ext cx="211638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to show how HTTP transfers images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42" y="1316773"/>
            <a:ext cx="8228312" cy="45454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75757" y="4240378"/>
            <a:ext cx="15684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GIF property</a:t>
            </a:r>
          </a:p>
        </p:txBody>
      </p:sp>
    </p:spTree>
    <p:extLst>
      <p:ext uri="{BB962C8B-B14F-4D97-AF65-F5344CB8AC3E}">
        <p14:creationId xmlns:p14="http://schemas.microsoft.com/office/powerpoint/2010/main" val="2219970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6210" y="899942"/>
            <a:ext cx="51958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Details of how HTTP transfers images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10" y="1269274"/>
            <a:ext cx="6701953" cy="461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11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083" y="3173693"/>
            <a:ext cx="5132426" cy="3296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083" y="414446"/>
            <a:ext cx="6518391" cy="2421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930" y="414446"/>
            <a:ext cx="2548153" cy="67028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Export traffic packet to a file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930" y="3173693"/>
            <a:ext cx="254815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Save the file as rhino5.gif</a:t>
            </a:r>
          </a:p>
        </p:txBody>
      </p:sp>
    </p:spTree>
    <p:extLst>
      <p:ext uri="{BB962C8B-B14F-4D97-AF65-F5344CB8AC3E}">
        <p14:creationId xmlns:p14="http://schemas.microsoft.com/office/powerpoint/2010/main" val="2225180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744" y="746634"/>
            <a:ext cx="7202865" cy="5087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8590" y="1174563"/>
            <a:ext cx="254815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magic number of rhino5.gif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590" y="5188284"/>
            <a:ext cx="254815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trailer of rhino5.gif</a:t>
            </a:r>
          </a:p>
        </p:txBody>
      </p:sp>
    </p:spTree>
    <p:extLst>
      <p:ext uri="{BB962C8B-B14F-4D97-AF65-F5344CB8AC3E}">
        <p14:creationId xmlns:p14="http://schemas.microsoft.com/office/powerpoint/2010/main" val="3418906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734" y="1570163"/>
            <a:ext cx="6934513" cy="4542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6734" y="1200831"/>
            <a:ext cx="195910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Display rhino5.gif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35" y="2518412"/>
            <a:ext cx="567689" cy="567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3876" y="302398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4E2612-B8A8-46F0-BBAB-9B788103C00D}"/>
              </a:ext>
            </a:extLst>
          </p:cNvPr>
          <p:cNvSpPr txBox="1"/>
          <p:nvPr/>
        </p:nvSpPr>
        <p:spPr>
          <a:xfrm>
            <a:off x="2297776" y="6249332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md5: 1e90b7f70b2ecb605898524a88269029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2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photos in http?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841" y="1382033"/>
            <a:ext cx="7087214" cy="54106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7443" y="1382033"/>
            <a:ext cx="3403398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Show all http with </a:t>
            </a:r>
            <a:r>
              <a:rPr lang="en-US" b="1" i="1" dirty="0"/>
              <a:t>content-type="image/(</a:t>
            </a:r>
            <a:r>
              <a:rPr lang="en-US" b="1" i="1" dirty="0" err="1"/>
              <a:t>gif|jpeg|png|etc</a:t>
            </a:r>
            <a:r>
              <a:rPr lang="en-US" b="1" i="1" dirty="0"/>
              <a:t>)"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1817" y="2707596"/>
            <a:ext cx="19476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 http packets. Are there 5 photos?</a:t>
            </a:r>
          </a:p>
        </p:txBody>
      </p:sp>
    </p:spTree>
    <p:extLst>
      <p:ext uri="{BB962C8B-B14F-4D97-AF65-F5344CB8AC3E}">
        <p14:creationId xmlns:p14="http://schemas.microsoft.com/office/powerpoint/2010/main" val="2153173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11" y="1856853"/>
            <a:ext cx="3747217" cy="2943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941" y="1864473"/>
            <a:ext cx="3677587" cy="2942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425" y="1891393"/>
            <a:ext cx="4092295" cy="2888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941" y="1544933"/>
            <a:ext cx="3174667" cy="246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10" y="1532177"/>
            <a:ext cx="3006270" cy="272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4424" y="1586465"/>
            <a:ext cx="2884125" cy="270387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endCxn id="10" idx="1"/>
          </p:cNvCxnSpPr>
          <p:nvPr/>
        </p:nvCxnSpPr>
        <p:spPr>
          <a:xfrm flipV="1">
            <a:off x="2231136" y="1668331"/>
            <a:ext cx="1744805" cy="2702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058666" y="1732863"/>
            <a:ext cx="1744805" cy="2702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757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loud Outline Library Icon PNG Transparent Background, Free Download #22300  - FreeIcons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5" b="16357"/>
          <a:stretch/>
        </p:blipFill>
        <p:spPr bwMode="auto">
          <a:xfrm>
            <a:off x="3109455" y="3349870"/>
            <a:ext cx="5018621" cy="28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Email traffics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336823" cy="1779221"/>
          </a:xfrm>
        </p:spPr>
        <p:txBody>
          <a:bodyPr/>
          <a:lstStyle/>
          <a:p>
            <a:r>
              <a:rPr lang="en-US" dirty="0"/>
              <a:t>Email protocol is a standard method for exchanging information between </a:t>
            </a:r>
          </a:p>
          <a:p>
            <a:pPr lvl="1"/>
            <a:r>
              <a:rPr lang="en-US" dirty="0"/>
              <a:t>email clients like Thunderbird, Apple Mail, or </a:t>
            </a:r>
            <a:r>
              <a:rPr lang="en-US" dirty="0" err="1"/>
              <a:t>Mailbird</a:t>
            </a:r>
            <a:r>
              <a:rPr lang="en-US" dirty="0"/>
              <a:t> and </a:t>
            </a:r>
          </a:p>
          <a:p>
            <a:pPr lvl="1"/>
            <a:r>
              <a:rPr lang="en-US" dirty="0"/>
              <a:t>email provider’s servers like Gmail, Outlook, Yahoo, and vice versa.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23" y="4431324"/>
            <a:ext cx="1424354" cy="1424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94" y="4431324"/>
            <a:ext cx="966264" cy="1373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56" y="4473864"/>
            <a:ext cx="966264" cy="1373022"/>
          </a:xfrm>
          <a:prstGeom prst="rect">
            <a:avLst/>
          </a:prstGeom>
        </p:spPr>
      </p:pic>
      <p:pic>
        <p:nvPicPr>
          <p:cNvPr id="1026" name="Picture 2" descr="EasyMail - Gmail and Hotmail - AppRe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936" y="4764479"/>
            <a:ext cx="565394" cy="56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38" y="4903255"/>
            <a:ext cx="395659" cy="287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6018" y="4365381"/>
            <a:ext cx="1928868" cy="1470220"/>
          </a:xfrm>
          <a:prstGeom prst="rect">
            <a:avLst/>
          </a:prstGeom>
        </p:spPr>
      </p:pic>
      <p:pic>
        <p:nvPicPr>
          <p:cNvPr id="11" name="Picture 2" descr="EasyMail - Gmail and Hotmail - AppRe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03" y="4594981"/>
            <a:ext cx="565394" cy="56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Cloud icon PNG and SVG Vect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795954" y="4928089"/>
            <a:ext cx="1107830" cy="1724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124592" y="4928089"/>
            <a:ext cx="1107830" cy="1724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491738" y="4919297"/>
            <a:ext cx="1107830" cy="1724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71387" y="4567549"/>
            <a:ext cx="7184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SMTP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13574" y="4504027"/>
            <a:ext cx="7184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SMTP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67336" y="4499603"/>
            <a:ext cx="69121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IMAP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65879" y="6260124"/>
            <a:ext cx="526219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SMTP (Simple Mail Transfer Protocol): sending emails</a:t>
            </a:r>
          </a:p>
          <a:p>
            <a:r>
              <a:rPr lang="en-US" sz="1600" dirty="0">
                <a:solidFill>
                  <a:srgbClr val="00B050"/>
                </a:solidFill>
              </a:rPr>
              <a:t>IMAP (Internet Access Message Protocol):  </a:t>
            </a:r>
            <a:r>
              <a:rPr lang="en-US" sz="1600" b="1" dirty="0">
                <a:solidFill>
                  <a:srgbClr val="FF0000"/>
                </a:solidFill>
              </a:rPr>
              <a:t>download</a:t>
            </a:r>
            <a:r>
              <a:rPr lang="en-US" sz="1600" dirty="0"/>
              <a:t> </a:t>
            </a:r>
            <a:r>
              <a:rPr lang="en-US" sz="1600" dirty="0">
                <a:solidFill>
                  <a:srgbClr val="00B050"/>
                </a:solidFill>
              </a:rPr>
              <a:t>emails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353" y="4603926"/>
            <a:ext cx="592197" cy="4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76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26" y="1580990"/>
            <a:ext cx="10234547" cy="36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33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908" y="595375"/>
            <a:ext cx="8550381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1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of Investigation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rhino2.log</a:t>
            </a:r>
          </a:p>
          <a:p>
            <a:pPr lvl="1"/>
            <a:r>
              <a:rPr lang="en-US" dirty="0"/>
              <a:t>Investigating http traffics contain .jpg</a:t>
            </a:r>
          </a:p>
          <a:p>
            <a:pPr lvl="1"/>
            <a:r>
              <a:rPr lang="en-US" dirty="0"/>
              <a:t>Investigating http traffics contain .</a:t>
            </a:r>
            <a:r>
              <a:rPr lang="en-US" dirty="0" err="1"/>
              <a:t>jif</a:t>
            </a:r>
            <a:endParaRPr lang="en-US" dirty="0"/>
          </a:p>
          <a:p>
            <a:pPr lvl="1"/>
            <a:r>
              <a:rPr lang="en-US" dirty="0"/>
              <a:t>Investigating email traffics </a:t>
            </a:r>
          </a:p>
          <a:p>
            <a:r>
              <a:rPr lang="en-US" dirty="0"/>
              <a:t>rhino3.log</a:t>
            </a:r>
          </a:p>
          <a:p>
            <a:pPr lvl="1"/>
            <a:r>
              <a:rPr lang="en-US" dirty="0"/>
              <a:t>Investigating http traffics contain .exe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303" y="1627895"/>
            <a:ext cx="9434378" cy="33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97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519" y="1260961"/>
            <a:ext cx="7964604" cy="404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305" y="5461478"/>
            <a:ext cx="7984818" cy="26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79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433" y="1986432"/>
            <a:ext cx="6683319" cy="1005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433" y="3553464"/>
            <a:ext cx="7930752" cy="14300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6195" y="737354"/>
            <a:ext cx="35752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&lt;tag&gt; &lt;command&gt; [&lt;arg1&gt;&lt;arg2&gt;…]</a:t>
            </a:r>
          </a:p>
        </p:txBody>
      </p:sp>
    </p:spTree>
    <p:extLst>
      <p:ext uri="{BB962C8B-B14F-4D97-AF65-F5344CB8AC3E}">
        <p14:creationId xmlns:p14="http://schemas.microsoft.com/office/powerpoint/2010/main" val="1561923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3" y="1663705"/>
            <a:ext cx="6690940" cy="21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88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59" y="2159589"/>
            <a:ext cx="6675698" cy="21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52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015" y="1483212"/>
            <a:ext cx="6690940" cy="1165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015" y="3623543"/>
            <a:ext cx="6675698" cy="13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59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795" y="1181040"/>
            <a:ext cx="7221090" cy="1485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795" y="3097387"/>
            <a:ext cx="7686470" cy="3006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997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053" y="1003112"/>
            <a:ext cx="9382447" cy="51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31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41" y="628468"/>
            <a:ext cx="9450342" cy="55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5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521" y="434112"/>
            <a:ext cx="8367079" cy="59888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4267" y="1173481"/>
            <a:ext cx="219601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2F2F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name</a:t>
            </a:r>
          </a:p>
          <a:p>
            <a:r>
              <a:rPr lang="en-US" sz="1050" dirty="0">
                <a:solidFill>
                  <a:srgbClr val="96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(base 64 =&gt; ASCII)</a:t>
            </a:r>
          </a:p>
          <a:p>
            <a:r>
              <a:rPr lang="en-US" sz="1050" dirty="0">
                <a:solidFill>
                  <a:srgbClr val="2F2F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</a:p>
          <a:p>
            <a:r>
              <a:rPr lang="en-US" sz="1050" dirty="0" err="1">
                <a:solidFill>
                  <a:srgbClr val="96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kinky!tang</a:t>
            </a:r>
            <a:r>
              <a:rPr lang="en-US" sz="1050" dirty="0">
                <a:solidFill>
                  <a:srgbClr val="96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(base 64 =&gt; ASCII)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5120" y="4671060"/>
            <a:ext cx="16192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Nothing found!</a:t>
            </a:r>
          </a:p>
        </p:txBody>
      </p:sp>
    </p:spTree>
    <p:extLst>
      <p:ext uri="{BB962C8B-B14F-4D97-AF65-F5344CB8AC3E}">
        <p14:creationId xmlns:p14="http://schemas.microsoft.com/office/powerpoint/2010/main" val="396766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rhino2.log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 traffic forensics</a:t>
            </a:r>
          </a:p>
        </p:txBody>
      </p:sp>
    </p:spTree>
    <p:extLst>
      <p:ext uri="{BB962C8B-B14F-4D97-AF65-F5344CB8AC3E}">
        <p14:creationId xmlns:p14="http://schemas.microsoft.com/office/powerpoint/2010/main" val="3995753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296" y="260273"/>
            <a:ext cx="5898391" cy="63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78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rhino3.log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27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10" y="1910025"/>
            <a:ext cx="9025753" cy="3541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7910" y="1540693"/>
            <a:ext cx="195910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Open rhino3.log</a:t>
            </a:r>
          </a:p>
        </p:txBody>
      </p:sp>
    </p:spTree>
    <p:extLst>
      <p:ext uri="{BB962C8B-B14F-4D97-AF65-F5344CB8AC3E}">
        <p14:creationId xmlns:p14="http://schemas.microsoft.com/office/powerpoint/2010/main" val="417354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63" y="2331471"/>
            <a:ext cx="10032432" cy="2416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463" y="1962139"/>
            <a:ext cx="462127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Search for http traffic with .exe</a:t>
            </a:r>
          </a:p>
        </p:txBody>
      </p:sp>
    </p:spTree>
    <p:extLst>
      <p:ext uri="{BB962C8B-B14F-4D97-AF65-F5344CB8AC3E}">
        <p14:creationId xmlns:p14="http://schemas.microsoft.com/office/powerpoint/2010/main" val="3593451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894" y="1420355"/>
            <a:ext cx="8413209" cy="4351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7894" y="1051023"/>
            <a:ext cx="462127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Follow HTTP stream of .exe</a:t>
            </a:r>
          </a:p>
        </p:txBody>
      </p:sp>
    </p:spTree>
    <p:extLst>
      <p:ext uri="{BB962C8B-B14F-4D97-AF65-F5344CB8AC3E}">
        <p14:creationId xmlns:p14="http://schemas.microsoft.com/office/powerpoint/2010/main" val="787480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87" y="428153"/>
            <a:ext cx="10111981" cy="5914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1869"/>
          <a:stretch/>
        </p:blipFill>
        <p:spPr>
          <a:xfrm>
            <a:off x="4941278" y="1151791"/>
            <a:ext cx="4422530" cy="274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1441938" y="1688123"/>
            <a:ext cx="3376247" cy="87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00851" y="1802422"/>
            <a:ext cx="293269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are we looking for? </a:t>
            </a:r>
            <a:r>
              <a:rPr lang="en-US" dirty="0">
                <a:solidFill>
                  <a:srgbClr val="FF0000"/>
                </a:solidFill>
              </a:rPr>
              <a:t>Click magic number to the .exe packets</a:t>
            </a:r>
          </a:p>
        </p:txBody>
      </p:sp>
    </p:spTree>
    <p:extLst>
      <p:ext uri="{BB962C8B-B14F-4D97-AF65-F5344CB8AC3E}">
        <p14:creationId xmlns:p14="http://schemas.microsoft.com/office/powerpoint/2010/main" val="22086553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510" y="321960"/>
            <a:ext cx="7239627" cy="6355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9949" y="1965422"/>
            <a:ext cx="2558561" cy="373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packets contain .exe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947" y="4138840"/>
            <a:ext cx="255856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magic number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9947" y="5388973"/>
            <a:ext cx="2558560" cy="37626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Export packet byte</a:t>
            </a:r>
          </a:p>
        </p:txBody>
      </p:sp>
    </p:spTree>
    <p:extLst>
      <p:ext uri="{BB962C8B-B14F-4D97-AF65-F5344CB8AC3E}">
        <p14:creationId xmlns:p14="http://schemas.microsoft.com/office/powerpoint/2010/main" val="1552008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91" y="1471916"/>
            <a:ext cx="6824348" cy="4449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2791" y="1102584"/>
            <a:ext cx="526810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Save these traffic packets contains .exe to rhino.exe</a:t>
            </a:r>
          </a:p>
        </p:txBody>
      </p:sp>
    </p:spTree>
    <p:extLst>
      <p:ext uri="{BB962C8B-B14F-4D97-AF65-F5344CB8AC3E}">
        <p14:creationId xmlns:p14="http://schemas.microsoft.com/office/powerpoint/2010/main" val="3843865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840" y="899757"/>
            <a:ext cx="7538006" cy="4753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542" y="1754407"/>
            <a:ext cx="30242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rhino.exe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542" y="2475376"/>
            <a:ext cx="3024298" cy="373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Execute rhino.exe</a:t>
            </a:r>
          </a:p>
        </p:txBody>
      </p:sp>
    </p:spTree>
    <p:extLst>
      <p:ext uri="{BB962C8B-B14F-4D97-AF65-F5344CB8AC3E}">
        <p14:creationId xmlns:p14="http://schemas.microsoft.com/office/powerpoint/2010/main" val="9762421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83" y="1568920"/>
            <a:ext cx="6913924" cy="1332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82436"/>
          <a:stretch/>
        </p:blipFill>
        <p:spPr>
          <a:xfrm>
            <a:off x="2095583" y="3991708"/>
            <a:ext cx="7033666" cy="120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95583" y="1199588"/>
            <a:ext cx="30242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Calculate rhino.exe md5 hash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583" y="3622376"/>
            <a:ext cx="30242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Search the md5 hash online</a:t>
            </a:r>
          </a:p>
        </p:txBody>
      </p:sp>
    </p:spTree>
    <p:extLst>
      <p:ext uri="{BB962C8B-B14F-4D97-AF65-F5344CB8AC3E}">
        <p14:creationId xmlns:p14="http://schemas.microsoft.com/office/powerpoint/2010/main" val="287963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584" y="2140866"/>
            <a:ext cx="8583888" cy="3463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948861" y="5809672"/>
            <a:ext cx="30664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GET is used to request data from a specified resource.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94584" y="1771534"/>
            <a:ext cx="462626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suspect’s http requests to download .jpg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activities of uploading or downloading images (.jpg) using HTTP?</a:t>
            </a:r>
          </a:p>
        </p:txBody>
      </p:sp>
    </p:spTree>
    <p:extLst>
      <p:ext uri="{BB962C8B-B14F-4D97-AF65-F5344CB8AC3E}">
        <p14:creationId xmlns:p14="http://schemas.microsoft.com/office/powerpoint/2010/main" val="19413239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256"/>
          <a:stretch/>
        </p:blipFill>
        <p:spPr>
          <a:xfrm>
            <a:off x="2412113" y="720970"/>
            <a:ext cx="7033666" cy="546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51364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95" y="221462"/>
            <a:ext cx="7532712" cy="3841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095" y="4374504"/>
            <a:ext cx="7599364" cy="186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3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882" y="570262"/>
            <a:ext cx="6118979" cy="56960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4518" y="570262"/>
            <a:ext cx="234736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who owns the IP</a:t>
            </a:r>
          </a:p>
        </p:txBody>
      </p:sp>
    </p:spTree>
    <p:extLst>
      <p:ext uri="{BB962C8B-B14F-4D97-AF65-F5344CB8AC3E}">
        <p14:creationId xmlns:p14="http://schemas.microsoft.com/office/powerpoint/2010/main" val="92619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612" y="1081620"/>
            <a:ext cx="7447789" cy="53779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0612" y="712288"/>
            <a:ext cx="331750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Follow rhino4.jpg HTTP traffic</a:t>
            </a:r>
          </a:p>
        </p:txBody>
      </p:sp>
    </p:spTree>
    <p:extLst>
      <p:ext uri="{BB962C8B-B14F-4D97-AF65-F5344CB8AC3E}">
        <p14:creationId xmlns:p14="http://schemas.microsoft.com/office/powerpoint/2010/main" val="414934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64" y="1046852"/>
            <a:ext cx="8215072" cy="5212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3751" y="4848561"/>
            <a:ext cx="608839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Only care the packets from the server to the suspect’s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3664" y="677520"/>
            <a:ext cx="337243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the rhino4.jpg magic number</a:t>
            </a:r>
          </a:p>
        </p:txBody>
      </p:sp>
    </p:spTree>
    <p:extLst>
      <p:ext uri="{BB962C8B-B14F-4D97-AF65-F5344CB8AC3E}">
        <p14:creationId xmlns:p14="http://schemas.microsoft.com/office/powerpoint/2010/main" val="422784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898" y="1084583"/>
            <a:ext cx="8283658" cy="5243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2655" y="5671127"/>
            <a:ext cx="177612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End of the image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3353" y="715251"/>
            <a:ext cx="364478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the end of the rhino4.jpg</a:t>
            </a:r>
          </a:p>
        </p:txBody>
      </p:sp>
    </p:spTree>
    <p:extLst>
      <p:ext uri="{BB962C8B-B14F-4D97-AF65-F5344CB8AC3E}">
        <p14:creationId xmlns:p14="http://schemas.microsoft.com/office/powerpoint/2010/main" val="966025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22591</TotalTime>
  <Words>660</Words>
  <Application>Microsoft Office PowerPoint</Application>
  <PresentationFormat>Widescreen</PresentationFormat>
  <Paragraphs>97</Paragraphs>
  <Slides>51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Rhino Hunting – Illegal Possession Investigation</vt:lpstr>
      <vt:lpstr>What is HTTP?</vt:lpstr>
      <vt:lpstr>Plan of Investigation</vt:lpstr>
      <vt:lpstr>Investigate rhino2.log </vt:lpstr>
      <vt:lpstr>Any activities of uploading or downloading images (.jpg) using HTTP?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activities of uploading or downloading images (.gif) using HTTP?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photos in http?</vt:lpstr>
      <vt:lpstr>PowerPoint Presentation</vt:lpstr>
      <vt:lpstr>Investigate Email traffics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Investigate rhino3.log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1734</cp:revision>
  <dcterms:created xsi:type="dcterms:W3CDTF">2020-09-14T14:43:27Z</dcterms:created>
  <dcterms:modified xsi:type="dcterms:W3CDTF">2021-02-20T00:31:44Z</dcterms:modified>
</cp:coreProperties>
</file>