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7" r:id="rId2"/>
    <p:sldId id="333" r:id="rId3"/>
    <p:sldId id="334" r:id="rId4"/>
    <p:sldId id="341" r:id="rId5"/>
    <p:sldId id="293" r:id="rId6"/>
    <p:sldId id="342" r:id="rId7"/>
    <p:sldId id="294" r:id="rId8"/>
    <p:sldId id="297" r:id="rId9"/>
    <p:sldId id="298" r:id="rId10"/>
    <p:sldId id="299" r:id="rId11"/>
    <p:sldId id="288" r:id="rId12"/>
    <p:sldId id="343" r:id="rId13"/>
    <p:sldId id="300" r:id="rId14"/>
    <p:sldId id="301" r:id="rId15"/>
    <p:sldId id="303" r:id="rId16"/>
    <p:sldId id="305" r:id="rId17"/>
    <p:sldId id="337" r:id="rId18"/>
    <p:sldId id="323" r:id="rId19"/>
    <p:sldId id="335" r:id="rId20"/>
    <p:sldId id="338" r:id="rId21"/>
    <p:sldId id="329" r:id="rId22"/>
    <p:sldId id="330" r:id="rId23"/>
    <p:sldId id="331" r:id="rId24"/>
    <p:sldId id="306" r:id="rId25"/>
    <p:sldId id="312" r:id="rId26"/>
    <p:sldId id="313" r:id="rId27"/>
    <p:sldId id="318" r:id="rId28"/>
    <p:sldId id="319" r:id="rId29"/>
    <p:sldId id="307" r:id="rId30"/>
    <p:sldId id="302" r:id="rId31"/>
    <p:sldId id="308" r:id="rId32"/>
    <p:sldId id="310" r:id="rId33"/>
    <p:sldId id="311" r:id="rId34"/>
    <p:sldId id="328" r:id="rId35"/>
    <p:sldId id="309" r:id="rId36"/>
    <p:sldId id="320" r:id="rId37"/>
    <p:sldId id="321" r:id="rId38"/>
    <p:sldId id="322" r:id="rId39"/>
    <p:sldId id="336" r:id="rId40"/>
    <p:sldId id="339" r:id="rId41"/>
    <p:sldId id="34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105D4-C63E-435E-863D-D633E3C9A2FD}" v="42" dt="2021-03-30T14:07:09.74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6" autoAdjust="0"/>
    <p:restoredTop sz="83304" autoAdjust="0"/>
  </p:normalViewPr>
  <p:slideViewPr>
    <p:cSldViewPr snapToGrid="0">
      <p:cViewPr varScale="1">
        <p:scale>
          <a:sx n="103" d="100"/>
          <a:sy n="103" d="100"/>
        </p:scale>
        <p:origin x="154" y="4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303105D4-C63E-435E-863D-D633E3C9A2FD}"/>
    <pc:docChg chg="undo custSel addSld delSld modSld sldOrd">
      <pc:chgData name="Weifeng Xu" userId="e7aed605-a3dd-4d5a-a692-a87037af107b" providerId="ADAL" clId="{303105D4-C63E-435E-863D-D633E3C9A2FD}" dt="2021-03-30T14:07:09.746" v="1174"/>
      <pc:docMkLst>
        <pc:docMk/>
      </pc:docMkLst>
      <pc:sldChg chg="modNotesTx">
        <pc:chgData name="Weifeng Xu" userId="e7aed605-a3dd-4d5a-a692-a87037af107b" providerId="ADAL" clId="{303105D4-C63E-435E-863D-D633E3C9A2FD}" dt="2021-03-20T01:29:59.100" v="791"/>
        <pc:sldMkLst>
          <pc:docMk/>
          <pc:sldMk cId="1757879576" sldId="293"/>
        </pc:sldMkLst>
      </pc:sldChg>
      <pc:sldChg chg="ord modNotesTx">
        <pc:chgData name="Weifeng Xu" userId="e7aed605-a3dd-4d5a-a692-a87037af107b" providerId="ADAL" clId="{303105D4-C63E-435E-863D-D633E3C9A2FD}" dt="2021-03-20T01:40:44.092" v="895"/>
        <pc:sldMkLst>
          <pc:docMk/>
          <pc:sldMk cId="1618462415" sldId="305"/>
        </pc:sldMkLst>
      </pc:sldChg>
      <pc:sldChg chg="delSp modSp mod ord modClrScheme chgLayout">
        <pc:chgData name="Weifeng Xu" userId="e7aed605-a3dd-4d5a-a692-a87037af107b" providerId="ADAL" clId="{303105D4-C63E-435E-863D-D633E3C9A2FD}" dt="2021-03-19T19:56:57.465" v="178" actId="12"/>
        <pc:sldMkLst>
          <pc:docMk/>
          <pc:sldMk cId="2142271013" sldId="323"/>
        </pc:sldMkLst>
        <pc:spChg chg="del mod">
          <ac:chgData name="Weifeng Xu" userId="e7aed605-a3dd-4d5a-a692-a87037af107b" providerId="ADAL" clId="{303105D4-C63E-435E-863D-D633E3C9A2FD}" dt="2021-03-19T19:53:02.782" v="171" actId="700"/>
          <ac:spMkLst>
            <pc:docMk/>
            <pc:sldMk cId="2142271013" sldId="323"/>
            <ac:spMk id="2" creationId="{8597EAAB-791D-401C-9769-7822C1EE213B}"/>
          </ac:spMkLst>
        </pc:spChg>
        <pc:spChg chg="mod ord">
          <ac:chgData name="Weifeng Xu" userId="e7aed605-a3dd-4d5a-a692-a87037af107b" providerId="ADAL" clId="{303105D4-C63E-435E-863D-D633E3C9A2FD}" dt="2021-03-19T19:56:57.465" v="178" actId="12"/>
          <ac:spMkLst>
            <pc:docMk/>
            <pc:sldMk cId="2142271013" sldId="323"/>
            <ac:spMk id="7" creationId="{E0A7AE92-D5E0-442C-ABB5-A88005EA463C}"/>
          </ac:spMkLst>
        </pc:spChg>
        <pc:spChg chg="mod">
          <ac:chgData name="Weifeng Xu" userId="e7aed605-a3dd-4d5a-a692-a87037af107b" providerId="ADAL" clId="{303105D4-C63E-435E-863D-D633E3C9A2FD}" dt="2021-03-19T19:53:08.317" v="173" actId="1076"/>
          <ac:spMkLst>
            <pc:docMk/>
            <pc:sldMk cId="2142271013" sldId="323"/>
            <ac:spMk id="14" creationId="{18D7CBEE-8299-4CAE-B0F2-02A5317CB374}"/>
          </ac:spMkLst>
        </pc:spChg>
      </pc:sldChg>
      <pc:sldChg chg="del ord">
        <pc:chgData name="Weifeng Xu" userId="e7aed605-a3dd-4d5a-a692-a87037af107b" providerId="ADAL" clId="{303105D4-C63E-435E-863D-D633E3C9A2FD}" dt="2021-03-19T19:52:53.718" v="169" actId="47"/>
        <pc:sldMkLst>
          <pc:docMk/>
          <pc:sldMk cId="3483655428" sldId="326"/>
        </pc:sldMkLst>
      </pc:sldChg>
      <pc:sldChg chg="modSp del mod ord">
        <pc:chgData name="Weifeng Xu" userId="e7aed605-a3dd-4d5a-a692-a87037af107b" providerId="ADAL" clId="{303105D4-C63E-435E-863D-D633E3C9A2FD}" dt="2021-03-19T19:52:52.975" v="168" actId="47"/>
        <pc:sldMkLst>
          <pc:docMk/>
          <pc:sldMk cId="1202639279" sldId="327"/>
        </pc:sldMkLst>
        <pc:spChg chg="mod">
          <ac:chgData name="Weifeng Xu" userId="e7aed605-a3dd-4d5a-a692-a87037af107b" providerId="ADAL" clId="{303105D4-C63E-435E-863D-D633E3C9A2FD}" dt="2021-03-12T20:27:28.725" v="77" actId="20577"/>
          <ac:spMkLst>
            <pc:docMk/>
            <pc:sldMk cId="1202639279" sldId="327"/>
            <ac:spMk id="8" creationId="{1ECBF62C-0753-4A3B-961A-78957B753BFB}"/>
          </ac:spMkLst>
        </pc:spChg>
      </pc:sldChg>
      <pc:sldChg chg="modNotesTx">
        <pc:chgData name="Weifeng Xu" userId="e7aed605-a3dd-4d5a-a692-a87037af107b" providerId="ADAL" clId="{303105D4-C63E-435E-863D-D633E3C9A2FD}" dt="2021-03-19T23:29:51.561" v="483" actId="6549"/>
        <pc:sldMkLst>
          <pc:docMk/>
          <pc:sldMk cId="1411850336" sldId="328"/>
        </pc:sldMkLst>
      </pc:sldChg>
      <pc:sldChg chg="del">
        <pc:chgData name="Weifeng Xu" userId="e7aed605-a3dd-4d5a-a692-a87037af107b" providerId="ADAL" clId="{303105D4-C63E-435E-863D-D633E3C9A2FD}" dt="2021-03-12T20:24:48.916" v="72" actId="47"/>
        <pc:sldMkLst>
          <pc:docMk/>
          <pc:sldMk cId="2068135486" sldId="332"/>
        </pc:sldMkLst>
      </pc:sldChg>
      <pc:sldChg chg="addSp delSp modSp new mod ord modClrScheme chgLayout">
        <pc:chgData name="Weifeng Xu" userId="e7aed605-a3dd-4d5a-a692-a87037af107b" providerId="ADAL" clId="{303105D4-C63E-435E-863D-D633E3C9A2FD}" dt="2021-03-20T19:03:21.421" v="1029" actId="6549"/>
        <pc:sldMkLst>
          <pc:docMk/>
          <pc:sldMk cId="3866431432" sldId="333"/>
        </pc:sldMkLst>
        <pc:spChg chg="del mod ord">
          <ac:chgData name="Weifeng Xu" userId="e7aed605-a3dd-4d5a-a692-a87037af107b" providerId="ADAL" clId="{303105D4-C63E-435E-863D-D633E3C9A2FD}" dt="2021-03-12T20:09:57.260" v="3" actId="700"/>
          <ac:spMkLst>
            <pc:docMk/>
            <pc:sldMk cId="3866431432" sldId="333"/>
            <ac:spMk id="2" creationId="{902661F6-9437-489E-BA61-97F79C06150A}"/>
          </ac:spMkLst>
        </pc:spChg>
        <pc:spChg chg="add mod ord">
          <ac:chgData name="Weifeng Xu" userId="e7aed605-a3dd-4d5a-a692-a87037af107b" providerId="ADAL" clId="{303105D4-C63E-435E-863D-D633E3C9A2FD}" dt="2021-03-12T20:10:00.207" v="11" actId="20577"/>
          <ac:spMkLst>
            <pc:docMk/>
            <pc:sldMk cId="3866431432" sldId="333"/>
            <ac:spMk id="3" creationId="{920EE40A-3D9F-4C76-AE07-56527D0A0493}"/>
          </ac:spMkLst>
        </pc:spChg>
        <pc:spChg chg="add mod ord">
          <ac:chgData name="Weifeng Xu" userId="e7aed605-a3dd-4d5a-a692-a87037af107b" providerId="ADAL" clId="{303105D4-C63E-435E-863D-D633E3C9A2FD}" dt="2021-03-20T19:03:21.421" v="1029" actId="6549"/>
          <ac:spMkLst>
            <pc:docMk/>
            <pc:sldMk cId="3866431432" sldId="333"/>
            <ac:spMk id="4" creationId="{A7BFE6BE-353E-4AD3-B14E-6E3511F50FB4}"/>
          </ac:spMkLst>
        </pc:spChg>
      </pc:sldChg>
      <pc:sldChg chg="addSp delSp modSp new mod modClrScheme chgLayout">
        <pc:chgData name="Weifeng Xu" userId="e7aed605-a3dd-4d5a-a692-a87037af107b" providerId="ADAL" clId="{303105D4-C63E-435E-863D-D633E3C9A2FD}" dt="2021-03-20T01:25:45.934" v="761" actId="20577"/>
        <pc:sldMkLst>
          <pc:docMk/>
          <pc:sldMk cId="2092816551" sldId="334"/>
        </pc:sldMkLst>
        <pc:spChg chg="del mod ord">
          <ac:chgData name="Weifeng Xu" userId="e7aed605-a3dd-4d5a-a692-a87037af107b" providerId="ADAL" clId="{303105D4-C63E-435E-863D-D633E3C9A2FD}" dt="2021-03-12T20:10:28.509" v="55" actId="700"/>
          <ac:spMkLst>
            <pc:docMk/>
            <pc:sldMk cId="2092816551" sldId="334"/>
            <ac:spMk id="2" creationId="{0E3CAB63-432B-4891-9A94-50D6394637C3}"/>
          </ac:spMkLst>
        </pc:spChg>
        <pc:spChg chg="del mod ord">
          <ac:chgData name="Weifeng Xu" userId="e7aed605-a3dd-4d5a-a692-a87037af107b" providerId="ADAL" clId="{303105D4-C63E-435E-863D-D633E3C9A2FD}" dt="2021-03-12T20:10:28.509" v="55" actId="700"/>
          <ac:spMkLst>
            <pc:docMk/>
            <pc:sldMk cId="2092816551" sldId="334"/>
            <ac:spMk id="3" creationId="{8343D186-5A9D-40BC-A3AD-C357681B40F7}"/>
          </ac:spMkLst>
        </pc:spChg>
        <pc:spChg chg="add mod ord">
          <ac:chgData name="Weifeng Xu" userId="e7aed605-a3dd-4d5a-a692-a87037af107b" providerId="ADAL" clId="{303105D4-C63E-435E-863D-D633E3C9A2FD}" dt="2021-03-20T01:25:45.934" v="761" actId="20577"/>
          <ac:spMkLst>
            <pc:docMk/>
            <pc:sldMk cId="2092816551" sldId="334"/>
            <ac:spMk id="4" creationId="{49C2FCA1-650A-42EA-95A7-7A2FFD015D28}"/>
          </ac:spMkLst>
        </pc:spChg>
        <pc:spChg chg="add mod ord">
          <ac:chgData name="Weifeng Xu" userId="e7aed605-a3dd-4d5a-a692-a87037af107b" providerId="ADAL" clId="{303105D4-C63E-435E-863D-D633E3C9A2FD}" dt="2021-03-12T20:10:28.509" v="55" actId="700"/>
          <ac:spMkLst>
            <pc:docMk/>
            <pc:sldMk cId="2092816551" sldId="334"/>
            <ac:spMk id="5" creationId="{4E9A3CBC-D866-46E5-AA37-8D47564F10CA}"/>
          </ac:spMkLst>
        </pc:spChg>
      </pc:sldChg>
      <pc:sldChg chg="addSp delSp modSp new mod modClrScheme chgLayout">
        <pc:chgData name="Weifeng Xu" userId="e7aed605-a3dd-4d5a-a692-a87037af107b" providerId="ADAL" clId="{303105D4-C63E-435E-863D-D633E3C9A2FD}" dt="2021-03-12T20:11:46.312" v="71" actId="20577"/>
        <pc:sldMkLst>
          <pc:docMk/>
          <pc:sldMk cId="2355353387" sldId="335"/>
        </pc:sldMkLst>
        <pc:spChg chg="del mod ord">
          <ac:chgData name="Weifeng Xu" userId="e7aed605-a3dd-4d5a-a692-a87037af107b" providerId="ADAL" clId="{303105D4-C63E-435E-863D-D633E3C9A2FD}" dt="2021-03-12T20:11:13.566" v="69" actId="700"/>
          <ac:spMkLst>
            <pc:docMk/>
            <pc:sldMk cId="2355353387" sldId="335"/>
            <ac:spMk id="2" creationId="{5FF57817-1202-4DB3-8DF3-4DAE529A963C}"/>
          </ac:spMkLst>
        </pc:spChg>
        <pc:spChg chg="add mod ord">
          <ac:chgData name="Weifeng Xu" userId="e7aed605-a3dd-4d5a-a692-a87037af107b" providerId="ADAL" clId="{303105D4-C63E-435E-863D-D633E3C9A2FD}" dt="2021-03-12T20:11:46.312" v="71" actId="20577"/>
          <ac:spMkLst>
            <pc:docMk/>
            <pc:sldMk cId="2355353387" sldId="335"/>
            <ac:spMk id="3" creationId="{05125509-9C62-4C15-8760-20D94D502DC3}"/>
          </ac:spMkLst>
        </pc:spChg>
        <pc:spChg chg="add mod ord">
          <ac:chgData name="Weifeng Xu" userId="e7aed605-a3dd-4d5a-a692-a87037af107b" providerId="ADAL" clId="{303105D4-C63E-435E-863D-D633E3C9A2FD}" dt="2021-03-12T20:11:13.566" v="69" actId="700"/>
          <ac:spMkLst>
            <pc:docMk/>
            <pc:sldMk cId="2355353387" sldId="335"/>
            <ac:spMk id="4" creationId="{A222E1DC-1B18-48C2-8921-A09E6B843A38}"/>
          </ac:spMkLst>
        </pc:spChg>
      </pc:sldChg>
      <pc:sldChg chg="addSp modSp new mod modClrScheme chgLayout modNotesTx">
        <pc:chgData name="Weifeng Xu" userId="e7aed605-a3dd-4d5a-a692-a87037af107b" providerId="ADAL" clId="{303105D4-C63E-435E-863D-D633E3C9A2FD}" dt="2021-03-20T00:48:47.436" v="654" actId="20577"/>
        <pc:sldMkLst>
          <pc:docMk/>
          <pc:sldMk cId="2216445189" sldId="336"/>
        </pc:sldMkLst>
        <pc:spChg chg="add mod">
          <ac:chgData name="Weifeng Xu" userId="e7aed605-a3dd-4d5a-a692-a87037af107b" providerId="ADAL" clId="{303105D4-C63E-435E-863D-D633E3C9A2FD}" dt="2021-03-20T00:48:47.436" v="654" actId="20577"/>
          <ac:spMkLst>
            <pc:docMk/>
            <pc:sldMk cId="2216445189" sldId="336"/>
            <ac:spMk id="2" creationId="{8AC384EA-CC25-413F-97D2-03753842B3EC}"/>
          </ac:spMkLst>
        </pc:spChg>
        <pc:picChg chg="add mod">
          <ac:chgData name="Weifeng Xu" userId="e7aed605-a3dd-4d5a-a692-a87037af107b" providerId="ADAL" clId="{303105D4-C63E-435E-863D-D633E3C9A2FD}" dt="2021-03-19T23:22:45.762" v="423" actId="14100"/>
          <ac:picMkLst>
            <pc:docMk/>
            <pc:sldMk cId="2216445189" sldId="336"/>
            <ac:picMk id="4" creationId="{640EA15B-9DEB-448E-B9F0-CAD03BE1D6A3}"/>
          </ac:picMkLst>
        </pc:picChg>
        <pc:picChg chg="add mod">
          <ac:chgData name="Weifeng Xu" userId="e7aed605-a3dd-4d5a-a692-a87037af107b" providerId="ADAL" clId="{303105D4-C63E-435E-863D-D633E3C9A2FD}" dt="2021-03-19T23:22:36.882" v="422" actId="1076"/>
          <ac:picMkLst>
            <pc:docMk/>
            <pc:sldMk cId="2216445189" sldId="336"/>
            <ac:picMk id="6" creationId="{7A2D919B-2EFD-42F0-A8DA-7E022EFEF1D2}"/>
          </ac:picMkLst>
        </pc:picChg>
        <pc:cxnChg chg="add mod">
          <ac:chgData name="Weifeng Xu" userId="e7aed605-a3dd-4d5a-a692-a87037af107b" providerId="ADAL" clId="{303105D4-C63E-435E-863D-D633E3C9A2FD}" dt="2021-03-19T23:23:04.145" v="427" actId="14100"/>
          <ac:cxnSpMkLst>
            <pc:docMk/>
            <pc:sldMk cId="2216445189" sldId="336"/>
            <ac:cxnSpMk id="8" creationId="{1A2F1F40-92C7-4350-9D1E-138CD5CF3F94}"/>
          </ac:cxnSpMkLst>
        </pc:cxnChg>
      </pc:sldChg>
      <pc:sldChg chg="addSp delSp modSp new mod modClrScheme chgLayout modNotesTx">
        <pc:chgData name="Weifeng Xu" userId="e7aed605-a3dd-4d5a-a692-a87037af107b" providerId="ADAL" clId="{303105D4-C63E-435E-863D-D633E3C9A2FD}" dt="2021-03-19T19:53:18.374" v="174" actId="478"/>
        <pc:sldMkLst>
          <pc:docMk/>
          <pc:sldMk cId="1137431011" sldId="337"/>
        </pc:sldMkLst>
        <pc:spChg chg="add mod ord">
          <ac:chgData name="Weifeng Xu" userId="e7aed605-a3dd-4d5a-a692-a87037af107b" providerId="ADAL" clId="{303105D4-C63E-435E-863D-D633E3C9A2FD}" dt="2021-03-19T19:40:59.750" v="108" actId="114"/>
          <ac:spMkLst>
            <pc:docMk/>
            <pc:sldMk cId="1137431011" sldId="337"/>
            <ac:spMk id="2" creationId="{18B00E51-F90E-4EAD-B335-D8E563190195}"/>
          </ac:spMkLst>
        </pc:spChg>
        <pc:spChg chg="add del mod">
          <ac:chgData name="Weifeng Xu" userId="e7aed605-a3dd-4d5a-a692-a87037af107b" providerId="ADAL" clId="{303105D4-C63E-435E-863D-D633E3C9A2FD}" dt="2021-03-19T19:10:36.723" v="86" actId="700"/>
          <ac:spMkLst>
            <pc:docMk/>
            <pc:sldMk cId="1137431011" sldId="337"/>
            <ac:spMk id="3" creationId="{EE98D227-FD82-43FB-BEF9-5073BDFC15B5}"/>
          </ac:spMkLst>
        </pc:spChg>
        <pc:spChg chg="add mod">
          <ac:chgData name="Weifeng Xu" userId="e7aed605-a3dd-4d5a-a692-a87037af107b" providerId="ADAL" clId="{303105D4-C63E-435E-863D-D633E3C9A2FD}" dt="2021-03-19T19:50:39.260" v="166" actId="12"/>
          <ac:spMkLst>
            <pc:docMk/>
            <pc:sldMk cId="1137431011" sldId="337"/>
            <ac:spMk id="8" creationId="{F1E704BA-9D14-4335-8397-934B4D4F6849}"/>
          </ac:spMkLst>
        </pc:spChg>
        <pc:spChg chg="add del">
          <ac:chgData name="Weifeng Xu" userId="e7aed605-a3dd-4d5a-a692-a87037af107b" providerId="ADAL" clId="{303105D4-C63E-435E-863D-D633E3C9A2FD}" dt="2021-03-19T19:53:18.374" v="174" actId="478"/>
          <ac:spMkLst>
            <pc:docMk/>
            <pc:sldMk cId="1137431011" sldId="337"/>
            <ac:spMk id="12" creationId="{9BE7E8BC-E164-4160-979B-B310204BB901}"/>
          </ac:spMkLst>
        </pc:spChg>
        <pc:picChg chg="add del mod">
          <ac:chgData name="Weifeng Xu" userId="e7aed605-a3dd-4d5a-a692-a87037af107b" providerId="ADAL" clId="{303105D4-C63E-435E-863D-D633E3C9A2FD}" dt="2021-03-19T19:15:38.205" v="93" actId="478"/>
          <ac:picMkLst>
            <pc:docMk/>
            <pc:sldMk cId="1137431011" sldId="337"/>
            <ac:picMk id="5" creationId="{304B1238-88C9-4744-9952-B179FB150587}"/>
          </ac:picMkLst>
        </pc:picChg>
        <pc:picChg chg="add mod">
          <ac:chgData name="Weifeng Xu" userId="e7aed605-a3dd-4d5a-a692-a87037af107b" providerId="ADAL" clId="{303105D4-C63E-435E-863D-D633E3C9A2FD}" dt="2021-03-19T19:16:16.664" v="95" actId="1076"/>
          <ac:picMkLst>
            <pc:docMk/>
            <pc:sldMk cId="1137431011" sldId="337"/>
            <ac:picMk id="7" creationId="{4B2843AB-C9A8-44C6-BF23-8FD154AF58B3}"/>
          </ac:picMkLst>
        </pc:picChg>
        <pc:cxnChg chg="add mod">
          <ac:chgData name="Weifeng Xu" userId="e7aed605-a3dd-4d5a-a692-a87037af107b" providerId="ADAL" clId="{303105D4-C63E-435E-863D-D633E3C9A2FD}" dt="2021-03-19T19:50:51.909" v="167" actId="14100"/>
          <ac:cxnSpMkLst>
            <pc:docMk/>
            <pc:sldMk cId="1137431011" sldId="337"/>
            <ac:cxnSpMk id="10" creationId="{3BAEA998-C6ED-4555-80D5-74444D6C7E77}"/>
          </ac:cxnSpMkLst>
        </pc:cxnChg>
      </pc:sldChg>
      <pc:sldChg chg="addSp delSp modSp new mod modClrScheme chgLayout">
        <pc:chgData name="Weifeng Xu" userId="e7aed605-a3dd-4d5a-a692-a87037af107b" providerId="ADAL" clId="{303105D4-C63E-435E-863D-D633E3C9A2FD}" dt="2021-03-20T01:33:55.879" v="818" actId="20577"/>
        <pc:sldMkLst>
          <pc:docMk/>
          <pc:sldMk cId="1004862962" sldId="338"/>
        </pc:sldMkLst>
        <pc:spChg chg="del mod ord">
          <ac:chgData name="Weifeng Xu" userId="e7aed605-a3dd-4d5a-a692-a87037af107b" providerId="ADAL" clId="{303105D4-C63E-435E-863D-D633E3C9A2FD}" dt="2021-03-19T22:58:09.487" v="180" actId="700"/>
          <ac:spMkLst>
            <pc:docMk/>
            <pc:sldMk cId="1004862962" sldId="338"/>
            <ac:spMk id="2" creationId="{37075D37-3A88-4108-91C1-FDDA851732B5}"/>
          </ac:spMkLst>
        </pc:spChg>
        <pc:spChg chg="del mod ord">
          <ac:chgData name="Weifeng Xu" userId="e7aed605-a3dd-4d5a-a692-a87037af107b" providerId="ADAL" clId="{303105D4-C63E-435E-863D-D633E3C9A2FD}" dt="2021-03-19T22:58:09.487" v="180" actId="700"/>
          <ac:spMkLst>
            <pc:docMk/>
            <pc:sldMk cId="1004862962" sldId="338"/>
            <ac:spMk id="3" creationId="{EC7FCE40-EAEA-42ED-8E2E-2FF4BA84ADFA}"/>
          </ac:spMkLst>
        </pc:spChg>
        <pc:spChg chg="add mod ord">
          <ac:chgData name="Weifeng Xu" userId="e7aed605-a3dd-4d5a-a692-a87037af107b" providerId="ADAL" clId="{303105D4-C63E-435E-863D-D633E3C9A2FD}" dt="2021-03-19T22:58:18.545" v="189" actId="700"/>
          <ac:spMkLst>
            <pc:docMk/>
            <pc:sldMk cId="1004862962" sldId="338"/>
            <ac:spMk id="4" creationId="{CAA981AB-0784-4949-A6CA-F1D9275669F4}"/>
          </ac:spMkLst>
        </pc:spChg>
        <pc:spChg chg="add del mod ord">
          <ac:chgData name="Weifeng Xu" userId="e7aed605-a3dd-4d5a-a692-a87037af107b" providerId="ADAL" clId="{303105D4-C63E-435E-863D-D633E3C9A2FD}" dt="2021-03-19T22:58:18.545" v="189" actId="700"/>
          <ac:spMkLst>
            <pc:docMk/>
            <pc:sldMk cId="1004862962" sldId="338"/>
            <ac:spMk id="5" creationId="{2E1B7912-FCAA-4B94-B260-61CABC1CBB0E}"/>
          </ac:spMkLst>
        </pc:spChg>
        <pc:graphicFrameChg chg="add mod modGraphic">
          <ac:chgData name="Weifeng Xu" userId="e7aed605-a3dd-4d5a-a692-a87037af107b" providerId="ADAL" clId="{303105D4-C63E-435E-863D-D633E3C9A2FD}" dt="2021-03-20T01:33:55.879" v="818" actId="20577"/>
          <ac:graphicFrameMkLst>
            <pc:docMk/>
            <pc:sldMk cId="1004862962" sldId="338"/>
            <ac:graphicFrameMk id="6" creationId="{58D48E90-A3CF-467C-B13E-F69D849C22F5}"/>
          </ac:graphicFrameMkLst>
        </pc:graphicFrameChg>
      </pc:sldChg>
      <pc:sldChg chg="addSp modSp new mod modNotesTx">
        <pc:chgData name="Weifeng Xu" userId="e7aed605-a3dd-4d5a-a692-a87037af107b" providerId="ADAL" clId="{303105D4-C63E-435E-863D-D633E3C9A2FD}" dt="2021-03-20T00:49:00.557" v="663" actId="20577"/>
        <pc:sldMkLst>
          <pc:docMk/>
          <pc:sldMk cId="3343472182" sldId="339"/>
        </pc:sldMkLst>
        <pc:spChg chg="mod">
          <ac:chgData name="Weifeng Xu" userId="e7aed605-a3dd-4d5a-a692-a87037af107b" providerId="ADAL" clId="{303105D4-C63E-435E-863D-D633E3C9A2FD}" dt="2021-03-20T00:49:00.557" v="663" actId="20577"/>
          <ac:spMkLst>
            <pc:docMk/>
            <pc:sldMk cId="3343472182" sldId="339"/>
            <ac:spMk id="2" creationId="{64E69020-57C5-4F0D-BD14-C88FF93DDAFB}"/>
          </ac:spMkLst>
        </pc:spChg>
        <pc:spChg chg="add mod">
          <ac:chgData name="Weifeng Xu" userId="e7aed605-a3dd-4d5a-a692-a87037af107b" providerId="ADAL" clId="{303105D4-C63E-435E-863D-D633E3C9A2FD}" dt="2021-03-20T00:37:42.926" v="608" actId="207"/>
          <ac:spMkLst>
            <pc:docMk/>
            <pc:sldMk cId="3343472182" sldId="339"/>
            <ac:spMk id="10" creationId="{3D412DB2-8434-47AC-9819-E0393EC55DAF}"/>
          </ac:spMkLst>
        </pc:spChg>
        <pc:picChg chg="add mod">
          <ac:chgData name="Weifeng Xu" userId="e7aed605-a3dd-4d5a-a692-a87037af107b" providerId="ADAL" clId="{303105D4-C63E-435E-863D-D633E3C9A2FD}" dt="2021-03-20T00:07:19.418" v="541" actId="1076"/>
          <ac:picMkLst>
            <pc:docMk/>
            <pc:sldMk cId="3343472182" sldId="339"/>
            <ac:picMk id="4" creationId="{504BC41D-CC1F-4C17-9387-E62CACEA5281}"/>
          </ac:picMkLst>
        </pc:picChg>
        <pc:picChg chg="add mod">
          <ac:chgData name="Weifeng Xu" userId="e7aed605-a3dd-4d5a-a692-a87037af107b" providerId="ADAL" clId="{303105D4-C63E-435E-863D-D633E3C9A2FD}" dt="2021-03-20T00:07:12.073" v="537" actId="1076"/>
          <ac:picMkLst>
            <pc:docMk/>
            <pc:sldMk cId="3343472182" sldId="339"/>
            <ac:picMk id="6" creationId="{ADA7393C-3C90-4356-946A-8AECFD269A5E}"/>
          </ac:picMkLst>
        </pc:picChg>
        <pc:cxnChg chg="add mod">
          <ac:chgData name="Weifeng Xu" userId="e7aed605-a3dd-4d5a-a692-a87037af107b" providerId="ADAL" clId="{303105D4-C63E-435E-863D-D633E3C9A2FD}" dt="2021-03-20T00:07:44.083" v="545" actId="1582"/>
          <ac:cxnSpMkLst>
            <pc:docMk/>
            <pc:sldMk cId="3343472182" sldId="339"/>
            <ac:cxnSpMk id="8" creationId="{9738695F-6F26-40F0-9A38-4599F2A9B44D}"/>
          </ac:cxnSpMkLst>
        </pc:cxnChg>
        <pc:cxnChg chg="add">
          <ac:chgData name="Weifeng Xu" userId="e7aed605-a3dd-4d5a-a692-a87037af107b" providerId="ADAL" clId="{303105D4-C63E-435E-863D-D633E3C9A2FD}" dt="2021-03-20T00:36:53.748" v="571" actId="11529"/>
          <ac:cxnSpMkLst>
            <pc:docMk/>
            <pc:sldMk cId="3343472182" sldId="339"/>
            <ac:cxnSpMk id="12" creationId="{94AAC0C8-8872-46B9-BB97-C922498407C1}"/>
          </ac:cxnSpMkLst>
        </pc:cxnChg>
      </pc:sldChg>
      <pc:sldChg chg="addSp delSp modSp new mod modClrScheme chgLayout modNotesTx">
        <pc:chgData name="Weifeng Xu" userId="e7aed605-a3dd-4d5a-a692-a87037af107b" providerId="ADAL" clId="{303105D4-C63E-435E-863D-D633E3C9A2FD}" dt="2021-03-20T00:43:15.569" v="641" actId="114"/>
        <pc:sldMkLst>
          <pc:docMk/>
          <pc:sldMk cId="4223261414" sldId="340"/>
        </pc:sldMkLst>
        <pc:spChg chg="del">
          <ac:chgData name="Weifeng Xu" userId="e7aed605-a3dd-4d5a-a692-a87037af107b" providerId="ADAL" clId="{303105D4-C63E-435E-863D-D633E3C9A2FD}" dt="2021-03-20T00:37:50.266" v="610" actId="700"/>
          <ac:spMkLst>
            <pc:docMk/>
            <pc:sldMk cId="4223261414" sldId="340"/>
            <ac:spMk id="2" creationId="{579433E1-985F-42C5-8571-B3B23418620E}"/>
          </ac:spMkLst>
        </pc:spChg>
        <pc:spChg chg="add mod">
          <ac:chgData name="Weifeng Xu" userId="e7aed605-a3dd-4d5a-a692-a87037af107b" providerId="ADAL" clId="{303105D4-C63E-435E-863D-D633E3C9A2FD}" dt="2021-03-20T00:43:15.569" v="641" actId="114"/>
          <ac:spMkLst>
            <pc:docMk/>
            <pc:sldMk cId="4223261414" sldId="340"/>
            <ac:spMk id="6" creationId="{7F4D4244-24E7-4FF3-AFDC-7216486E1EC1}"/>
          </ac:spMkLst>
        </pc:spChg>
        <pc:picChg chg="add mod">
          <ac:chgData name="Weifeng Xu" userId="e7aed605-a3dd-4d5a-a692-a87037af107b" providerId="ADAL" clId="{303105D4-C63E-435E-863D-D633E3C9A2FD}" dt="2021-03-20T00:38:56.394" v="612" actId="1076"/>
          <ac:picMkLst>
            <pc:docMk/>
            <pc:sldMk cId="4223261414" sldId="340"/>
            <ac:picMk id="4" creationId="{C7FE7B35-4EA0-4741-B64B-FB932448D03E}"/>
          </ac:picMkLst>
        </pc:picChg>
      </pc:sldChg>
      <pc:sldChg chg="addSp delSp modSp new mod modClrScheme chgLayout">
        <pc:chgData name="Weifeng Xu" userId="e7aed605-a3dd-4d5a-a692-a87037af107b" providerId="ADAL" clId="{303105D4-C63E-435E-863D-D633E3C9A2FD}" dt="2021-03-30T14:07:09.746" v="1174"/>
        <pc:sldMkLst>
          <pc:docMk/>
          <pc:sldMk cId="2092254946" sldId="341"/>
        </pc:sldMkLst>
        <pc:spChg chg="del mod ord">
          <ac:chgData name="Weifeng Xu" userId="e7aed605-a3dd-4d5a-a692-a87037af107b" providerId="ADAL" clId="{303105D4-C63E-435E-863D-D633E3C9A2FD}" dt="2021-03-20T01:27:45.403" v="763" actId="700"/>
          <ac:spMkLst>
            <pc:docMk/>
            <pc:sldMk cId="2092254946" sldId="341"/>
            <ac:spMk id="2" creationId="{05C4DB44-1A81-4034-ACEC-656D7974279E}"/>
          </ac:spMkLst>
        </pc:spChg>
        <pc:spChg chg="del">
          <ac:chgData name="Weifeng Xu" userId="e7aed605-a3dd-4d5a-a692-a87037af107b" providerId="ADAL" clId="{303105D4-C63E-435E-863D-D633E3C9A2FD}" dt="2021-03-20T01:27:45.403" v="763" actId="700"/>
          <ac:spMkLst>
            <pc:docMk/>
            <pc:sldMk cId="2092254946" sldId="341"/>
            <ac:spMk id="3" creationId="{4A1641B3-48F4-411D-84B6-A7076353691C}"/>
          </ac:spMkLst>
        </pc:spChg>
        <pc:spChg chg="add mod ord">
          <ac:chgData name="Weifeng Xu" userId="e7aed605-a3dd-4d5a-a692-a87037af107b" providerId="ADAL" clId="{303105D4-C63E-435E-863D-D633E3C9A2FD}" dt="2021-03-20T01:27:53.167" v="771" actId="20577"/>
          <ac:spMkLst>
            <pc:docMk/>
            <pc:sldMk cId="2092254946" sldId="341"/>
            <ac:spMk id="4" creationId="{38772083-1F8A-4C69-8797-37893A5BBE99}"/>
          </ac:spMkLst>
        </pc:spChg>
        <pc:graphicFrameChg chg="add mod modGraphic">
          <ac:chgData name="Weifeng Xu" userId="e7aed605-a3dd-4d5a-a692-a87037af107b" providerId="ADAL" clId="{303105D4-C63E-435E-863D-D633E3C9A2FD}" dt="2021-03-30T14:07:09.746" v="1174"/>
          <ac:graphicFrameMkLst>
            <pc:docMk/>
            <pc:sldMk cId="2092254946" sldId="341"/>
            <ac:graphicFrameMk id="5" creationId="{2270B41F-1C59-4C7E-A402-D6E7C492DC78}"/>
          </ac:graphicFrameMkLst>
        </pc:graphicFrameChg>
      </pc:sldChg>
      <pc:sldChg chg="addSp modSp new mod setBg modNotesTx">
        <pc:chgData name="Weifeng Xu" userId="e7aed605-a3dd-4d5a-a692-a87037af107b" providerId="ADAL" clId="{303105D4-C63E-435E-863D-D633E3C9A2FD}" dt="2021-03-29T01:32:02.973" v="1094" actId="1076"/>
        <pc:sldMkLst>
          <pc:docMk/>
          <pc:sldMk cId="1212920146" sldId="342"/>
        </pc:sldMkLst>
        <pc:spChg chg="mod ord">
          <ac:chgData name="Weifeng Xu" userId="e7aed605-a3dd-4d5a-a692-a87037af107b" providerId="ADAL" clId="{303105D4-C63E-435E-863D-D633E3C9A2FD}" dt="2021-03-29T01:31:15.128" v="1088" actId="26606"/>
          <ac:spMkLst>
            <pc:docMk/>
            <pc:sldMk cId="1212920146" sldId="342"/>
            <ac:spMk id="2" creationId="{F612764D-5D39-4D4B-90CA-B752986C71BA}"/>
          </ac:spMkLst>
        </pc:spChg>
        <pc:spChg chg="add">
          <ac:chgData name="Weifeng Xu" userId="e7aed605-a3dd-4d5a-a692-a87037af107b" providerId="ADAL" clId="{303105D4-C63E-435E-863D-D633E3C9A2FD}" dt="2021-03-29T01:31:15.128" v="1088" actId="26606"/>
          <ac:spMkLst>
            <pc:docMk/>
            <pc:sldMk cId="1212920146" sldId="342"/>
            <ac:spMk id="11" creationId="{42285737-90EE-47DC-AC80-8AE156B11969}"/>
          </ac:spMkLst>
        </pc:spChg>
        <pc:spChg chg="add mod">
          <ac:chgData name="Weifeng Xu" userId="e7aed605-a3dd-4d5a-a692-a87037af107b" providerId="ADAL" clId="{303105D4-C63E-435E-863D-D633E3C9A2FD}" dt="2021-03-29T01:32:02.973" v="1094" actId="1076"/>
          <ac:spMkLst>
            <pc:docMk/>
            <pc:sldMk cId="1212920146" sldId="342"/>
            <ac:spMk id="20" creationId="{1974F4DD-CEFA-4407-B9FB-910858255C1C}"/>
          </ac:spMkLst>
        </pc:spChg>
        <pc:grpChg chg="add">
          <ac:chgData name="Weifeng Xu" userId="e7aed605-a3dd-4d5a-a692-a87037af107b" providerId="ADAL" clId="{303105D4-C63E-435E-863D-D633E3C9A2FD}" dt="2021-03-29T01:31:15.128" v="1088" actId="26606"/>
          <ac:grpSpMkLst>
            <pc:docMk/>
            <pc:sldMk cId="1212920146" sldId="342"/>
            <ac:grpSpMk id="13" creationId="{B57BDC17-F1B3-455F-BBF1-680AA1F25C06}"/>
          </ac:grpSpMkLst>
        </pc:grpChg>
        <pc:picChg chg="add mod ord">
          <ac:chgData name="Weifeng Xu" userId="e7aed605-a3dd-4d5a-a692-a87037af107b" providerId="ADAL" clId="{303105D4-C63E-435E-863D-D633E3C9A2FD}" dt="2021-03-29T01:31:28.370" v="1089" actId="1076"/>
          <ac:picMkLst>
            <pc:docMk/>
            <pc:sldMk cId="1212920146" sldId="342"/>
            <ac:picMk id="4" creationId="{61CD536E-341E-45DA-9DAE-CF5E8D3E0A07}"/>
          </ac:picMkLst>
        </pc:picChg>
        <pc:picChg chg="add mod ord">
          <ac:chgData name="Weifeng Xu" userId="e7aed605-a3dd-4d5a-a692-a87037af107b" providerId="ADAL" clId="{303105D4-C63E-435E-863D-D633E3C9A2FD}" dt="2021-03-29T01:31:15.128" v="1088" actId="26606"/>
          <ac:picMkLst>
            <pc:docMk/>
            <pc:sldMk cId="1212920146" sldId="342"/>
            <ac:picMk id="6" creationId="{15E83763-BD52-4597-A1DA-B44CEFD7F413}"/>
          </ac:picMkLst>
        </pc:picChg>
      </pc:sldChg>
      <pc:sldChg chg="addSp modSp new del mod modClrScheme chgLayout">
        <pc:chgData name="Weifeng Xu" userId="e7aed605-a3dd-4d5a-a692-a87037af107b" providerId="ADAL" clId="{303105D4-C63E-435E-863D-D633E3C9A2FD}" dt="2021-03-20T19:03:41.532" v="1030" actId="47"/>
        <pc:sldMkLst>
          <pc:docMk/>
          <pc:sldMk cId="1213980752" sldId="342"/>
        </pc:sldMkLst>
        <pc:spChg chg="add mod">
          <ac:chgData name="Weifeng Xu" userId="e7aed605-a3dd-4d5a-a692-a87037af107b" providerId="ADAL" clId="{303105D4-C63E-435E-863D-D633E3C9A2FD}" dt="2021-03-20T02:10:33.641" v="955" actId="20577"/>
          <ac:spMkLst>
            <pc:docMk/>
            <pc:sldMk cId="1213980752" sldId="342"/>
            <ac:spMk id="2" creationId="{B8566B74-00AB-4B8F-9092-01C60D441765}"/>
          </ac:spMkLst>
        </pc:spChg>
        <pc:spChg chg="add mod">
          <ac:chgData name="Weifeng Xu" userId="e7aed605-a3dd-4d5a-a692-a87037af107b" providerId="ADAL" clId="{303105D4-C63E-435E-863D-D633E3C9A2FD}" dt="2021-03-20T02:10:19.207" v="936" actId="700"/>
          <ac:spMkLst>
            <pc:docMk/>
            <pc:sldMk cId="1213980752" sldId="342"/>
            <ac:spMk id="3" creationId="{EBBCB796-19BB-4AA6-873C-E9ED6626E772}"/>
          </ac:spMkLst>
        </pc:spChg>
      </pc:sldChg>
      <pc:sldChg chg="addSp modSp new mod ord modClrScheme chgLayout modNotesTx">
        <pc:chgData name="Weifeng Xu" userId="e7aed605-a3dd-4d5a-a692-a87037af107b" providerId="ADAL" clId="{303105D4-C63E-435E-863D-D633E3C9A2FD}" dt="2021-03-29T02:54:18.137" v="1171" actId="20577"/>
        <pc:sldMkLst>
          <pc:docMk/>
          <pc:sldMk cId="2515272668" sldId="343"/>
        </pc:sldMkLst>
        <pc:spChg chg="add mod">
          <ac:chgData name="Weifeng Xu" userId="e7aed605-a3dd-4d5a-a692-a87037af107b" providerId="ADAL" clId="{303105D4-C63E-435E-863D-D633E3C9A2FD}" dt="2021-03-29T02:44:20.995" v="1127" actId="20577"/>
          <ac:spMkLst>
            <pc:docMk/>
            <pc:sldMk cId="2515272668" sldId="343"/>
            <ac:spMk id="2" creationId="{A87C2563-E34B-43DD-9F66-45A10E657852}"/>
          </ac:spMkLst>
        </pc:spChg>
        <pc:spChg chg="add mod">
          <ac:chgData name="Weifeng Xu" userId="e7aed605-a3dd-4d5a-a692-a87037af107b" providerId="ADAL" clId="{303105D4-C63E-435E-863D-D633E3C9A2FD}" dt="2021-03-29T02:54:18.137" v="1171" actId="20577"/>
          <ac:spMkLst>
            <pc:docMk/>
            <pc:sldMk cId="2515272668" sldId="343"/>
            <ac:spMk id="11" creationId="{17D63720-E809-4349-8B78-F3B867C4B0EE}"/>
          </ac:spMkLst>
        </pc:spChg>
        <pc:picChg chg="add mod">
          <ac:chgData name="Weifeng Xu" userId="e7aed605-a3dd-4d5a-a692-a87037af107b" providerId="ADAL" clId="{303105D4-C63E-435E-863D-D633E3C9A2FD}" dt="2021-03-29T02:53:54.069" v="1151" actId="1076"/>
          <ac:picMkLst>
            <pc:docMk/>
            <pc:sldMk cId="2515272668" sldId="343"/>
            <ac:picMk id="4" creationId="{5939DCB4-C4FF-468C-8DCA-AD8A5526FC15}"/>
          </ac:picMkLst>
        </pc:picChg>
        <pc:picChg chg="add mod">
          <ac:chgData name="Weifeng Xu" userId="e7aed605-a3dd-4d5a-a692-a87037af107b" providerId="ADAL" clId="{303105D4-C63E-435E-863D-D633E3C9A2FD}" dt="2021-03-29T02:53:37.690" v="1148" actId="14100"/>
          <ac:picMkLst>
            <pc:docMk/>
            <pc:sldMk cId="2515272668" sldId="343"/>
            <ac:picMk id="6" creationId="{5578D34E-4BB8-49C0-AFE7-6F25868668D1}"/>
          </ac:picMkLst>
        </pc:picChg>
        <pc:picChg chg="add mod">
          <ac:chgData name="Weifeng Xu" userId="e7aed605-a3dd-4d5a-a692-a87037af107b" providerId="ADAL" clId="{303105D4-C63E-435E-863D-D633E3C9A2FD}" dt="2021-03-29T02:53:39.312" v="1149" actId="1076"/>
          <ac:picMkLst>
            <pc:docMk/>
            <pc:sldMk cId="2515272668" sldId="343"/>
            <ac:picMk id="8" creationId="{F1E7722C-2706-4E76-B2C8-A83CDB8DB0F1}"/>
          </ac:picMkLst>
        </pc:picChg>
        <pc:cxnChg chg="add">
          <ac:chgData name="Weifeng Xu" userId="e7aed605-a3dd-4d5a-a692-a87037af107b" providerId="ADAL" clId="{303105D4-C63E-435E-863D-D633E3C9A2FD}" dt="2021-03-29T02:53:45.746" v="1150" actId="11529"/>
          <ac:cxnSpMkLst>
            <pc:docMk/>
            <pc:sldMk cId="2515272668" sldId="343"/>
            <ac:cxnSpMk id="10" creationId="{E068C458-8A79-4914-B38E-C6D110028EAE}"/>
          </ac:cxnSpMkLst>
        </pc:cxnChg>
      </pc:sldChg>
      <pc:sldChg chg="addSp delSp modSp new del mod modClrScheme chgLayout modNotesTx">
        <pc:chgData name="Weifeng Xu" userId="e7aed605-a3dd-4d5a-a692-a87037af107b" providerId="ADAL" clId="{303105D4-C63E-435E-863D-D633E3C9A2FD}" dt="2021-03-20T19:03:41.532" v="1030" actId="47"/>
        <pc:sldMkLst>
          <pc:docMk/>
          <pc:sldMk cId="2524286362" sldId="343"/>
        </pc:sldMkLst>
        <pc:spChg chg="del mod ord">
          <ac:chgData name="Weifeng Xu" userId="e7aed605-a3dd-4d5a-a692-a87037af107b" providerId="ADAL" clId="{303105D4-C63E-435E-863D-D633E3C9A2FD}" dt="2021-03-20T02:10:42.969" v="957" actId="700"/>
          <ac:spMkLst>
            <pc:docMk/>
            <pc:sldMk cId="2524286362" sldId="343"/>
            <ac:spMk id="2" creationId="{EDEC5795-58ED-4C82-8958-09ADCBB7E7A9}"/>
          </ac:spMkLst>
        </pc:spChg>
        <pc:spChg chg="del">
          <ac:chgData name="Weifeng Xu" userId="e7aed605-a3dd-4d5a-a692-a87037af107b" providerId="ADAL" clId="{303105D4-C63E-435E-863D-D633E3C9A2FD}" dt="2021-03-20T02:10:42.969" v="957" actId="700"/>
          <ac:spMkLst>
            <pc:docMk/>
            <pc:sldMk cId="2524286362" sldId="343"/>
            <ac:spMk id="3" creationId="{826BE475-9EF3-40F1-BC7A-7FB0E1639F84}"/>
          </ac:spMkLst>
        </pc:spChg>
        <pc:spChg chg="add mod ord">
          <ac:chgData name="Weifeng Xu" userId="e7aed605-a3dd-4d5a-a692-a87037af107b" providerId="ADAL" clId="{303105D4-C63E-435E-863D-D633E3C9A2FD}" dt="2021-03-20T02:14:41.307" v="981" actId="6549"/>
          <ac:spMkLst>
            <pc:docMk/>
            <pc:sldMk cId="2524286362" sldId="343"/>
            <ac:spMk id="4" creationId="{2356305E-330B-4C76-9EE7-77CF710DCC47}"/>
          </ac:spMkLst>
        </pc:spChg>
        <pc:spChg chg="add mod">
          <ac:chgData name="Weifeng Xu" userId="e7aed605-a3dd-4d5a-a692-a87037af107b" providerId="ADAL" clId="{303105D4-C63E-435E-863D-D633E3C9A2FD}" dt="2021-03-20T02:23:59.979" v="1028" actId="1076"/>
          <ac:spMkLst>
            <pc:docMk/>
            <pc:sldMk cId="2524286362" sldId="343"/>
            <ac:spMk id="15" creationId="{CD831D9B-83B9-4D75-BADD-5B465BA767AD}"/>
          </ac:spMkLst>
        </pc:spChg>
        <pc:picChg chg="add mod">
          <ac:chgData name="Weifeng Xu" userId="e7aed605-a3dd-4d5a-a692-a87037af107b" providerId="ADAL" clId="{303105D4-C63E-435E-863D-D633E3C9A2FD}" dt="2021-03-20T02:21:54.371" v="993" actId="1076"/>
          <ac:picMkLst>
            <pc:docMk/>
            <pc:sldMk cId="2524286362" sldId="343"/>
            <ac:picMk id="6" creationId="{F45D8903-DA54-443A-ABAA-7C8F36FDB5ED}"/>
          </ac:picMkLst>
        </pc:picChg>
        <pc:picChg chg="add mod">
          <ac:chgData name="Weifeng Xu" userId="e7aed605-a3dd-4d5a-a692-a87037af107b" providerId="ADAL" clId="{303105D4-C63E-435E-863D-D633E3C9A2FD}" dt="2021-03-20T02:21:48.992" v="992" actId="1076"/>
          <ac:picMkLst>
            <pc:docMk/>
            <pc:sldMk cId="2524286362" sldId="343"/>
            <ac:picMk id="8" creationId="{BCFFCE97-90D8-4E16-94F1-6B186D0AF7E9}"/>
          </ac:picMkLst>
        </pc:picChg>
        <pc:cxnChg chg="add mod">
          <ac:chgData name="Weifeng Xu" userId="e7aed605-a3dd-4d5a-a692-a87037af107b" providerId="ADAL" clId="{303105D4-C63E-435E-863D-D633E3C9A2FD}" dt="2021-03-20T02:23:27.461" v="1000" actId="14100"/>
          <ac:cxnSpMkLst>
            <pc:docMk/>
            <pc:sldMk cId="2524286362" sldId="343"/>
            <ac:cxnSpMk id="10" creationId="{D058326A-0954-4224-9894-11C668FC96B7}"/>
          </ac:cxnSpMkLst>
        </pc:cxnChg>
      </pc:sldChg>
    </pc:docChg>
  </pc:docChgLst>
  <pc:docChgLst>
    <pc:chgData name="Weifeng Xu" userId="e7aed605-a3dd-4d5a-a692-a87037af107b" providerId="ADAL" clId="{AA256C9C-DD0A-4A24-AECC-DADA2E819996}"/>
    <pc:docChg chg="undo redo custSel addSld delSld modSld sldOrd">
      <pc:chgData name="Weifeng Xu" userId="e7aed605-a3dd-4d5a-a692-a87037af107b" providerId="ADAL" clId="{AA256C9C-DD0A-4A24-AECC-DADA2E819996}" dt="2021-03-12T19:34:05.769" v="12097" actId="13822"/>
      <pc:docMkLst>
        <pc:docMk/>
      </pc:docMkLst>
      <pc:sldChg chg="modSp new del mod modNotesTx">
        <pc:chgData name="Weifeng Xu" userId="e7aed605-a3dd-4d5a-a692-a87037af107b" providerId="ADAL" clId="{AA256C9C-DD0A-4A24-AECC-DADA2E819996}" dt="2021-03-06T01:16:25.667" v="10635" actId="47"/>
        <pc:sldMkLst>
          <pc:docMk/>
          <pc:sldMk cId="1323245308" sldId="256"/>
        </pc:sldMkLst>
        <pc:spChg chg="mod">
          <ac:chgData name="Weifeng Xu" userId="e7aed605-a3dd-4d5a-a692-a87037af107b" providerId="ADAL" clId="{AA256C9C-DD0A-4A24-AECC-DADA2E819996}" dt="2021-02-26T14:49:19.205" v="50" actId="20577"/>
          <ac:spMkLst>
            <pc:docMk/>
            <pc:sldMk cId="1323245308" sldId="256"/>
            <ac:spMk id="2" creationId="{B476BAF9-88AC-4600-B511-347782B9C875}"/>
          </ac:spMkLst>
        </pc:spChg>
        <pc:spChg chg="mod">
          <ac:chgData name="Weifeng Xu" userId="e7aed605-a3dd-4d5a-a692-a87037af107b" providerId="ADAL" clId="{AA256C9C-DD0A-4A24-AECC-DADA2E819996}" dt="2021-02-26T14:49:07.207" v="29"/>
          <ac:spMkLst>
            <pc:docMk/>
            <pc:sldMk cId="1323245308" sldId="256"/>
            <ac:spMk id="3" creationId="{58CD3106-2EE0-40F4-8C0B-042135FF9FB4}"/>
          </ac:spMkLst>
        </pc:spChg>
      </pc:sldChg>
      <pc:sldChg chg="addSp delSp modSp new del mod modClrScheme chgLayout modNotesTx">
        <pc:chgData name="Weifeng Xu" userId="e7aed605-a3dd-4d5a-a692-a87037af107b" providerId="ADAL" clId="{AA256C9C-DD0A-4A24-AECC-DADA2E819996}" dt="2021-03-06T01:16:51.228" v="10668" actId="47"/>
        <pc:sldMkLst>
          <pc:docMk/>
          <pc:sldMk cId="594714798" sldId="257"/>
        </pc:sldMkLst>
        <pc:spChg chg="del mod ord">
          <ac:chgData name="Weifeng Xu" userId="e7aed605-a3dd-4d5a-a692-a87037af107b" providerId="ADAL" clId="{AA256C9C-DD0A-4A24-AECC-DADA2E819996}" dt="2021-02-26T14:52:52.958" v="54" actId="700"/>
          <ac:spMkLst>
            <pc:docMk/>
            <pc:sldMk cId="594714798" sldId="257"/>
            <ac:spMk id="2" creationId="{8BD32ECD-4EA1-42EB-96ED-C00EB9B7E5E6}"/>
          </ac:spMkLst>
        </pc:spChg>
        <pc:spChg chg="del">
          <ac:chgData name="Weifeng Xu" userId="e7aed605-a3dd-4d5a-a692-a87037af107b" providerId="ADAL" clId="{AA256C9C-DD0A-4A24-AECC-DADA2E819996}" dt="2021-02-26T14:52:52.958" v="54" actId="700"/>
          <ac:spMkLst>
            <pc:docMk/>
            <pc:sldMk cId="594714798" sldId="257"/>
            <ac:spMk id="3" creationId="{9E0BECA7-A1FC-4C8B-8045-BB1368B83F21}"/>
          </ac:spMkLst>
        </pc:spChg>
        <pc:spChg chg="add mod ord">
          <ac:chgData name="Weifeng Xu" userId="e7aed605-a3dd-4d5a-a692-a87037af107b" providerId="ADAL" clId="{AA256C9C-DD0A-4A24-AECC-DADA2E819996}" dt="2021-02-26T15:54:32.508" v="189" actId="20577"/>
          <ac:spMkLst>
            <pc:docMk/>
            <pc:sldMk cId="594714798" sldId="257"/>
            <ac:spMk id="4" creationId="{45F893CA-9E41-47A2-91B2-32B4A150EA35}"/>
          </ac:spMkLst>
        </pc:spChg>
        <pc:spChg chg="add del mod">
          <ac:chgData name="Weifeng Xu" userId="e7aed605-a3dd-4d5a-a692-a87037af107b" providerId="ADAL" clId="{AA256C9C-DD0A-4A24-AECC-DADA2E819996}" dt="2021-02-26T15:37:00.112" v="104" actId="21"/>
          <ac:spMkLst>
            <pc:docMk/>
            <pc:sldMk cId="594714798" sldId="257"/>
            <ac:spMk id="6" creationId="{AA280DCE-3C7B-4F83-9E1B-FF3D901AA4CD}"/>
          </ac:spMkLst>
        </pc:spChg>
        <pc:spChg chg="add mod">
          <ac:chgData name="Weifeng Xu" userId="e7aed605-a3dd-4d5a-a692-a87037af107b" providerId="ADAL" clId="{AA256C9C-DD0A-4A24-AECC-DADA2E819996}" dt="2021-02-26T22:11:14.469" v="900" actId="33524"/>
          <ac:spMkLst>
            <pc:docMk/>
            <pc:sldMk cId="594714798" sldId="257"/>
            <ac:spMk id="10" creationId="{6D9BDB3E-1D76-4802-A95A-FCFB0DE09AD6}"/>
          </ac:spMkLst>
        </pc:spChg>
        <pc:picChg chg="add mod">
          <ac:chgData name="Weifeng Xu" userId="e7aed605-a3dd-4d5a-a692-a87037af107b" providerId="ADAL" clId="{AA256C9C-DD0A-4A24-AECC-DADA2E819996}" dt="2021-02-26T22:11:10.689" v="899" actId="1076"/>
          <ac:picMkLst>
            <pc:docMk/>
            <pc:sldMk cId="594714798" sldId="257"/>
            <ac:picMk id="8" creationId="{B15C4267-F203-4411-9D74-F327479386F5}"/>
          </ac:picMkLst>
        </pc:picChg>
      </pc:sldChg>
      <pc:sldChg chg="addSp modSp new del mod modNotesTx">
        <pc:chgData name="Weifeng Xu" userId="e7aed605-a3dd-4d5a-a692-a87037af107b" providerId="ADAL" clId="{AA256C9C-DD0A-4A24-AECC-DADA2E819996}" dt="2021-03-06T01:16:51.419" v="10669" actId="47"/>
        <pc:sldMkLst>
          <pc:docMk/>
          <pc:sldMk cId="824954207" sldId="258"/>
        </pc:sldMkLst>
        <pc:spChg chg="mod">
          <ac:chgData name="Weifeng Xu" userId="e7aed605-a3dd-4d5a-a692-a87037af107b" providerId="ADAL" clId="{AA256C9C-DD0A-4A24-AECC-DADA2E819996}" dt="2021-02-26T15:37:51.577" v="140" actId="313"/>
          <ac:spMkLst>
            <pc:docMk/>
            <pc:sldMk cId="824954207" sldId="258"/>
            <ac:spMk id="2" creationId="{B55FD7E4-8B64-4C1B-B295-CA3D5EB0B958}"/>
          </ac:spMkLst>
        </pc:spChg>
        <pc:spChg chg="add mod">
          <ac:chgData name="Weifeng Xu" userId="e7aed605-a3dd-4d5a-a692-a87037af107b" providerId="ADAL" clId="{AA256C9C-DD0A-4A24-AECC-DADA2E819996}" dt="2021-02-26T15:37:02.117" v="105"/>
          <ac:spMkLst>
            <pc:docMk/>
            <pc:sldMk cId="824954207" sldId="258"/>
            <ac:spMk id="3" creationId="{3A15E54A-98CB-42ED-B054-7E3962EC6AC0}"/>
          </ac:spMkLst>
        </pc:spChg>
        <pc:picChg chg="add mod">
          <ac:chgData name="Weifeng Xu" userId="e7aed605-a3dd-4d5a-a692-a87037af107b" providerId="ADAL" clId="{AA256C9C-DD0A-4A24-AECC-DADA2E819996}" dt="2021-02-26T15:41:14.219" v="142" actId="1076"/>
          <ac:picMkLst>
            <pc:docMk/>
            <pc:sldMk cId="824954207" sldId="258"/>
            <ac:picMk id="5" creationId="{4F493297-AE46-4981-A5A3-704ECB4726F9}"/>
          </ac:picMkLst>
        </pc:picChg>
      </pc:sldChg>
      <pc:sldChg chg="del">
        <pc:chgData name="Weifeng Xu" userId="e7aed605-a3dd-4d5a-a692-a87037af107b" providerId="ADAL" clId="{AA256C9C-DD0A-4A24-AECC-DADA2E819996}" dt="2021-02-26T14:47:33.980" v="0" actId="47"/>
        <pc:sldMkLst>
          <pc:docMk/>
          <pc:sldMk cId="1392771324" sldId="258"/>
        </pc:sldMkLst>
      </pc:sldChg>
      <pc:sldChg chg="addSp delSp modSp new del mod setBg addAnim delAnim modNotesTx">
        <pc:chgData name="Weifeng Xu" userId="e7aed605-a3dd-4d5a-a692-a87037af107b" providerId="ADAL" clId="{AA256C9C-DD0A-4A24-AECC-DADA2E819996}" dt="2021-03-06T01:16:51.594" v="10670" actId="47"/>
        <pc:sldMkLst>
          <pc:docMk/>
          <pc:sldMk cId="357665137" sldId="259"/>
        </pc:sldMkLst>
        <pc:spChg chg="mod">
          <ac:chgData name="Weifeng Xu" userId="e7aed605-a3dd-4d5a-a692-a87037af107b" providerId="ADAL" clId="{AA256C9C-DD0A-4A24-AECC-DADA2E819996}" dt="2021-02-26T15:55:53.438" v="211" actId="26606"/>
          <ac:spMkLst>
            <pc:docMk/>
            <pc:sldMk cId="357665137" sldId="259"/>
            <ac:spMk id="2" creationId="{065B7B7A-1381-47E9-AC8D-1E8AEEC24B45}"/>
          </ac:spMkLst>
        </pc:spChg>
        <pc:spChg chg="add del">
          <ac:chgData name="Weifeng Xu" userId="e7aed605-a3dd-4d5a-a692-a87037af107b" providerId="ADAL" clId="{AA256C9C-DD0A-4A24-AECC-DADA2E819996}" dt="2021-02-26T15:55:53.438" v="211" actId="26606"/>
          <ac:spMkLst>
            <pc:docMk/>
            <pc:sldMk cId="357665137" sldId="259"/>
            <ac:spMk id="9" creationId="{74426AB7-D619-4515-962A-BC83909EC015}"/>
          </ac:spMkLst>
        </pc:spChg>
        <pc:spChg chg="add del">
          <ac:chgData name="Weifeng Xu" userId="e7aed605-a3dd-4d5a-a692-a87037af107b" providerId="ADAL" clId="{AA256C9C-DD0A-4A24-AECC-DADA2E819996}" dt="2021-02-26T15:55:53.438" v="211" actId="26606"/>
          <ac:spMkLst>
            <pc:docMk/>
            <pc:sldMk cId="357665137" sldId="259"/>
            <ac:spMk id="11" creationId="{DE47DF98-723F-4AAC-ABCF-CACBC438F78F}"/>
          </ac:spMkLst>
        </pc:spChg>
        <pc:picChg chg="add mod">
          <ac:chgData name="Weifeng Xu" userId="e7aed605-a3dd-4d5a-a692-a87037af107b" providerId="ADAL" clId="{AA256C9C-DD0A-4A24-AECC-DADA2E819996}" dt="2021-02-26T15:55:53.438" v="211" actId="26606"/>
          <ac:picMkLst>
            <pc:docMk/>
            <pc:sldMk cId="357665137" sldId="259"/>
            <ac:picMk id="4" creationId="{D4BA947F-A186-4B53-B5EE-2DA910CBF571}"/>
          </ac:picMkLst>
        </pc:picChg>
        <pc:cxnChg chg="add del">
          <ac:chgData name="Weifeng Xu" userId="e7aed605-a3dd-4d5a-a692-a87037af107b" providerId="ADAL" clId="{AA256C9C-DD0A-4A24-AECC-DADA2E819996}" dt="2021-02-26T15:55:53.438" v="211" actId="26606"/>
          <ac:cxnSpMkLst>
            <pc:docMk/>
            <pc:sldMk cId="357665137" sldId="259"/>
            <ac:cxnSpMk id="13" creationId="{EA29FC7C-9308-4FDE-8DCA-405668055B0F}"/>
          </ac:cxnSpMkLst>
        </pc:cxnChg>
      </pc:sldChg>
      <pc:sldChg chg="del">
        <pc:chgData name="Weifeng Xu" userId="e7aed605-a3dd-4d5a-a692-a87037af107b" providerId="ADAL" clId="{AA256C9C-DD0A-4A24-AECC-DADA2E819996}" dt="2021-02-26T14:47:34.111" v="1" actId="47"/>
        <pc:sldMkLst>
          <pc:docMk/>
          <pc:sldMk cId="2206727044" sldId="259"/>
        </pc:sldMkLst>
      </pc:sldChg>
      <pc:sldChg chg="addSp delSp modSp new del mod ord modClrScheme chgLayout modNotesTx">
        <pc:chgData name="Weifeng Xu" userId="e7aed605-a3dd-4d5a-a692-a87037af107b" providerId="ADAL" clId="{AA256C9C-DD0A-4A24-AECC-DADA2E819996}" dt="2021-03-06T01:16:51.072" v="10667" actId="47"/>
        <pc:sldMkLst>
          <pc:docMk/>
          <pc:sldMk cId="838394385" sldId="260"/>
        </pc:sldMkLst>
        <pc:spChg chg="mod ord">
          <ac:chgData name="Weifeng Xu" userId="e7aed605-a3dd-4d5a-a692-a87037af107b" providerId="ADAL" clId="{AA256C9C-DD0A-4A24-AECC-DADA2E819996}" dt="2021-02-27T00:26:46.588" v="1072" actId="700"/>
          <ac:spMkLst>
            <pc:docMk/>
            <pc:sldMk cId="838394385" sldId="260"/>
            <ac:spMk id="2" creationId="{5971E6A3-F685-4A0E-900E-6B1C064CA636}"/>
          </ac:spMkLst>
        </pc:spChg>
        <pc:spChg chg="add del mod ord">
          <ac:chgData name="Weifeng Xu" userId="e7aed605-a3dd-4d5a-a692-a87037af107b" providerId="ADAL" clId="{AA256C9C-DD0A-4A24-AECC-DADA2E819996}" dt="2021-02-27T00:23:07.549" v="1023" actId="478"/>
          <ac:spMkLst>
            <pc:docMk/>
            <pc:sldMk cId="838394385" sldId="260"/>
            <ac:spMk id="3" creationId="{8F278A03-D86A-44DC-BD81-8D3F070DE788}"/>
          </ac:spMkLst>
        </pc:spChg>
        <pc:spChg chg="add mod ord">
          <ac:chgData name="Weifeng Xu" userId="e7aed605-a3dd-4d5a-a692-a87037af107b" providerId="ADAL" clId="{AA256C9C-DD0A-4A24-AECC-DADA2E819996}" dt="2021-02-27T02:25:11.384" v="1341" actId="20577"/>
          <ac:spMkLst>
            <pc:docMk/>
            <pc:sldMk cId="838394385" sldId="260"/>
            <ac:spMk id="5" creationId="{6C17F393-F710-4456-B5F0-9733926FEB7C}"/>
          </ac:spMkLst>
        </pc:spChg>
        <pc:spChg chg="add mod">
          <ac:chgData name="Weifeng Xu" userId="e7aed605-a3dd-4d5a-a692-a87037af107b" providerId="ADAL" clId="{AA256C9C-DD0A-4A24-AECC-DADA2E819996}" dt="2021-02-28T19:41:53.295" v="3495" actId="1076"/>
          <ac:spMkLst>
            <pc:docMk/>
            <pc:sldMk cId="838394385" sldId="260"/>
            <ac:spMk id="8" creationId="{1641008C-FDD9-4D45-8696-9CCD8D826F1A}"/>
          </ac:spMkLst>
        </pc:spChg>
        <pc:graphicFrameChg chg="add mod modGraphic">
          <ac:chgData name="Weifeng Xu" userId="e7aed605-a3dd-4d5a-a692-a87037af107b" providerId="ADAL" clId="{AA256C9C-DD0A-4A24-AECC-DADA2E819996}" dt="2021-02-28T19:41:48.234" v="3494" actId="1076"/>
          <ac:graphicFrameMkLst>
            <pc:docMk/>
            <pc:sldMk cId="838394385" sldId="260"/>
            <ac:graphicFrameMk id="4" creationId="{14688B8C-D6F1-4F83-81A3-AA8CC6B44AA2}"/>
          </ac:graphicFrameMkLst>
        </pc:graphicFrameChg>
        <pc:picChg chg="add mod">
          <ac:chgData name="Weifeng Xu" userId="e7aed605-a3dd-4d5a-a692-a87037af107b" providerId="ADAL" clId="{AA256C9C-DD0A-4A24-AECC-DADA2E819996}" dt="2021-02-28T19:40:29.073" v="3487" actId="1076"/>
          <ac:picMkLst>
            <pc:docMk/>
            <pc:sldMk cId="838394385" sldId="260"/>
            <ac:picMk id="7" creationId="{8F006BEA-7ADE-463A-8C3D-D998E9751295}"/>
          </ac:picMkLst>
        </pc:picChg>
        <pc:picChg chg="add mod">
          <ac:chgData name="Weifeng Xu" userId="e7aed605-a3dd-4d5a-a692-a87037af107b" providerId="ADAL" clId="{AA256C9C-DD0A-4A24-AECC-DADA2E819996}" dt="2021-02-28T19:42:06.059" v="3496" actId="1076"/>
          <ac:picMkLst>
            <pc:docMk/>
            <pc:sldMk cId="838394385" sldId="260"/>
            <ac:picMk id="10242" creationId="{DDDBEA06-246B-4885-849F-7DE9996163CA}"/>
          </ac:picMkLst>
        </pc:picChg>
      </pc:sldChg>
      <pc:sldChg chg="del">
        <pc:chgData name="Weifeng Xu" userId="e7aed605-a3dd-4d5a-a692-a87037af107b" providerId="ADAL" clId="{AA256C9C-DD0A-4A24-AECC-DADA2E819996}" dt="2021-02-26T14:47:34.265" v="2" actId="47"/>
        <pc:sldMkLst>
          <pc:docMk/>
          <pc:sldMk cId="3022601266" sldId="260"/>
        </pc:sldMkLst>
      </pc:sldChg>
      <pc:sldChg chg="del">
        <pc:chgData name="Weifeng Xu" userId="e7aed605-a3dd-4d5a-a692-a87037af107b" providerId="ADAL" clId="{AA256C9C-DD0A-4A24-AECC-DADA2E819996}" dt="2021-02-26T14:47:34.460" v="3" actId="47"/>
        <pc:sldMkLst>
          <pc:docMk/>
          <pc:sldMk cId="1449920218" sldId="261"/>
        </pc:sldMkLst>
      </pc:sldChg>
      <pc:sldChg chg="addSp delSp modSp new del mod setBg setClrOvrMap modNotesTx">
        <pc:chgData name="Weifeng Xu" userId="e7aed605-a3dd-4d5a-a692-a87037af107b" providerId="ADAL" clId="{AA256C9C-DD0A-4A24-AECC-DADA2E819996}" dt="2021-03-06T01:16:25.980" v="10637" actId="47"/>
        <pc:sldMkLst>
          <pc:docMk/>
          <pc:sldMk cId="1539245675" sldId="261"/>
        </pc:sldMkLst>
        <pc:spChg chg="mod">
          <ac:chgData name="Weifeng Xu" userId="e7aed605-a3dd-4d5a-a692-a87037af107b" providerId="ADAL" clId="{AA256C9C-DD0A-4A24-AECC-DADA2E819996}" dt="2021-02-26T23:24:42.894" v="922" actId="20577"/>
          <ac:spMkLst>
            <pc:docMk/>
            <pc:sldMk cId="1539245675" sldId="261"/>
            <ac:spMk id="2" creationId="{1314054E-E4BE-40F2-AB45-2A8AEFD40ED2}"/>
          </ac:spMkLst>
        </pc:spChg>
        <pc:spChg chg="mod ord">
          <ac:chgData name="Weifeng Xu" userId="e7aed605-a3dd-4d5a-a692-a87037af107b" providerId="ADAL" clId="{AA256C9C-DD0A-4A24-AECC-DADA2E819996}" dt="2021-02-26T21:42:57.531" v="648" actId="26606"/>
          <ac:spMkLst>
            <pc:docMk/>
            <pc:sldMk cId="1539245675" sldId="261"/>
            <ac:spMk id="3" creationId="{1758C131-B507-4FCE-8AD3-5975E4336EB0}"/>
          </ac:spMkLst>
        </pc:spChg>
        <pc:spChg chg="add del">
          <ac:chgData name="Weifeng Xu" userId="e7aed605-a3dd-4d5a-a692-a87037af107b" providerId="ADAL" clId="{AA256C9C-DD0A-4A24-AECC-DADA2E819996}" dt="2021-02-26T21:40:04.510" v="590" actId="26606"/>
          <ac:spMkLst>
            <pc:docMk/>
            <pc:sldMk cId="1539245675" sldId="261"/>
            <ac:spMk id="75" creationId="{2C61293E-6EBE-43EF-A52C-9BEBFD7679D4}"/>
          </ac:spMkLst>
        </pc:spChg>
        <pc:spChg chg="add del">
          <ac:chgData name="Weifeng Xu" userId="e7aed605-a3dd-4d5a-a692-a87037af107b" providerId="ADAL" clId="{AA256C9C-DD0A-4A24-AECC-DADA2E819996}" dt="2021-02-26T21:40:04.510" v="590" actId="26606"/>
          <ac:spMkLst>
            <pc:docMk/>
            <pc:sldMk cId="1539245675" sldId="261"/>
            <ac:spMk id="77" creationId="{21540236-BFD5-4A9D-8840-4703E7F76825}"/>
          </ac:spMkLst>
        </pc:spChg>
        <pc:spChg chg="add del">
          <ac:chgData name="Weifeng Xu" userId="e7aed605-a3dd-4d5a-a692-a87037af107b" providerId="ADAL" clId="{AA256C9C-DD0A-4A24-AECC-DADA2E819996}" dt="2021-02-26T21:40:24" v="599" actId="26606"/>
          <ac:spMkLst>
            <pc:docMk/>
            <pc:sldMk cId="1539245675" sldId="261"/>
            <ac:spMk id="79" creationId="{1E547BA6-BAE0-43BB-A7CA-60F69CE252F0}"/>
          </ac:spMkLst>
        </pc:spChg>
        <pc:spChg chg="add del">
          <ac:chgData name="Weifeng Xu" userId="e7aed605-a3dd-4d5a-a692-a87037af107b" providerId="ADAL" clId="{AA256C9C-DD0A-4A24-AECC-DADA2E819996}" dt="2021-02-26T21:41:21.776" v="624" actId="26606"/>
          <ac:spMkLst>
            <pc:docMk/>
            <pc:sldMk cId="1539245675" sldId="261"/>
            <ac:spMk id="93" creationId="{21540236-BFD5-4A9D-8840-4703E7F76825}"/>
          </ac:spMkLst>
        </pc:spChg>
        <pc:spChg chg="add del">
          <ac:chgData name="Weifeng Xu" userId="e7aed605-a3dd-4d5a-a692-a87037af107b" providerId="ADAL" clId="{AA256C9C-DD0A-4A24-AECC-DADA2E819996}" dt="2021-02-26T21:39:46.260" v="587" actId="26606"/>
          <ac:spMkLst>
            <pc:docMk/>
            <pc:sldMk cId="1539245675" sldId="261"/>
            <ac:spMk id="1028" creationId="{C413D172-8B6A-47F5-9813-DE455773F3FB}"/>
          </ac:spMkLst>
        </pc:spChg>
        <pc:spChg chg="add del">
          <ac:chgData name="Weifeng Xu" userId="e7aed605-a3dd-4d5a-a692-a87037af107b" providerId="ADAL" clId="{AA256C9C-DD0A-4A24-AECC-DADA2E819996}" dt="2021-02-26T21:40:24" v="599" actId="26606"/>
          <ac:spMkLst>
            <pc:docMk/>
            <pc:sldMk cId="1539245675" sldId="261"/>
            <ac:spMk id="1029" creationId="{2B566528-1B12-4246-9431-5C2D7D081168}"/>
          </ac:spMkLst>
        </pc:spChg>
        <pc:spChg chg="add del">
          <ac:chgData name="Weifeng Xu" userId="e7aed605-a3dd-4d5a-a692-a87037af107b" providerId="ADAL" clId="{AA256C9C-DD0A-4A24-AECC-DADA2E819996}" dt="2021-02-26T21:40:36.741" v="607" actId="26606"/>
          <ac:spMkLst>
            <pc:docMk/>
            <pc:sldMk cId="1539245675" sldId="261"/>
            <ac:spMk id="1031" creationId="{2C61293E-6EBE-43EF-A52C-9BEBFD7679D4}"/>
          </ac:spMkLst>
        </pc:spChg>
        <pc:spChg chg="add del">
          <ac:chgData name="Weifeng Xu" userId="e7aed605-a3dd-4d5a-a692-a87037af107b" providerId="ADAL" clId="{AA256C9C-DD0A-4A24-AECC-DADA2E819996}" dt="2021-02-26T21:40:24" v="599" actId="26606"/>
          <ac:spMkLst>
            <pc:docMk/>
            <pc:sldMk cId="1539245675" sldId="261"/>
            <ac:spMk id="1033" creationId="{D3F51FEB-38FB-4F6C-9F7B-2F2AFAB65463}"/>
          </ac:spMkLst>
        </pc:spChg>
        <pc:spChg chg="add del">
          <ac:chgData name="Weifeng Xu" userId="e7aed605-a3dd-4d5a-a692-a87037af107b" providerId="ADAL" clId="{AA256C9C-DD0A-4A24-AECC-DADA2E819996}" dt="2021-02-26T21:40:25.868" v="601" actId="26606"/>
          <ac:spMkLst>
            <pc:docMk/>
            <pc:sldMk cId="1539245675" sldId="261"/>
            <ac:spMk id="1035" creationId="{2C61293E-6EBE-43EF-A52C-9BEBFD7679D4}"/>
          </ac:spMkLst>
        </pc:spChg>
        <pc:spChg chg="add del">
          <ac:chgData name="Weifeng Xu" userId="e7aed605-a3dd-4d5a-a692-a87037af107b" providerId="ADAL" clId="{AA256C9C-DD0A-4A24-AECC-DADA2E819996}" dt="2021-02-26T21:40:25.868" v="601" actId="26606"/>
          <ac:spMkLst>
            <pc:docMk/>
            <pc:sldMk cId="1539245675" sldId="261"/>
            <ac:spMk id="1036" creationId="{21540236-BFD5-4A9D-8840-4703E7F76825}"/>
          </ac:spMkLst>
        </pc:spChg>
        <pc:spChg chg="add del">
          <ac:chgData name="Weifeng Xu" userId="e7aed605-a3dd-4d5a-a692-a87037af107b" providerId="ADAL" clId="{AA256C9C-DD0A-4A24-AECC-DADA2E819996}" dt="2021-02-26T21:40:36.741" v="607" actId="26606"/>
          <ac:spMkLst>
            <pc:docMk/>
            <pc:sldMk cId="1539245675" sldId="261"/>
            <ac:spMk id="1037" creationId="{21540236-BFD5-4A9D-8840-4703E7F76825}"/>
          </ac:spMkLst>
        </pc:spChg>
        <pc:spChg chg="add del">
          <ac:chgData name="Weifeng Xu" userId="e7aed605-a3dd-4d5a-a692-a87037af107b" providerId="ADAL" clId="{AA256C9C-DD0A-4A24-AECC-DADA2E819996}" dt="2021-02-26T21:40:33.391" v="603" actId="26606"/>
          <ac:spMkLst>
            <pc:docMk/>
            <pc:sldMk cId="1539245675" sldId="261"/>
            <ac:spMk id="1038" creationId="{C413D172-8B6A-47F5-9813-DE455773F3FB}"/>
          </ac:spMkLst>
        </pc:spChg>
        <pc:spChg chg="add del">
          <ac:chgData name="Weifeng Xu" userId="e7aed605-a3dd-4d5a-a692-a87037af107b" providerId="ADAL" clId="{AA256C9C-DD0A-4A24-AECC-DADA2E819996}" dt="2021-02-26T21:40:39.349" v="609" actId="26606"/>
          <ac:spMkLst>
            <pc:docMk/>
            <pc:sldMk cId="1539245675" sldId="261"/>
            <ac:spMk id="1039" creationId="{F56F5174-31D9-4DBB-AAB7-A1FD7BDB1352}"/>
          </ac:spMkLst>
        </pc:spChg>
        <pc:spChg chg="add del">
          <ac:chgData name="Weifeng Xu" userId="e7aed605-a3dd-4d5a-a692-a87037af107b" providerId="ADAL" clId="{AA256C9C-DD0A-4A24-AECC-DADA2E819996}" dt="2021-02-26T21:40:39.349" v="609" actId="26606"/>
          <ac:spMkLst>
            <pc:docMk/>
            <pc:sldMk cId="1539245675" sldId="261"/>
            <ac:spMk id="1041" creationId="{F9A95BEE-6BB1-4A28-A8E6-A34B2E42EF87}"/>
          </ac:spMkLst>
        </pc:spChg>
        <pc:spChg chg="add del">
          <ac:chgData name="Weifeng Xu" userId="e7aed605-a3dd-4d5a-a692-a87037af107b" providerId="ADAL" clId="{AA256C9C-DD0A-4A24-AECC-DADA2E819996}" dt="2021-02-26T21:40:41.546" v="611" actId="26606"/>
          <ac:spMkLst>
            <pc:docMk/>
            <pc:sldMk cId="1539245675" sldId="261"/>
            <ac:spMk id="1043" creationId="{11C59EDF-5A1E-404D-B55D-8AEA5D8D6D62}"/>
          </ac:spMkLst>
        </pc:spChg>
        <pc:spChg chg="add del">
          <ac:chgData name="Weifeng Xu" userId="e7aed605-a3dd-4d5a-a692-a87037af107b" providerId="ADAL" clId="{AA256C9C-DD0A-4A24-AECC-DADA2E819996}" dt="2021-02-26T21:40:41.546" v="611" actId="26606"/>
          <ac:spMkLst>
            <pc:docMk/>
            <pc:sldMk cId="1539245675" sldId="261"/>
            <ac:spMk id="1044" creationId="{FEE0385D-4151-43AA-9C6B-0365E103172D}"/>
          </ac:spMkLst>
        </pc:spChg>
        <pc:spChg chg="add del">
          <ac:chgData name="Weifeng Xu" userId="e7aed605-a3dd-4d5a-a692-a87037af107b" providerId="ADAL" clId="{AA256C9C-DD0A-4A24-AECC-DADA2E819996}" dt="2021-02-26T21:42:57.531" v="648" actId="26606"/>
          <ac:spMkLst>
            <pc:docMk/>
            <pc:sldMk cId="1539245675" sldId="261"/>
            <ac:spMk id="1046" creationId="{C413D172-8B6A-47F5-9813-DE455773F3FB}"/>
          </ac:spMkLst>
        </pc:spChg>
        <pc:spChg chg="add del">
          <ac:chgData name="Weifeng Xu" userId="e7aed605-a3dd-4d5a-a692-a87037af107b" providerId="ADAL" clId="{AA256C9C-DD0A-4A24-AECC-DADA2E819996}" dt="2021-02-26T21:41:21.776" v="624" actId="26606"/>
          <ac:spMkLst>
            <pc:docMk/>
            <pc:sldMk cId="1539245675" sldId="261"/>
            <ac:spMk id="1048" creationId="{2C61293E-6EBE-43EF-A52C-9BEBFD7679D4}"/>
          </ac:spMkLst>
        </pc:spChg>
        <pc:spChg chg="add del">
          <ac:chgData name="Weifeng Xu" userId="e7aed605-a3dd-4d5a-a692-a87037af107b" providerId="ADAL" clId="{AA256C9C-DD0A-4A24-AECC-DADA2E819996}" dt="2021-02-26T21:42:56.188" v="643" actId="26606"/>
          <ac:spMkLst>
            <pc:docMk/>
            <pc:sldMk cId="1539245675" sldId="261"/>
            <ac:spMk id="1052" creationId="{C413D172-8B6A-47F5-9813-DE455773F3FB}"/>
          </ac:spMkLst>
        </pc:spChg>
        <pc:grpChg chg="add del">
          <ac:chgData name="Weifeng Xu" userId="e7aed605-a3dd-4d5a-a692-a87037af107b" providerId="ADAL" clId="{AA256C9C-DD0A-4A24-AECC-DADA2E819996}" dt="2021-02-26T21:40:24" v="599" actId="26606"/>
          <ac:grpSpMkLst>
            <pc:docMk/>
            <pc:sldMk cId="1539245675" sldId="261"/>
            <ac:grpSpMk id="73" creationId="{07EAA094-9CF6-4695-958A-33D9BCAA9474}"/>
          </ac:grpSpMkLst>
        </pc:grpChg>
        <pc:picChg chg="add mod ord">
          <ac:chgData name="Weifeng Xu" userId="e7aed605-a3dd-4d5a-a692-a87037af107b" providerId="ADAL" clId="{AA256C9C-DD0A-4A24-AECC-DADA2E819996}" dt="2021-02-26T21:43:06.026" v="651" actId="1076"/>
          <ac:picMkLst>
            <pc:docMk/>
            <pc:sldMk cId="1539245675" sldId="261"/>
            <ac:picMk id="1026" creationId="{F823670D-632E-486F-B4FA-2B4B3A300AEB}"/>
          </ac:picMkLst>
        </pc:picChg>
        <pc:picChg chg="add del">
          <ac:chgData name="Weifeng Xu" userId="e7aed605-a3dd-4d5a-a692-a87037af107b" providerId="ADAL" clId="{AA256C9C-DD0A-4A24-AECC-DADA2E819996}" dt="2021-02-26T21:40:09.910" v="594" actId="26606"/>
          <ac:picMkLst>
            <pc:docMk/>
            <pc:sldMk cId="1539245675" sldId="261"/>
            <ac:picMk id="1034" creationId="{54DDEBDD-D8BD-41A6-8A0D-B00E3768B0F9}"/>
          </ac:picMkLst>
        </pc:picChg>
        <pc:picChg chg="add del">
          <ac:chgData name="Weifeng Xu" userId="e7aed605-a3dd-4d5a-a692-a87037af107b" providerId="ADAL" clId="{AA256C9C-DD0A-4A24-AECC-DADA2E819996}" dt="2021-02-26T21:40:39.349" v="609" actId="26606"/>
          <ac:picMkLst>
            <pc:docMk/>
            <pc:sldMk cId="1539245675" sldId="261"/>
            <ac:picMk id="1040" creationId="{AE113210-7872-481A-ADE6-3A05CCAF5EB2}"/>
          </ac:picMkLst>
        </pc:picChg>
        <pc:cxnChg chg="add del">
          <ac:chgData name="Weifeng Xu" userId="e7aed605-a3dd-4d5a-a692-a87037af107b" providerId="ADAL" clId="{AA256C9C-DD0A-4A24-AECC-DADA2E819996}" dt="2021-02-26T21:39:41.730" v="585" actId="26606"/>
          <ac:cxnSpMkLst>
            <pc:docMk/>
            <pc:sldMk cId="1539245675" sldId="261"/>
            <ac:cxnSpMk id="71" creationId="{A7F400EE-A8A5-48AF-B4D6-291B52C6F0B0}"/>
          </ac:cxnSpMkLst>
        </pc:cxnChg>
        <pc:cxnChg chg="add del">
          <ac:chgData name="Weifeng Xu" userId="e7aed605-a3dd-4d5a-a692-a87037af107b" providerId="ADAL" clId="{AA256C9C-DD0A-4A24-AECC-DADA2E819996}" dt="2021-02-26T21:41:18.213" v="620" actId="26606"/>
          <ac:cxnSpMkLst>
            <pc:docMk/>
            <pc:sldMk cId="1539245675" sldId="261"/>
            <ac:cxnSpMk id="91" creationId="{A7F400EE-A8A5-48AF-B4D6-291B52C6F0B0}"/>
          </ac:cxnSpMkLst>
        </pc:cxnChg>
        <pc:cxnChg chg="add del">
          <ac:chgData name="Weifeng Xu" userId="e7aed605-a3dd-4d5a-a692-a87037af107b" providerId="ADAL" clId="{AA256C9C-DD0A-4A24-AECC-DADA2E819996}" dt="2021-02-26T21:40:10.310" v="595" actId="26606"/>
          <ac:cxnSpMkLst>
            <pc:docMk/>
            <pc:sldMk cId="1539245675" sldId="261"/>
            <ac:cxnSpMk id="1030" creationId="{A7F400EE-A8A5-48AF-B4D6-291B52C6F0B0}"/>
          </ac:cxnSpMkLst>
        </pc:cxnChg>
        <pc:cxnChg chg="add del">
          <ac:chgData name="Weifeng Xu" userId="e7aed605-a3dd-4d5a-a692-a87037af107b" providerId="ADAL" clId="{AA256C9C-DD0A-4A24-AECC-DADA2E819996}" dt="2021-02-26T21:40:07.269" v="592" actId="26606"/>
          <ac:cxnSpMkLst>
            <pc:docMk/>
            <pc:sldMk cId="1539245675" sldId="261"/>
            <ac:cxnSpMk id="1032" creationId="{A7F400EE-A8A5-48AF-B4D6-291B52C6F0B0}"/>
          </ac:cxnSpMkLst>
        </pc:cxnChg>
        <pc:cxnChg chg="add del">
          <ac:chgData name="Weifeng Xu" userId="e7aed605-a3dd-4d5a-a692-a87037af107b" providerId="ADAL" clId="{AA256C9C-DD0A-4A24-AECC-DADA2E819996}" dt="2021-02-26T21:41:26.377" v="626" actId="26606"/>
          <ac:cxnSpMkLst>
            <pc:docMk/>
            <pc:sldMk cId="1539245675" sldId="261"/>
            <ac:cxnSpMk id="1050" creationId="{A7F400EE-A8A5-48AF-B4D6-291B52C6F0B0}"/>
          </ac:cxnSpMkLst>
        </pc:cxnChg>
      </pc:sldChg>
      <pc:sldChg chg="del">
        <pc:chgData name="Weifeng Xu" userId="e7aed605-a3dd-4d5a-a692-a87037af107b" providerId="ADAL" clId="{AA256C9C-DD0A-4A24-AECC-DADA2E819996}" dt="2021-02-26T14:47:34.558" v="4" actId="47"/>
        <pc:sldMkLst>
          <pc:docMk/>
          <pc:sldMk cId="3028204050" sldId="262"/>
        </pc:sldMkLst>
      </pc:sldChg>
      <pc:sldChg chg="addSp delSp modSp new del mod setBg">
        <pc:chgData name="Weifeng Xu" userId="e7aed605-a3dd-4d5a-a692-a87037af107b" providerId="ADAL" clId="{AA256C9C-DD0A-4A24-AECC-DADA2E819996}" dt="2021-03-06T01:16:26.772" v="10642" actId="47"/>
        <pc:sldMkLst>
          <pc:docMk/>
          <pc:sldMk cId="3347624405" sldId="262"/>
        </pc:sldMkLst>
        <pc:spChg chg="mod">
          <ac:chgData name="Weifeng Xu" userId="e7aed605-a3dd-4d5a-a692-a87037af107b" providerId="ADAL" clId="{AA256C9C-DD0A-4A24-AECC-DADA2E819996}" dt="2021-02-26T23:24:33.191" v="921" actId="6549"/>
          <ac:spMkLst>
            <pc:docMk/>
            <pc:sldMk cId="3347624405" sldId="262"/>
            <ac:spMk id="2" creationId="{31F524F6-C04C-41C5-BE99-C0A2C575048C}"/>
          </ac:spMkLst>
        </pc:spChg>
        <pc:spChg chg="mod">
          <ac:chgData name="Weifeng Xu" userId="e7aed605-a3dd-4d5a-a692-a87037af107b" providerId="ADAL" clId="{AA256C9C-DD0A-4A24-AECC-DADA2E819996}" dt="2021-02-26T21:55:01.935" v="748" actId="26606"/>
          <ac:spMkLst>
            <pc:docMk/>
            <pc:sldMk cId="3347624405" sldId="262"/>
            <ac:spMk id="3" creationId="{A63FC1D9-5BA5-40D9-8966-7C1900337665}"/>
          </ac:spMkLst>
        </pc:spChg>
        <pc:spChg chg="add del">
          <ac:chgData name="Weifeng Xu" userId="e7aed605-a3dd-4d5a-a692-a87037af107b" providerId="ADAL" clId="{AA256C9C-DD0A-4A24-AECC-DADA2E819996}" dt="2021-02-26T21:54:35.725" v="738" actId="26606"/>
          <ac:spMkLst>
            <pc:docMk/>
            <pc:sldMk cId="3347624405" sldId="262"/>
            <ac:spMk id="71"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73" creationId="{3EBE8569-6AEC-4B8C-8D53-2DE337CDBA65}"/>
          </ac:spMkLst>
        </pc:spChg>
        <pc:spChg chg="add del">
          <ac:chgData name="Weifeng Xu" userId="e7aed605-a3dd-4d5a-a692-a87037af107b" providerId="ADAL" clId="{AA256C9C-DD0A-4A24-AECC-DADA2E819996}" dt="2021-02-26T21:54:50.870" v="746" actId="26606"/>
          <ac:spMkLst>
            <pc:docMk/>
            <pc:sldMk cId="3347624405" sldId="262"/>
            <ac:spMk id="75" creationId="{55D4142C-5077-457F-A6AD-3FECFDB39685}"/>
          </ac:spMkLst>
        </pc:spChg>
        <pc:spChg chg="add del">
          <ac:chgData name="Weifeng Xu" userId="e7aed605-a3dd-4d5a-a692-a87037af107b" providerId="ADAL" clId="{AA256C9C-DD0A-4A24-AECC-DADA2E819996}" dt="2021-02-26T21:54:50.870" v="746" actId="26606"/>
          <ac:spMkLst>
            <pc:docMk/>
            <pc:sldMk cId="3347624405" sldId="262"/>
            <ac:spMk id="77" creationId="{7A5F0580-5EE9-419F-96EE-B6529EF6E7D0}"/>
          </ac:spMkLst>
        </pc:spChg>
        <pc:spChg chg="add del">
          <ac:chgData name="Weifeng Xu" userId="e7aed605-a3dd-4d5a-a692-a87037af107b" providerId="ADAL" clId="{AA256C9C-DD0A-4A24-AECC-DADA2E819996}" dt="2021-02-26T21:55:01.935" v="748" actId="26606"/>
          <ac:spMkLst>
            <pc:docMk/>
            <pc:sldMk cId="3347624405" sldId="262"/>
            <ac:spMk id="2053" creationId="{86C7B4A1-154A-4DF0-AC46-F88D75A2E0FD}"/>
          </ac:spMkLst>
        </pc:spChg>
        <pc:spChg chg="add del">
          <ac:chgData name="Weifeng Xu" userId="e7aed605-a3dd-4d5a-a692-a87037af107b" providerId="ADAL" clId="{AA256C9C-DD0A-4A24-AECC-DADA2E819996}" dt="2021-02-26T21:54:48.733" v="744" actId="26606"/>
          <ac:spMkLst>
            <pc:docMk/>
            <pc:sldMk cId="3347624405" sldId="262"/>
            <ac:spMk id="2056" creationId="{C413D172-8B6A-47F5-9813-DE455773F3FB}"/>
          </ac:spMkLst>
        </pc:spChg>
        <pc:spChg chg="add del">
          <ac:chgData name="Weifeng Xu" userId="e7aed605-a3dd-4d5a-a692-a87037af107b" providerId="ADAL" clId="{AA256C9C-DD0A-4A24-AECC-DADA2E819996}" dt="2021-02-26T21:54:50.870" v="746" actId="26606"/>
          <ac:spMkLst>
            <pc:docMk/>
            <pc:sldMk cId="3347624405" sldId="262"/>
            <ac:spMk id="2058" creationId="{8FC9BE17-9A7B-462D-AE50-3D8777387304}"/>
          </ac:spMkLst>
        </pc:spChg>
        <pc:picChg chg="add mod ord">
          <ac:chgData name="Weifeng Xu" userId="e7aed605-a3dd-4d5a-a692-a87037af107b" providerId="ADAL" clId="{AA256C9C-DD0A-4A24-AECC-DADA2E819996}" dt="2021-02-26T21:55:11.764" v="750" actId="1076"/>
          <ac:picMkLst>
            <pc:docMk/>
            <pc:sldMk cId="3347624405" sldId="262"/>
            <ac:picMk id="2050" creationId="{6C0A68A5-C81C-4386-A755-A1F055199169}"/>
          </ac:picMkLst>
        </pc:picChg>
        <pc:picChg chg="add del">
          <ac:chgData name="Weifeng Xu" userId="e7aed605-a3dd-4d5a-a692-a87037af107b" providerId="ADAL" clId="{AA256C9C-DD0A-4A24-AECC-DADA2E819996}" dt="2021-02-26T21:54:39.327" v="740" actId="26606"/>
          <ac:picMkLst>
            <pc:docMk/>
            <pc:sldMk cId="3347624405" sldId="262"/>
            <ac:picMk id="2052" creationId="{54DDEBDD-D8BD-41A6-8A0D-B00E3768B0F9}"/>
          </ac:picMkLst>
        </pc:picChg>
        <pc:cxnChg chg="add del">
          <ac:chgData name="Weifeng Xu" userId="e7aed605-a3dd-4d5a-a692-a87037af107b" providerId="ADAL" clId="{AA256C9C-DD0A-4A24-AECC-DADA2E819996}" dt="2021-02-26T21:54:43.220" v="742" actId="26606"/>
          <ac:cxnSpMkLst>
            <pc:docMk/>
            <pc:sldMk cId="3347624405" sldId="262"/>
            <ac:cxnSpMk id="2054" creationId="{A7F400EE-A8A5-48AF-B4D6-291B52C6F0B0}"/>
          </ac:cxnSpMkLst>
        </pc:cxnChg>
      </pc:sldChg>
      <pc:sldChg chg="modSp new del mod">
        <pc:chgData name="Weifeng Xu" userId="e7aed605-a3dd-4d5a-a692-a87037af107b" providerId="ADAL" clId="{AA256C9C-DD0A-4A24-AECC-DADA2E819996}" dt="2021-03-06T01:16:26.900" v="10643" actId="47"/>
        <pc:sldMkLst>
          <pc:docMk/>
          <pc:sldMk cId="523254660" sldId="263"/>
        </pc:sldMkLst>
        <pc:spChg chg="mod">
          <ac:chgData name="Weifeng Xu" userId="e7aed605-a3dd-4d5a-a692-a87037af107b" providerId="ADAL" clId="{AA256C9C-DD0A-4A24-AECC-DADA2E819996}" dt="2021-02-26T22:05:49.830" v="871" actId="21"/>
          <ac:spMkLst>
            <pc:docMk/>
            <pc:sldMk cId="523254660" sldId="263"/>
            <ac:spMk id="2" creationId="{AFCAE590-849D-4DB0-B6D3-AD8FAFAEB8DA}"/>
          </ac:spMkLst>
        </pc:spChg>
        <pc:spChg chg="mod">
          <ac:chgData name="Weifeng Xu" userId="e7aed605-a3dd-4d5a-a692-a87037af107b" providerId="ADAL" clId="{AA256C9C-DD0A-4A24-AECC-DADA2E819996}" dt="2021-02-26T22:07:44.144" v="887" actId="313"/>
          <ac:spMkLst>
            <pc:docMk/>
            <pc:sldMk cId="523254660" sldId="263"/>
            <ac:spMk id="3" creationId="{A48185D3-B684-4FB6-9797-A6BE1011844B}"/>
          </ac:spMkLst>
        </pc:spChg>
      </pc:sldChg>
      <pc:sldChg chg="del">
        <pc:chgData name="Weifeng Xu" userId="e7aed605-a3dd-4d5a-a692-a87037af107b" providerId="ADAL" clId="{AA256C9C-DD0A-4A24-AECC-DADA2E819996}" dt="2021-02-26T14:47:34.851" v="6" actId="47"/>
        <pc:sldMkLst>
          <pc:docMk/>
          <pc:sldMk cId="2219828795" sldId="263"/>
        </pc:sldMkLst>
      </pc:sldChg>
      <pc:sldChg chg="del">
        <pc:chgData name="Weifeng Xu" userId="e7aed605-a3dd-4d5a-a692-a87037af107b" providerId="ADAL" clId="{AA256C9C-DD0A-4A24-AECC-DADA2E819996}" dt="2021-02-26T14:47:35.014" v="7" actId="47"/>
        <pc:sldMkLst>
          <pc:docMk/>
          <pc:sldMk cId="266696141" sldId="264"/>
        </pc:sldMkLst>
      </pc:sldChg>
      <pc:sldChg chg="addSp delSp modSp new del mod setBg modClrScheme chgLayout modNotesTx">
        <pc:chgData name="Weifeng Xu" userId="e7aed605-a3dd-4d5a-a692-a87037af107b" providerId="ADAL" clId="{AA256C9C-DD0A-4A24-AECC-DADA2E819996}" dt="2021-03-06T01:16:27.182" v="10645" actId="47"/>
        <pc:sldMkLst>
          <pc:docMk/>
          <pc:sldMk cId="1483570226" sldId="264"/>
        </pc:sldMkLst>
        <pc:spChg chg="mod ord">
          <ac:chgData name="Weifeng Xu" userId="e7aed605-a3dd-4d5a-a692-a87037af107b" providerId="ADAL" clId="{AA256C9C-DD0A-4A24-AECC-DADA2E819996}" dt="2021-02-28T02:29:27.495" v="1369" actId="26606"/>
          <ac:spMkLst>
            <pc:docMk/>
            <pc:sldMk cId="1483570226" sldId="264"/>
            <ac:spMk id="2" creationId="{489CF5BF-BCB1-4D0A-883E-33AC975AA813}"/>
          </ac:spMkLst>
        </pc:spChg>
        <pc:spChg chg="del">
          <ac:chgData name="Weifeng Xu" userId="e7aed605-a3dd-4d5a-a692-a87037af107b" providerId="ADAL" clId="{AA256C9C-DD0A-4A24-AECC-DADA2E819996}" dt="2021-02-28T02:26:53.650" v="1349" actId="700"/>
          <ac:spMkLst>
            <pc:docMk/>
            <pc:sldMk cId="1483570226" sldId="264"/>
            <ac:spMk id="3" creationId="{E90E24CD-E528-4CBC-BC35-7BEDBD157AC6}"/>
          </ac:spMkLst>
        </pc:spChg>
        <pc:spChg chg="add del">
          <ac:chgData name="Weifeng Xu" userId="e7aed605-a3dd-4d5a-a692-a87037af107b" providerId="ADAL" clId="{AA256C9C-DD0A-4A24-AECC-DADA2E819996}" dt="2021-02-28T02:27:15.234" v="1352" actId="26606"/>
          <ac:spMkLst>
            <pc:docMk/>
            <pc:sldMk cId="1483570226" sldId="264"/>
            <ac:spMk id="9" creationId="{1707FC24-6981-43D9-B525-C7832BA22463}"/>
          </ac:spMkLst>
        </pc:spChg>
        <pc:spChg chg="add del">
          <ac:chgData name="Weifeng Xu" userId="e7aed605-a3dd-4d5a-a692-a87037af107b" providerId="ADAL" clId="{AA256C9C-DD0A-4A24-AECC-DADA2E819996}" dt="2021-02-28T02:27:20.885" v="1354" actId="26606"/>
          <ac:spMkLst>
            <pc:docMk/>
            <pc:sldMk cId="1483570226" sldId="264"/>
            <ac:spMk id="12" creationId="{ACBE1851-2230-47A9-B000-CE9046EA61B9}"/>
          </ac:spMkLst>
        </pc:spChg>
        <pc:spChg chg="add del">
          <ac:chgData name="Weifeng Xu" userId="e7aed605-a3dd-4d5a-a692-a87037af107b" providerId="ADAL" clId="{AA256C9C-DD0A-4A24-AECC-DADA2E819996}" dt="2021-02-28T02:27:33.193" v="1358" actId="26606"/>
          <ac:spMkLst>
            <pc:docMk/>
            <pc:sldMk cId="1483570226" sldId="264"/>
            <ac:spMk id="13" creationId="{407EAFC6-733F-403D-BB4D-05A3A28742F1}"/>
          </ac:spMkLst>
        </pc:spChg>
        <pc:spChg chg="add del">
          <ac:chgData name="Weifeng Xu" userId="e7aed605-a3dd-4d5a-a692-a87037af107b" providerId="ADAL" clId="{AA256C9C-DD0A-4A24-AECC-DADA2E819996}" dt="2021-02-28T02:27:28.279" v="1356" actId="26606"/>
          <ac:spMkLst>
            <pc:docMk/>
            <pc:sldMk cId="1483570226" sldId="264"/>
            <ac:spMk id="14" creationId="{D4771268-CB57-404A-9271-370EB28F6090}"/>
          </ac:spMkLst>
        </pc:spChg>
        <pc:spChg chg="add del">
          <ac:chgData name="Weifeng Xu" userId="e7aed605-a3dd-4d5a-a692-a87037af107b" providerId="ADAL" clId="{AA256C9C-DD0A-4A24-AECC-DADA2E819996}" dt="2021-02-28T02:27:33.193" v="1358" actId="26606"/>
          <ac:spMkLst>
            <pc:docMk/>
            <pc:sldMk cId="1483570226" sldId="264"/>
            <ac:spMk id="15" creationId="{17A36730-4CB0-4F61-AD11-A44C9765833F}"/>
          </ac:spMkLst>
        </pc:spChg>
        <pc:spChg chg="add del">
          <ac:chgData name="Weifeng Xu" userId="e7aed605-a3dd-4d5a-a692-a87037af107b" providerId="ADAL" clId="{AA256C9C-DD0A-4A24-AECC-DADA2E819996}" dt="2021-02-28T02:27:33.193" v="1358" actId="26606"/>
          <ac:spMkLst>
            <pc:docMk/>
            <pc:sldMk cId="1483570226" sldId="264"/>
            <ac:spMk id="16" creationId="{A4E37431-20F0-4DD6-84A9-ED2B644943A2}"/>
          </ac:spMkLst>
        </pc:spChg>
        <pc:spChg chg="add del">
          <ac:chgData name="Weifeng Xu" userId="e7aed605-a3dd-4d5a-a692-a87037af107b" providerId="ADAL" clId="{AA256C9C-DD0A-4A24-AECC-DADA2E819996}" dt="2021-02-28T02:27:33.193" v="1358" actId="26606"/>
          <ac:spMkLst>
            <pc:docMk/>
            <pc:sldMk cId="1483570226" sldId="264"/>
            <ac:spMk id="17" creationId="{C69C79E1-F916-4929-A4F3-DE763D4BFA57}"/>
          </ac:spMkLst>
        </pc:spChg>
        <pc:spChg chg="add del">
          <ac:chgData name="Weifeng Xu" userId="e7aed605-a3dd-4d5a-a692-a87037af107b" providerId="ADAL" clId="{AA256C9C-DD0A-4A24-AECC-DADA2E819996}" dt="2021-02-28T02:27:33.193" v="1358" actId="26606"/>
          <ac:spMkLst>
            <pc:docMk/>
            <pc:sldMk cId="1483570226" sldId="264"/>
            <ac:spMk id="18" creationId="{0AE98B72-66C6-4AB4-AF0D-BA830DE86393}"/>
          </ac:spMkLst>
        </pc:spChg>
        <pc:spChg chg="add del">
          <ac:chgData name="Weifeng Xu" userId="e7aed605-a3dd-4d5a-a692-a87037af107b" providerId="ADAL" clId="{AA256C9C-DD0A-4A24-AECC-DADA2E819996}" dt="2021-02-28T02:27:33.193" v="1358" actId="26606"/>
          <ac:spMkLst>
            <pc:docMk/>
            <pc:sldMk cId="1483570226" sldId="264"/>
            <ac:spMk id="19" creationId="{767334AB-16BD-4EC7-8C6B-4B5171600933}"/>
          </ac:spMkLst>
        </pc:spChg>
        <pc:spChg chg="add del">
          <ac:chgData name="Weifeng Xu" userId="e7aed605-a3dd-4d5a-a692-a87037af107b" providerId="ADAL" clId="{AA256C9C-DD0A-4A24-AECC-DADA2E819996}" dt="2021-02-28T02:27:35.021" v="1360" actId="26606"/>
          <ac:spMkLst>
            <pc:docMk/>
            <pc:sldMk cId="1483570226" sldId="264"/>
            <ac:spMk id="21" creationId="{ACBE1851-2230-47A9-B000-CE9046EA61B9}"/>
          </ac:spMkLst>
        </pc:spChg>
        <pc:spChg chg="add mod">
          <ac:chgData name="Weifeng Xu" userId="e7aed605-a3dd-4d5a-a692-a87037af107b" providerId="ADAL" clId="{AA256C9C-DD0A-4A24-AECC-DADA2E819996}" dt="2021-02-28T02:34:32.582" v="1424" actId="14100"/>
          <ac:spMkLst>
            <pc:docMk/>
            <pc:sldMk cId="1483570226" sldId="264"/>
            <ac:spMk id="23" creationId="{5713C3C6-E540-47B6-AC9D-7652D80F93B7}"/>
          </ac:spMkLst>
        </pc:spChg>
        <pc:spChg chg="add del">
          <ac:chgData name="Weifeng Xu" userId="e7aed605-a3dd-4d5a-a692-a87037af107b" providerId="ADAL" clId="{AA256C9C-DD0A-4A24-AECC-DADA2E819996}" dt="2021-02-28T02:27:44.428" v="1362" actId="26606"/>
          <ac:spMkLst>
            <pc:docMk/>
            <pc:sldMk cId="1483570226" sldId="264"/>
            <ac:spMk id="24" creationId="{9C867835-A917-4A2B-8424-3AFAF7436395}"/>
          </ac:spMkLst>
        </pc:spChg>
        <pc:spChg chg="add del">
          <ac:chgData name="Weifeng Xu" userId="e7aed605-a3dd-4d5a-a692-a87037af107b" providerId="ADAL" clId="{AA256C9C-DD0A-4A24-AECC-DADA2E819996}" dt="2021-02-28T02:27:44.428" v="1362" actId="26606"/>
          <ac:spMkLst>
            <pc:docMk/>
            <pc:sldMk cId="1483570226" sldId="264"/>
            <ac:spMk id="25" creationId="{EED8D03E-F375-4E67-B932-FF9B007BB420}"/>
          </ac:spMkLst>
        </pc:spChg>
        <pc:spChg chg="add mod">
          <ac:chgData name="Weifeng Xu" userId="e7aed605-a3dd-4d5a-a692-a87037af107b" providerId="ADAL" clId="{AA256C9C-DD0A-4A24-AECC-DADA2E819996}" dt="2021-02-28T02:36:26.898" v="1439" actId="1076"/>
          <ac:spMkLst>
            <pc:docMk/>
            <pc:sldMk cId="1483570226" sldId="264"/>
            <ac:spMk id="26" creationId="{1B9763DC-4511-47D1-BCAA-793B68CA45C5}"/>
          </ac:spMkLst>
        </pc:spChg>
        <pc:spChg chg="add del">
          <ac:chgData name="Weifeng Xu" userId="e7aed605-a3dd-4d5a-a692-a87037af107b" providerId="ADAL" clId="{AA256C9C-DD0A-4A24-AECC-DADA2E819996}" dt="2021-02-28T02:29:27.495" v="1369" actId="26606"/>
          <ac:spMkLst>
            <pc:docMk/>
            <pc:sldMk cId="1483570226" sldId="264"/>
            <ac:spMk id="27" creationId="{ACBE1851-2230-47A9-B000-CE9046EA61B9}"/>
          </ac:spMkLst>
        </pc:spChg>
        <pc:spChg chg="add mod">
          <ac:chgData name="Weifeng Xu" userId="e7aed605-a3dd-4d5a-a692-a87037af107b" providerId="ADAL" clId="{AA256C9C-DD0A-4A24-AECC-DADA2E819996}" dt="2021-02-28T02:36:53.646" v="1442" actId="108"/>
          <ac:spMkLst>
            <pc:docMk/>
            <pc:sldMk cId="1483570226" sldId="264"/>
            <ac:spMk id="29" creationId="{FD854357-6715-4845-80F7-FE96430120CF}"/>
          </ac:spMkLst>
        </pc:spChg>
        <pc:spChg chg="add mod">
          <ac:chgData name="Weifeng Xu" userId="e7aed605-a3dd-4d5a-a692-a87037af107b" providerId="ADAL" clId="{AA256C9C-DD0A-4A24-AECC-DADA2E819996}" dt="2021-02-28T14:38:51.224" v="2555" actId="14100"/>
          <ac:spMkLst>
            <pc:docMk/>
            <pc:sldMk cId="1483570226" sldId="264"/>
            <ac:spMk id="30" creationId="{D4001639-CB62-4B9F-A492-198E282B3C4C}"/>
          </ac:spMkLst>
        </pc:spChg>
        <pc:spChg chg="add mod">
          <ac:chgData name="Weifeng Xu" userId="e7aed605-a3dd-4d5a-a692-a87037af107b" providerId="ADAL" clId="{AA256C9C-DD0A-4A24-AECC-DADA2E819996}" dt="2021-02-28T14:40:33.310" v="2566" actId="1076"/>
          <ac:spMkLst>
            <pc:docMk/>
            <pc:sldMk cId="1483570226" sldId="264"/>
            <ac:spMk id="31" creationId="{340D3F7C-671C-41F7-9CA6-7215F180B764}"/>
          </ac:spMkLst>
        </pc:spChg>
        <pc:spChg chg="add">
          <ac:chgData name="Weifeng Xu" userId="e7aed605-a3dd-4d5a-a692-a87037af107b" providerId="ADAL" clId="{AA256C9C-DD0A-4A24-AECC-DADA2E819996}" dt="2021-02-28T02:29:27.495" v="1369" actId="26606"/>
          <ac:spMkLst>
            <pc:docMk/>
            <pc:sldMk cId="1483570226" sldId="264"/>
            <ac:spMk id="33" creationId="{D12DDE76-C203-4047-9998-63900085B5E8}"/>
          </ac:spMkLst>
        </pc:spChg>
        <pc:picChg chg="add mod">
          <ac:chgData name="Weifeng Xu" userId="e7aed605-a3dd-4d5a-a692-a87037af107b" providerId="ADAL" clId="{AA256C9C-DD0A-4A24-AECC-DADA2E819996}" dt="2021-02-28T02:36:22.125" v="1438" actId="1076"/>
          <ac:picMkLst>
            <pc:docMk/>
            <pc:sldMk cId="1483570226" sldId="264"/>
            <ac:picMk id="4" creationId="{BCF4F52F-13BB-4FAA-8D9E-576AEA4675CA}"/>
          </ac:picMkLst>
        </pc:picChg>
        <pc:cxnChg chg="add del">
          <ac:chgData name="Weifeng Xu" userId="e7aed605-a3dd-4d5a-a692-a87037af107b" providerId="ADAL" clId="{AA256C9C-DD0A-4A24-AECC-DADA2E819996}" dt="2021-02-28T02:27:20.885" v="1354" actId="26606"/>
          <ac:cxnSpMkLst>
            <pc:docMk/>
            <pc:sldMk cId="1483570226" sldId="264"/>
            <ac:cxnSpMk id="11" creationId="{23B93832-6514-44F4-849B-5EE2C8A2337D}"/>
          </ac:cxnSpMkLst>
        </pc:cxnChg>
        <pc:cxnChg chg="add del">
          <ac:chgData name="Weifeng Xu" userId="e7aed605-a3dd-4d5a-a692-a87037af107b" providerId="ADAL" clId="{AA256C9C-DD0A-4A24-AECC-DADA2E819996}" dt="2021-02-28T02:27:35.021" v="1360" actId="26606"/>
          <ac:cxnSpMkLst>
            <pc:docMk/>
            <pc:sldMk cId="1483570226" sldId="264"/>
            <ac:cxnSpMk id="22" creationId="{23B93832-6514-44F4-849B-5EE2C8A2337D}"/>
          </ac:cxnSpMkLst>
        </pc:cxnChg>
        <pc:cxnChg chg="add del">
          <ac:chgData name="Weifeng Xu" userId="e7aed605-a3dd-4d5a-a692-a87037af107b" providerId="ADAL" clId="{AA256C9C-DD0A-4A24-AECC-DADA2E819996}" dt="2021-02-28T02:29:27.495" v="1369" actId="26606"/>
          <ac:cxnSpMkLst>
            <pc:docMk/>
            <pc:sldMk cId="1483570226" sldId="264"/>
            <ac:cxnSpMk id="28" creationId="{23B93832-6514-44F4-849B-5EE2C8A2337D}"/>
          </ac:cxnSpMkLst>
        </pc:cxnChg>
      </pc:sldChg>
      <pc:sldChg chg="addSp delSp modSp new del mod modClrScheme chgLayout modNotesTx">
        <pc:chgData name="Weifeng Xu" userId="e7aed605-a3dd-4d5a-a692-a87037af107b" providerId="ADAL" clId="{AA256C9C-DD0A-4A24-AECC-DADA2E819996}" dt="2021-03-06T01:16:28.055" v="10651" actId="47"/>
        <pc:sldMkLst>
          <pc:docMk/>
          <pc:sldMk cId="1005714408" sldId="265"/>
        </pc:sldMkLst>
        <pc:spChg chg="mod ord">
          <ac:chgData name="Weifeng Xu" userId="e7aed605-a3dd-4d5a-a692-a87037af107b" providerId="ADAL" clId="{AA256C9C-DD0A-4A24-AECC-DADA2E819996}" dt="2021-03-05T21:03:50.845" v="10227" actId="20577"/>
          <ac:spMkLst>
            <pc:docMk/>
            <pc:sldMk cId="1005714408" sldId="265"/>
            <ac:spMk id="2" creationId="{CBEE1C5B-C062-438C-A521-260C194F415F}"/>
          </ac:spMkLst>
        </pc:spChg>
        <pc:spChg chg="add del mod ord">
          <ac:chgData name="Weifeng Xu" userId="e7aed605-a3dd-4d5a-a692-a87037af107b" providerId="ADAL" clId="{AA256C9C-DD0A-4A24-AECC-DADA2E819996}" dt="2021-02-28T02:54:48.564" v="1454" actId="21"/>
          <ac:spMkLst>
            <pc:docMk/>
            <pc:sldMk cId="1005714408" sldId="265"/>
            <ac:spMk id="3" creationId="{7886E6D0-E542-4C4B-B352-6BB3644B7055}"/>
          </ac:spMkLst>
        </pc:spChg>
        <pc:spChg chg="add mod ord">
          <ac:chgData name="Weifeng Xu" userId="e7aed605-a3dd-4d5a-a692-a87037af107b" providerId="ADAL" clId="{AA256C9C-DD0A-4A24-AECC-DADA2E819996}" dt="2021-03-06T00:11:56.294" v="10594" actId="20577"/>
          <ac:spMkLst>
            <pc:docMk/>
            <pc:sldMk cId="1005714408" sldId="265"/>
            <ac:spMk id="4" creationId="{801A7380-951B-4617-9F33-2B2F70105770}"/>
          </ac:spMkLst>
        </pc:spChg>
        <pc:picChg chg="add mod modCrop">
          <ac:chgData name="Weifeng Xu" userId="e7aed605-a3dd-4d5a-a692-a87037af107b" providerId="ADAL" clId="{AA256C9C-DD0A-4A24-AECC-DADA2E819996}" dt="2021-03-05T20:58:51.653" v="10212" actId="1076"/>
          <ac:picMkLst>
            <pc:docMk/>
            <pc:sldMk cId="1005714408" sldId="265"/>
            <ac:picMk id="3" creationId="{1E22D123-496D-42EB-9A6B-91D499E601E7}"/>
          </ac:picMkLst>
        </pc:picChg>
        <pc:picChg chg="add del mod">
          <ac:chgData name="Weifeng Xu" userId="e7aed605-a3dd-4d5a-a692-a87037af107b" providerId="ADAL" clId="{AA256C9C-DD0A-4A24-AECC-DADA2E819996}" dt="2021-03-05T20:34:46.319" v="10142" actId="21"/>
          <ac:picMkLst>
            <pc:docMk/>
            <pc:sldMk cId="1005714408" sldId="265"/>
            <ac:picMk id="3074" creationId="{8AE98E2F-78BE-4C65-97E4-4B5BBBAF353C}"/>
          </ac:picMkLst>
        </pc:picChg>
        <pc:cxnChg chg="add mod">
          <ac:chgData name="Weifeng Xu" userId="e7aed605-a3dd-4d5a-a692-a87037af107b" providerId="ADAL" clId="{AA256C9C-DD0A-4A24-AECC-DADA2E819996}" dt="2021-03-05T20:59:01.997" v="10214" actId="13822"/>
          <ac:cxnSpMkLst>
            <pc:docMk/>
            <pc:sldMk cId="1005714408" sldId="265"/>
            <ac:cxnSpMk id="6" creationId="{769F73A2-93C3-403C-8E8C-CEF211EFF63B}"/>
          </ac:cxnSpMkLst>
        </pc:cxnChg>
      </pc:sldChg>
      <pc:sldChg chg="del">
        <pc:chgData name="Weifeng Xu" userId="e7aed605-a3dd-4d5a-a692-a87037af107b" providerId="ADAL" clId="{AA256C9C-DD0A-4A24-AECC-DADA2E819996}" dt="2021-02-26T14:47:34.700" v="5" actId="47"/>
        <pc:sldMkLst>
          <pc:docMk/>
          <pc:sldMk cId="3192448814" sldId="265"/>
        </pc:sldMkLst>
      </pc:sldChg>
      <pc:sldChg chg="addSp delSp modSp new del mod modNotesTx">
        <pc:chgData name="Weifeng Xu" userId="e7aed605-a3dd-4d5a-a692-a87037af107b" providerId="ADAL" clId="{AA256C9C-DD0A-4A24-AECC-DADA2E819996}" dt="2021-03-06T01:16:28.634" v="10655" actId="47"/>
        <pc:sldMkLst>
          <pc:docMk/>
          <pc:sldMk cId="2103126633" sldId="266"/>
        </pc:sldMkLst>
        <pc:spChg chg="mod">
          <ac:chgData name="Weifeng Xu" userId="e7aed605-a3dd-4d5a-a692-a87037af107b" providerId="ADAL" clId="{AA256C9C-DD0A-4A24-AECC-DADA2E819996}" dt="2021-03-05T21:22:19.644" v="10360"/>
          <ac:spMkLst>
            <pc:docMk/>
            <pc:sldMk cId="2103126633" sldId="266"/>
            <ac:spMk id="2" creationId="{6CFC5950-2F37-4EAE-849B-34486101B6CD}"/>
          </ac:spMkLst>
        </pc:spChg>
        <pc:spChg chg="mod">
          <ac:chgData name="Weifeng Xu" userId="e7aed605-a3dd-4d5a-a692-a87037af107b" providerId="ADAL" clId="{AA256C9C-DD0A-4A24-AECC-DADA2E819996}" dt="2021-03-05T21:28:26.968" v="10416" actId="27636"/>
          <ac:spMkLst>
            <pc:docMk/>
            <pc:sldMk cId="2103126633" sldId="266"/>
            <ac:spMk id="3" creationId="{B135DCB7-DD4E-4793-B040-EBB15CD7ED85}"/>
          </ac:spMkLst>
        </pc:spChg>
        <pc:spChg chg="add del mod">
          <ac:chgData name="Weifeng Xu" userId="e7aed605-a3dd-4d5a-a692-a87037af107b" providerId="ADAL" clId="{AA256C9C-DD0A-4A24-AECC-DADA2E819996}" dt="2021-03-05T21:23:12.581" v="10367" actId="478"/>
          <ac:spMkLst>
            <pc:docMk/>
            <pc:sldMk cId="2103126633" sldId="266"/>
            <ac:spMk id="6" creationId="{AA7022F6-8235-429C-BEB9-6A6775AD4ACF}"/>
          </ac:spMkLst>
        </pc:spChg>
        <pc:picChg chg="add del mod">
          <ac:chgData name="Weifeng Xu" userId="e7aed605-a3dd-4d5a-a692-a87037af107b" providerId="ADAL" clId="{AA256C9C-DD0A-4A24-AECC-DADA2E819996}" dt="2021-03-05T21:22:09.310" v="10359" actId="478"/>
          <ac:picMkLst>
            <pc:docMk/>
            <pc:sldMk cId="2103126633" sldId="266"/>
            <ac:picMk id="4" creationId="{6F355DC5-3CBB-49DD-9D5F-0535D1C797DF}"/>
          </ac:picMkLst>
        </pc:picChg>
        <pc:picChg chg="add mod modCrop">
          <ac:chgData name="Weifeng Xu" userId="e7aed605-a3dd-4d5a-a692-a87037af107b" providerId="ADAL" clId="{AA256C9C-DD0A-4A24-AECC-DADA2E819996}" dt="2021-03-05T21:28:32.183" v="10417" actId="14100"/>
          <ac:picMkLst>
            <pc:docMk/>
            <pc:sldMk cId="2103126633" sldId="266"/>
            <ac:picMk id="5" creationId="{BE168BCC-53BF-4F4F-8887-85C9D55AAA50}"/>
          </ac:picMkLst>
        </pc:picChg>
      </pc:sldChg>
      <pc:sldChg chg="addSp delSp modSp add del mod">
        <pc:chgData name="Weifeng Xu" userId="e7aed605-a3dd-4d5a-a692-a87037af107b" providerId="ADAL" clId="{AA256C9C-DD0A-4A24-AECC-DADA2E819996}" dt="2021-03-06T01:16:29.135" v="10658" actId="47"/>
        <pc:sldMkLst>
          <pc:docMk/>
          <pc:sldMk cId="2454898931" sldId="267"/>
        </pc:sldMkLst>
        <pc:spChg chg="mod">
          <ac:chgData name="Weifeng Xu" userId="e7aed605-a3dd-4d5a-a692-a87037af107b" providerId="ADAL" clId="{AA256C9C-DD0A-4A24-AECC-DADA2E819996}" dt="2021-03-05T22:09:01.355" v="10496" actId="20577"/>
          <ac:spMkLst>
            <pc:docMk/>
            <pc:sldMk cId="2454898931" sldId="267"/>
            <ac:spMk id="2" creationId="{6CFC5950-2F37-4EAE-849B-34486101B6CD}"/>
          </ac:spMkLst>
        </pc:spChg>
        <pc:spChg chg="mod">
          <ac:chgData name="Weifeng Xu" userId="e7aed605-a3dd-4d5a-a692-a87037af107b" providerId="ADAL" clId="{AA256C9C-DD0A-4A24-AECC-DADA2E819996}" dt="2021-03-05T22:13:50.180" v="10529" actId="14100"/>
          <ac:spMkLst>
            <pc:docMk/>
            <pc:sldMk cId="2454898931" sldId="267"/>
            <ac:spMk id="3" creationId="{B135DCB7-DD4E-4793-B040-EBB15CD7ED85}"/>
          </ac:spMkLst>
        </pc:spChg>
        <pc:picChg chg="add del mod">
          <ac:chgData name="Weifeng Xu" userId="e7aed605-a3dd-4d5a-a692-a87037af107b" providerId="ADAL" clId="{AA256C9C-DD0A-4A24-AECC-DADA2E819996}" dt="2021-03-05T22:08:51.706" v="10492" actId="478"/>
          <ac:picMkLst>
            <pc:docMk/>
            <pc:sldMk cId="2454898931" sldId="267"/>
            <ac:picMk id="4" creationId="{0491EB55-8A6B-4F58-A966-14E89C8B38E4}"/>
          </ac:picMkLst>
        </pc:picChg>
        <pc:picChg chg="add mod modCrop">
          <ac:chgData name="Weifeng Xu" userId="e7aed605-a3dd-4d5a-a692-a87037af107b" providerId="ADAL" clId="{AA256C9C-DD0A-4A24-AECC-DADA2E819996}" dt="2021-03-05T22:13:51.978" v="10530" actId="1076"/>
          <ac:picMkLst>
            <pc:docMk/>
            <pc:sldMk cId="2454898931" sldId="267"/>
            <ac:picMk id="5" creationId="{36DF613C-D153-466A-93E0-3F654C578957}"/>
          </ac:picMkLst>
        </pc:picChg>
      </pc:sldChg>
      <pc:sldChg chg="addSp delSp modSp new del mod modClrScheme chgLayout">
        <pc:chgData name="Weifeng Xu" userId="e7aed605-a3dd-4d5a-a692-a87037af107b" providerId="ADAL" clId="{AA256C9C-DD0A-4A24-AECC-DADA2E819996}" dt="2021-03-06T01:16:25.840" v="10636" actId="47"/>
        <pc:sldMkLst>
          <pc:docMk/>
          <pc:sldMk cId="927007670" sldId="268"/>
        </pc:sldMkLst>
        <pc:spChg chg="del mod ord">
          <ac:chgData name="Weifeng Xu" userId="e7aed605-a3dd-4d5a-a692-a87037af107b" providerId="ADAL" clId="{AA256C9C-DD0A-4A24-AECC-DADA2E819996}" dt="2021-02-28T13:59:49.163" v="2011" actId="700"/>
          <ac:spMkLst>
            <pc:docMk/>
            <pc:sldMk cId="927007670" sldId="268"/>
            <ac:spMk id="2" creationId="{4AB0617A-6319-472D-993A-B49BFE5DC8B3}"/>
          </ac:spMkLst>
        </pc:spChg>
        <pc:spChg chg="del mod ord">
          <ac:chgData name="Weifeng Xu" userId="e7aed605-a3dd-4d5a-a692-a87037af107b" providerId="ADAL" clId="{AA256C9C-DD0A-4A24-AECC-DADA2E819996}" dt="2021-02-28T13:59:49.163" v="2011" actId="700"/>
          <ac:spMkLst>
            <pc:docMk/>
            <pc:sldMk cId="927007670" sldId="268"/>
            <ac:spMk id="3" creationId="{E949C733-5E16-400F-B2B3-16724996C170}"/>
          </ac:spMkLst>
        </pc:spChg>
        <pc:spChg chg="add mod ord">
          <ac:chgData name="Weifeng Xu" userId="e7aed605-a3dd-4d5a-a692-a87037af107b" providerId="ADAL" clId="{AA256C9C-DD0A-4A24-AECC-DADA2E819996}" dt="2021-02-28T14:00:27.335" v="2028" actId="20577"/>
          <ac:spMkLst>
            <pc:docMk/>
            <pc:sldMk cId="927007670" sldId="268"/>
            <ac:spMk id="4" creationId="{AB666079-4CF5-44A6-8E9C-22AE6B0DB8BE}"/>
          </ac:spMkLst>
        </pc:spChg>
        <pc:spChg chg="add mod ord">
          <ac:chgData name="Weifeng Xu" userId="e7aed605-a3dd-4d5a-a692-a87037af107b" providerId="ADAL" clId="{AA256C9C-DD0A-4A24-AECC-DADA2E819996}" dt="2021-02-28T13:59:49.163" v="2011" actId="700"/>
          <ac:spMkLst>
            <pc:docMk/>
            <pc:sldMk cId="927007670" sldId="268"/>
            <ac:spMk id="5" creationId="{191D202D-12B7-42B3-893E-2E6AB442C7C1}"/>
          </ac:spMkLst>
        </pc:spChg>
      </pc:sldChg>
      <pc:sldChg chg="addSp delSp modSp new del mod modClrScheme chgLayout">
        <pc:chgData name="Weifeng Xu" userId="e7aed605-a3dd-4d5a-a692-a87037af107b" providerId="ADAL" clId="{AA256C9C-DD0A-4A24-AECC-DADA2E819996}" dt="2021-03-06T01:16:58.831" v="10677" actId="47"/>
        <pc:sldMkLst>
          <pc:docMk/>
          <pc:sldMk cId="1151958853" sldId="269"/>
        </pc:sldMkLst>
        <pc:spChg chg="del mod ord">
          <ac:chgData name="Weifeng Xu" userId="e7aed605-a3dd-4d5a-a692-a87037af107b" providerId="ADAL" clId="{AA256C9C-DD0A-4A24-AECC-DADA2E819996}" dt="2021-02-28T14:00:59.162" v="2030" actId="700"/>
          <ac:spMkLst>
            <pc:docMk/>
            <pc:sldMk cId="1151958853" sldId="269"/>
            <ac:spMk id="2" creationId="{78C4E2EF-2888-4399-80F0-1F5ED386B50C}"/>
          </ac:spMkLst>
        </pc:spChg>
        <pc:spChg chg="del mod ord">
          <ac:chgData name="Weifeng Xu" userId="e7aed605-a3dd-4d5a-a692-a87037af107b" providerId="ADAL" clId="{AA256C9C-DD0A-4A24-AECC-DADA2E819996}" dt="2021-02-28T14:00:59.162" v="2030" actId="700"/>
          <ac:spMkLst>
            <pc:docMk/>
            <pc:sldMk cId="1151958853" sldId="269"/>
            <ac:spMk id="3" creationId="{8D36159A-7D05-4EF5-9074-91D12589FC45}"/>
          </ac:spMkLst>
        </pc:spChg>
        <pc:spChg chg="add mod ord">
          <ac:chgData name="Weifeng Xu" userId="e7aed605-a3dd-4d5a-a692-a87037af107b" providerId="ADAL" clId="{AA256C9C-DD0A-4A24-AECC-DADA2E819996}" dt="2021-02-28T14:01:21.829" v="2041" actId="20577"/>
          <ac:spMkLst>
            <pc:docMk/>
            <pc:sldMk cId="1151958853" sldId="269"/>
            <ac:spMk id="4" creationId="{39DA6231-6EE4-4B4C-AD8B-E8EF9D7862EB}"/>
          </ac:spMkLst>
        </pc:spChg>
        <pc:spChg chg="add mod ord">
          <ac:chgData name="Weifeng Xu" userId="e7aed605-a3dd-4d5a-a692-a87037af107b" providerId="ADAL" clId="{AA256C9C-DD0A-4A24-AECC-DADA2E819996}" dt="2021-02-28T14:00:59.162" v="2030" actId="700"/>
          <ac:spMkLst>
            <pc:docMk/>
            <pc:sldMk cId="1151958853" sldId="269"/>
            <ac:spMk id="5" creationId="{653F56D8-D8A0-48BC-9F4A-DD781FC269C0}"/>
          </ac:spMkLst>
        </pc:spChg>
      </pc:sldChg>
      <pc:sldChg chg="addSp delSp modSp new del mod modClrScheme chgLayout">
        <pc:chgData name="Weifeng Xu" userId="e7aed605-a3dd-4d5a-a692-a87037af107b" providerId="ADAL" clId="{AA256C9C-DD0A-4A24-AECC-DADA2E819996}" dt="2021-03-06T01:16:59.738" v="10678" actId="47"/>
        <pc:sldMkLst>
          <pc:docMk/>
          <pc:sldMk cId="2256375109" sldId="270"/>
        </pc:sldMkLst>
        <pc:spChg chg="del mod ord">
          <ac:chgData name="Weifeng Xu" userId="e7aed605-a3dd-4d5a-a692-a87037af107b" providerId="ADAL" clId="{AA256C9C-DD0A-4A24-AECC-DADA2E819996}" dt="2021-02-28T14:01:34.563" v="2043" actId="700"/>
          <ac:spMkLst>
            <pc:docMk/>
            <pc:sldMk cId="2256375109" sldId="270"/>
            <ac:spMk id="2" creationId="{6BA4E1A6-EF62-4F75-8781-813EE2756318}"/>
          </ac:spMkLst>
        </pc:spChg>
        <pc:spChg chg="del mod ord">
          <ac:chgData name="Weifeng Xu" userId="e7aed605-a3dd-4d5a-a692-a87037af107b" providerId="ADAL" clId="{AA256C9C-DD0A-4A24-AECC-DADA2E819996}" dt="2021-02-28T14:01:34.563" v="2043" actId="700"/>
          <ac:spMkLst>
            <pc:docMk/>
            <pc:sldMk cId="2256375109" sldId="270"/>
            <ac:spMk id="3" creationId="{E2910CD4-9153-4F43-A6A9-BDCFACA9ABA0}"/>
          </ac:spMkLst>
        </pc:spChg>
        <pc:spChg chg="add mod ord">
          <ac:chgData name="Weifeng Xu" userId="e7aed605-a3dd-4d5a-a692-a87037af107b" providerId="ADAL" clId="{AA256C9C-DD0A-4A24-AECC-DADA2E819996}" dt="2021-02-28T14:02:00.781" v="2057" actId="20577"/>
          <ac:spMkLst>
            <pc:docMk/>
            <pc:sldMk cId="2256375109" sldId="270"/>
            <ac:spMk id="4" creationId="{B8319F98-BCED-4034-A0D6-A82AAFFCBF88}"/>
          </ac:spMkLst>
        </pc:spChg>
        <pc:spChg chg="add mod ord">
          <ac:chgData name="Weifeng Xu" userId="e7aed605-a3dd-4d5a-a692-a87037af107b" providerId="ADAL" clId="{AA256C9C-DD0A-4A24-AECC-DADA2E819996}" dt="2021-02-28T14:04:18.155" v="2106" actId="108"/>
          <ac:spMkLst>
            <pc:docMk/>
            <pc:sldMk cId="2256375109" sldId="270"/>
            <ac:spMk id="5" creationId="{63BD763E-E55D-48EF-9996-7328AB14EE01}"/>
          </ac:spMkLst>
        </pc:spChg>
      </pc:sldChg>
      <pc:sldChg chg="modSp new del mod">
        <pc:chgData name="Weifeng Xu" userId="e7aed605-a3dd-4d5a-a692-a87037af107b" providerId="ADAL" clId="{AA256C9C-DD0A-4A24-AECC-DADA2E819996}" dt="2021-03-06T01:16:50.691" v="10665" actId="47"/>
        <pc:sldMkLst>
          <pc:docMk/>
          <pc:sldMk cId="1000008397" sldId="271"/>
        </pc:sldMkLst>
        <pc:spChg chg="mod">
          <ac:chgData name="Weifeng Xu" userId="e7aed605-a3dd-4d5a-a692-a87037af107b" providerId="ADAL" clId="{AA256C9C-DD0A-4A24-AECC-DADA2E819996}" dt="2021-02-28T14:04:26.544" v="2108"/>
          <ac:spMkLst>
            <pc:docMk/>
            <pc:sldMk cId="1000008397" sldId="271"/>
            <ac:spMk id="2" creationId="{A3172CA2-F40B-4348-AC02-C7D389F13F20}"/>
          </ac:spMkLst>
        </pc:spChg>
        <pc:spChg chg="mod">
          <ac:chgData name="Weifeng Xu" userId="e7aed605-a3dd-4d5a-a692-a87037af107b" providerId="ADAL" clId="{AA256C9C-DD0A-4A24-AECC-DADA2E819996}" dt="2021-02-28T14:21:39.487" v="2435" actId="20577"/>
          <ac:spMkLst>
            <pc:docMk/>
            <pc:sldMk cId="1000008397" sldId="271"/>
            <ac:spMk id="3" creationId="{A52014BD-2588-463E-A18F-D7F6D955A74D}"/>
          </ac:spMkLst>
        </pc:spChg>
      </pc:sldChg>
      <pc:sldChg chg="addSp delSp modSp new del mod setBg modClrScheme chgLayout modNotesTx">
        <pc:chgData name="Weifeng Xu" userId="e7aed605-a3dd-4d5a-a692-a87037af107b" providerId="ADAL" clId="{AA256C9C-DD0A-4A24-AECC-DADA2E819996}" dt="2021-03-06T01:16:29.476" v="10660" actId="47"/>
        <pc:sldMkLst>
          <pc:docMk/>
          <pc:sldMk cId="3702491373" sldId="272"/>
        </pc:sldMkLst>
        <pc:spChg chg="del mod ord">
          <ac:chgData name="Weifeng Xu" userId="e7aed605-a3dd-4d5a-a692-a87037af107b" providerId="ADAL" clId="{AA256C9C-DD0A-4A24-AECC-DADA2E819996}" dt="2021-02-28T14:29:45.053" v="2438" actId="700"/>
          <ac:spMkLst>
            <pc:docMk/>
            <pc:sldMk cId="3702491373" sldId="272"/>
            <ac:spMk id="2" creationId="{3F9A18EB-9A4C-4B2B-AD2D-88DE3541F183}"/>
          </ac:spMkLst>
        </pc:spChg>
        <pc:spChg chg="del">
          <ac:chgData name="Weifeng Xu" userId="e7aed605-a3dd-4d5a-a692-a87037af107b" providerId="ADAL" clId="{AA256C9C-DD0A-4A24-AECC-DADA2E819996}" dt="2021-02-28T14:29:45.053" v="2438" actId="700"/>
          <ac:spMkLst>
            <pc:docMk/>
            <pc:sldMk cId="3702491373" sldId="272"/>
            <ac:spMk id="3" creationId="{49165A8D-0754-48B0-9FDC-1926325B8DF4}"/>
          </ac:spMkLst>
        </pc:spChg>
        <pc:spChg chg="add mod ord">
          <ac:chgData name="Weifeng Xu" userId="e7aed605-a3dd-4d5a-a692-a87037af107b" providerId="ADAL" clId="{AA256C9C-DD0A-4A24-AECC-DADA2E819996}" dt="2021-02-28T14:31:55.580" v="2490" actId="20577"/>
          <ac:spMkLst>
            <pc:docMk/>
            <pc:sldMk cId="3702491373" sldId="272"/>
            <ac:spMk id="4" creationId="{02118870-16C0-41E8-810A-C93B8B8D9C3C}"/>
          </ac:spMkLst>
        </pc:spChg>
        <pc:spChg chg="add del">
          <ac:chgData name="Weifeng Xu" userId="e7aed605-a3dd-4d5a-a692-a87037af107b" providerId="ADAL" clId="{AA256C9C-DD0A-4A24-AECC-DADA2E819996}" dt="2021-02-28T14:29:59.631" v="2441" actId="26606"/>
          <ac:spMkLst>
            <pc:docMk/>
            <pc:sldMk cId="3702491373" sldId="272"/>
            <ac:spMk id="71" creationId="{D12DDE76-C203-4047-9998-63900085B5E8}"/>
          </ac:spMkLst>
        </pc:spChg>
        <pc:spChg chg="add">
          <ac:chgData name="Weifeng Xu" userId="e7aed605-a3dd-4d5a-a692-a87037af107b" providerId="ADAL" clId="{AA256C9C-DD0A-4A24-AECC-DADA2E819996}" dt="2021-02-28T14:29:59.633" v="2442" actId="26606"/>
          <ac:spMkLst>
            <pc:docMk/>
            <pc:sldMk cId="3702491373" sldId="272"/>
            <ac:spMk id="4100" creationId="{D4771268-CB57-404A-9271-370EB28F6090}"/>
          </ac:spMkLst>
        </pc:spChg>
        <pc:picChg chg="add mod">
          <ac:chgData name="Weifeng Xu" userId="e7aed605-a3dd-4d5a-a692-a87037af107b" providerId="ADAL" clId="{AA256C9C-DD0A-4A24-AECC-DADA2E819996}" dt="2021-02-28T14:29:59.633" v="2442" actId="26606"/>
          <ac:picMkLst>
            <pc:docMk/>
            <pc:sldMk cId="3702491373" sldId="272"/>
            <ac:picMk id="4098" creationId="{56B453FA-7A6C-426E-B8F3-DC2908EFB4A1}"/>
          </ac:picMkLst>
        </pc:picChg>
      </pc:sldChg>
      <pc:sldChg chg="addSp delSp modSp new del mod setBg modNotesTx">
        <pc:chgData name="Weifeng Xu" userId="e7aed605-a3dd-4d5a-a692-a87037af107b" providerId="ADAL" clId="{AA256C9C-DD0A-4A24-AECC-DADA2E819996}" dt="2021-03-06T01:16:27.354" v="10646" actId="47"/>
        <pc:sldMkLst>
          <pc:docMk/>
          <pc:sldMk cId="4260313878" sldId="273"/>
        </pc:sldMkLst>
        <pc:spChg chg="mod">
          <ac:chgData name="Weifeng Xu" userId="e7aed605-a3dd-4d5a-a692-a87037af107b" providerId="ADAL" clId="{AA256C9C-DD0A-4A24-AECC-DADA2E819996}" dt="2021-02-28T14:41:01.175" v="2574" actId="313"/>
          <ac:spMkLst>
            <pc:docMk/>
            <pc:sldMk cId="4260313878" sldId="273"/>
            <ac:spMk id="2" creationId="{17E4C03B-968D-4A5A-8510-F8315DC3DE7D}"/>
          </ac:spMkLst>
        </pc:spChg>
        <pc:spChg chg="add mod">
          <ac:chgData name="Weifeng Xu" userId="e7aed605-a3dd-4d5a-a692-a87037af107b" providerId="ADAL" clId="{AA256C9C-DD0A-4A24-AECC-DADA2E819996}" dt="2021-03-02T22:17:47.605" v="6234" actId="1037"/>
          <ac:spMkLst>
            <pc:docMk/>
            <pc:sldMk cId="4260313878" sldId="273"/>
            <ac:spMk id="6" creationId="{384B9FEE-A3BA-49D0-867D-32ED6A2DD43D}"/>
          </ac:spMkLst>
        </pc:spChg>
        <pc:spChg chg="add mod">
          <ac:chgData name="Weifeng Xu" userId="e7aed605-a3dd-4d5a-a692-a87037af107b" providerId="ADAL" clId="{AA256C9C-DD0A-4A24-AECC-DADA2E819996}" dt="2021-03-02T22:18:10.701" v="6245" actId="20577"/>
          <ac:spMkLst>
            <pc:docMk/>
            <pc:sldMk cId="4260313878" sldId="273"/>
            <ac:spMk id="11" creationId="{39EDDE52-2CC5-4BB2-A19D-7398EA471233}"/>
          </ac:spMkLst>
        </pc:spChg>
        <pc:spChg chg="add del">
          <ac:chgData name="Weifeng Xu" userId="e7aed605-a3dd-4d5a-a692-a87037af107b" providerId="ADAL" clId="{AA256C9C-DD0A-4A24-AECC-DADA2E819996}" dt="2021-02-28T14:33:53.280" v="2508" actId="26606"/>
          <ac:spMkLst>
            <pc:docMk/>
            <pc:sldMk cId="4260313878" sldId="273"/>
            <ac:spMk id="71" creationId="{D4771268-CB57-404A-9271-370EB28F6090}"/>
          </ac:spMkLst>
        </pc:spChg>
        <pc:spChg chg="add">
          <ac:chgData name="Weifeng Xu" userId="e7aed605-a3dd-4d5a-a692-a87037af107b" providerId="ADAL" clId="{AA256C9C-DD0A-4A24-AECC-DADA2E819996}" dt="2021-02-28T14:33:53.283" v="2509" actId="26606"/>
          <ac:spMkLst>
            <pc:docMk/>
            <pc:sldMk cId="4260313878" sldId="273"/>
            <ac:spMk id="7172" creationId="{D12DDE76-C203-4047-9998-63900085B5E8}"/>
          </ac:spMkLst>
        </pc:spChg>
        <pc:picChg chg="add mod">
          <ac:chgData name="Weifeng Xu" userId="e7aed605-a3dd-4d5a-a692-a87037af107b" providerId="ADAL" clId="{AA256C9C-DD0A-4A24-AECC-DADA2E819996}" dt="2021-03-02T22:17:47.605" v="6234" actId="1037"/>
          <ac:picMkLst>
            <pc:docMk/>
            <pc:sldMk cId="4260313878" sldId="273"/>
            <ac:picMk id="7170" creationId="{144B4CEC-F818-4429-A94F-BEB7245199F4}"/>
          </ac:picMkLst>
        </pc:picChg>
        <pc:cxnChg chg="add mod">
          <ac:chgData name="Weifeng Xu" userId="e7aed605-a3dd-4d5a-a692-a87037af107b" providerId="ADAL" clId="{AA256C9C-DD0A-4A24-AECC-DADA2E819996}" dt="2021-03-02T22:18:23.789" v="6246" actId="1076"/>
          <ac:cxnSpMkLst>
            <pc:docMk/>
            <pc:sldMk cId="4260313878" sldId="273"/>
            <ac:cxnSpMk id="4" creationId="{65921A85-5B0D-4E80-BB84-79F70689EA98}"/>
          </ac:cxnSpMkLst>
        </pc:cxnChg>
        <pc:cxnChg chg="add mod">
          <ac:chgData name="Weifeng Xu" userId="e7aed605-a3dd-4d5a-a692-a87037af107b" providerId="ADAL" clId="{AA256C9C-DD0A-4A24-AECC-DADA2E819996}" dt="2021-03-02T22:17:53.777" v="6236" actId="1076"/>
          <ac:cxnSpMkLst>
            <pc:docMk/>
            <pc:sldMk cId="4260313878" sldId="273"/>
            <ac:cxnSpMk id="8" creationId="{B0F09DD4-1689-4BA2-9C36-C3B90D186DAF}"/>
          </ac:cxnSpMkLst>
        </pc:cxnChg>
        <pc:cxnChg chg="add mod">
          <ac:chgData name="Weifeng Xu" userId="e7aed605-a3dd-4d5a-a692-a87037af107b" providerId="ADAL" clId="{AA256C9C-DD0A-4A24-AECC-DADA2E819996}" dt="2021-03-02T22:17:51.421" v="6235" actId="1076"/>
          <ac:cxnSpMkLst>
            <pc:docMk/>
            <pc:sldMk cId="4260313878" sldId="273"/>
            <ac:cxnSpMk id="10" creationId="{50709CF3-FCBD-4339-86C7-FA270D444F97}"/>
          </ac:cxnSpMkLst>
        </pc:cxnChg>
      </pc:sldChg>
      <pc:sldChg chg="addSp delSp modSp new del mod modClrScheme chgLayout">
        <pc:chgData name="Weifeng Xu" userId="e7aed605-a3dd-4d5a-a692-a87037af107b" providerId="ADAL" clId="{AA256C9C-DD0A-4A24-AECC-DADA2E819996}" dt="2021-03-06T01:16:26.143" v="10638" actId="47"/>
        <pc:sldMkLst>
          <pc:docMk/>
          <pc:sldMk cId="3090718351" sldId="274"/>
        </pc:sldMkLst>
        <pc:spChg chg="mod ord">
          <ac:chgData name="Weifeng Xu" userId="e7aed605-a3dd-4d5a-a692-a87037af107b" providerId="ADAL" clId="{AA256C9C-DD0A-4A24-AECC-DADA2E819996}" dt="2021-02-28T15:06:57.285" v="2657" actId="20577"/>
          <ac:spMkLst>
            <pc:docMk/>
            <pc:sldMk cId="3090718351" sldId="274"/>
            <ac:spMk id="2" creationId="{64A00368-7668-4ACF-A3A5-C84A448058FA}"/>
          </ac:spMkLst>
        </pc:spChg>
        <pc:spChg chg="del">
          <ac:chgData name="Weifeng Xu" userId="e7aed605-a3dd-4d5a-a692-a87037af107b" providerId="ADAL" clId="{AA256C9C-DD0A-4A24-AECC-DADA2E819996}" dt="2021-02-28T15:04:59.238" v="2643" actId="700"/>
          <ac:spMkLst>
            <pc:docMk/>
            <pc:sldMk cId="3090718351" sldId="274"/>
            <ac:spMk id="3" creationId="{D974A145-9596-4D07-8A69-29EB41191A69}"/>
          </ac:spMkLst>
        </pc:spChg>
        <pc:picChg chg="add mod">
          <ac:chgData name="Weifeng Xu" userId="e7aed605-a3dd-4d5a-a692-a87037af107b" providerId="ADAL" clId="{AA256C9C-DD0A-4A24-AECC-DADA2E819996}" dt="2021-02-28T15:05:14.371" v="2646" actId="14100"/>
          <ac:picMkLst>
            <pc:docMk/>
            <pc:sldMk cId="3090718351" sldId="274"/>
            <ac:picMk id="8194" creationId="{23412323-7C6D-461B-A58B-FE367B6AF30B}"/>
          </ac:picMkLst>
        </pc:picChg>
      </pc:sldChg>
      <pc:sldChg chg="addSp delSp modSp new del mod setBg modClrScheme chgLayout">
        <pc:chgData name="Weifeng Xu" userId="e7aed605-a3dd-4d5a-a692-a87037af107b" providerId="ADAL" clId="{AA256C9C-DD0A-4A24-AECC-DADA2E819996}" dt="2021-03-06T01:16:26.301" v="10639" actId="47"/>
        <pc:sldMkLst>
          <pc:docMk/>
          <pc:sldMk cId="3821000861" sldId="275"/>
        </pc:sldMkLst>
        <pc:spChg chg="mod ord">
          <ac:chgData name="Weifeng Xu" userId="e7aed605-a3dd-4d5a-a692-a87037af107b" providerId="ADAL" clId="{AA256C9C-DD0A-4A24-AECC-DADA2E819996}" dt="2021-02-28T15:12:33.818" v="2711" actId="26606"/>
          <ac:spMkLst>
            <pc:docMk/>
            <pc:sldMk cId="3821000861" sldId="275"/>
            <ac:spMk id="2" creationId="{5ED7C906-1FCF-4742-B4C0-F6B1E954971C}"/>
          </ac:spMkLst>
        </pc:spChg>
        <pc:spChg chg="add mod ord">
          <ac:chgData name="Weifeng Xu" userId="e7aed605-a3dd-4d5a-a692-a87037af107b" providerId="ADAL" clId="{AA256C9C-DD0A-4A24-AECC-DADA2E819996}" dt="2021-02-28T15:12:39.460" v="2712" actId="14100"/>
          <ac:spMkLst>
            <pc:docMk/>
            <pc:sldMk cId="3821000861" sldId="275"/>
            <ac:spMk id="3" creationId="{2C5EB112-30ED-466B-954B-AF01A9DCF453}"/>
          </ac:spMkLst>
        </pc:spChg>
        <pc:spChg chg="add mod">
          <ac:chgData name="Weifeng Xu" userId="e7aed605-a3dd-4d5a-a692-a87037af107b" providerId="ADAL" clId="{AA256C9C-DD0A-4A24-AECC-DADA2E819996}" dt="2021-02-28T15:13:37.857" v="2729" actId="14100"/>
          <ac:spMkLst>
            <pc:docMk/>
            <pc:sldMk cId="3821000861" sldId="275"/>
            <ac:spMk id="8" creationId="{3A8F118B-C42C-4E77-BA1C-F57199F20D52}"/>
          </ac:spMkLst>
        </pc:spChg>
        <pc:spChg chg="add del">
          <ac:chgData name="Weifeng Xu" userId="e7aed605-a3dd-4d5a-a692-a87037af107b" providerId="ADAL" clId="{AA256C9C-DD0A-4A24-AECC-DADA2E819996}" dt="2021-02-28T15:12:33.818" v="2711" actId="26606"/>
          <ac:spMkLst>
            <pc:docMk/>
            <pc:sldMk cId="3821000861" sldId="275"/>
            <ac:spMk id="71" creationId="{5E39A796-BE83-48B1-B33F-35C4A32AAB57}"/>
          </ac:spMkLst>
        </pc:spChg>
        <pc:spChg chg="add del">
          <ac:chgData name="Weifeng Xu" userId="e7aed605-a3dd-4d5a-a692-a87037af107b" providerId="ADAL" clId="{AA256C9C-DD0A-4A24-AECC-DADA2E819996}" dt="2021-02-28T15:12:33.818" v="2711" actId="26606"/>
          <ac:spMkLst>
            <pc:docMk/>
            <pc:sldMk cId="3821000861" sldId="275"/>
            <ac:spMk id="73" creationId="{72F84B47-E267-4194-8194-831DB7B5547F}"/>
          </ac:spMkLst>
        </pc:spChg>
        <pc:picChg chg="add mod">
          <ac:chgData name="Weifeng Xu" userId="e7aed605-a3dd-4d5a-a692-a87037af107b" providerId="ADAL" clId="{AA256C9C-DD0A-4A24-AECC-DADA2E819996}" dt="2021-02-28T15:12:45.239" v="2715" actId="1076"/>
          <ac:picMkLst>
            <pc:docMk/>
            <pc:sldMk cId="3821000861" sldId="275"/>
            <ac:picMk id="9218" creationId="{D1238E46-0319-47FC-8A08-7735A277BEBC}"/>
          </ac:picMkLst>
        </pc:picChg>
      </pc:sldChg>
      <pc:sldChg chg="addSp delSp modSp new del mod modClrScheme chgLayout">
        <pc:chgData name="Weifeng Xu" userId="e7aed605-a3dd-4d5a-a692-a87037af107b" providerId="ADAL" clId="{AA256C9C-DD0A-4A24-AECC-DADA2E819996}" dt="2021-03-06T01:16:27.758" v="10649" actId="47"/>
        <pc:sldMkLst>
          <pc:docMk/>
          <pc:sldMk cId="1773513139" sldId="276"/>
        </pc:sldMkLst>
        <pc:spChg chg="del mod ord">
          <ac:chgData name="Weifeng Xu" userId="e7aed605-a3dd-4d5a-a692-a87037af107b" providerId="ADAL" clId="{AA256C9C-DD0A-4A24-AECC-DADA2E819996}" dt="2021-02-28T15:20:38.175" v="2731" actId="700"/>
          <ac:spMkLst>
            <pc:docMk/>
            <pc:sldMk cId="1773513139" sldId="276"/>
            <ac:spMk id="2" creationId="{6809F894-E9AB-4173-B472-999928AAF497}"/>
          </ac:spMkLst>
        </pc:spChg>
        <pc:spChg chg="add mod ord">
          <ac:chgData name="Weifeng Xu" userId="e7aed605-a3dd-4d5a-a692-a87037af107b" providerId="ADAL" clId="{AA256C9C-DD0A-4A24-AECC-DADA2E819996}" dt="2021-02-28T15:20:40.196" v="2732"/>
          <ac:spMkLst>
            <pc:docMk/>
            <pc:sldMk cId="1773513139" sldId="276"/>
            <ac:spMk id="3" creationId="{74506E91-B668-4CA6-8751-93E5B28A5A9D}"/>
          </ac:spMkLst>
        </pc:spChg>
        <pc:spChg chg="add mod ord">
          <ac:chgData name="Weifeng Xu" userId="e7aed605-a3dd-4d5a-a692-a87037af107b" providerId="ADAL" clId="{AA256C9C-DD0A-4A24-AECC-DADA2E819996}" dt="2021-02-28T15:20:38.175" v="2731" actId="700"/>
          <ac:spMkLst>
            <pc:docMk/>
            <pc:sldMk cId="1773513139" sldId="276"/>
            <ac:spMk id="4" creationId="{2C065094-00D3-4E3F-8F8F-4A5158DC4367}"/>
          </ac:spMkLst>
        </pc:spChg>
      </pc:sldChg>
      <pc:sldChg chg="addSp delSp modSp new del mod modClrScheme chgLayout">
        <pc:chgData name="Weifeng Xu" userId="e7aed605-a3dd-4d5a-a692-a87037af107b" providerId="ADAL" clId="{AA256C9C-DD0A-4A24-AECC-DADA2E819996}" dt="2021-03-06T01:16:29.663" v="10661" actId="47"/>
        <pc:sldMkLst>
          <pc:docMk/>
          <pc:sldMk cId="4164042851" sldId="277"/>
        </pc:sldMkLst>
        <pc:spChg chg="del mod ord">
          <ac:chgData name="Weifeng Xu" userId="e7aed605-a3dd-4d5a-a692-a87037af107b" providerId="ADAL" clId="{AA256C9C-DD0A-4A24-AECC-DADA2E819996}" dt="2021-02-28T15:21:18.774" v="2734" actId="700"/>
          <ac:spMkLst>
            <pc:docMk/>
            <pc:sldMk cId="4164042851" sldId="277"/>
            <ac:spMk id="2" creationId="{E1AF5128-4E96-4CA3-986D-BE06CEFBE0A6}"/>
          </ac:spMkLst>
        </pc:spChg>
        <pc:spChg chg="add mod ord">
          <ac:chgData name="Weifeng Xu" userId="e7aed605-a3dd-4d5a-a692-a87037af107b" providerId="ADAL" clId="{AA256C9C-DD0A-4A24-AECC-DADA2E819996}" dt="2021-02-28T15:21:24.879" v="2735"/>
          <ac:spMkLst>
            <pc:docMk/>
            <pc:sldMk cId="4164042851" sldId="277"/>
            <ac:spMk id="3" creationId="{7E86E65C-7ED2-4C16-B78C-618F018A4D33}"/>
          </ac:spMkLst>
        </pc:spChg>
        <pc:spChg chg="add mod ord">
          <ac:chgData name="Weifeng Xu" userId="e7aed605-a3dd-4d5a-a692-a87037af107b" providerId="ADAL" clId="{AA256C9C-DD0A-4A24-AECC-DADA2E819996}" dt="2021-02-28T15:56:44.237" v="2943" actId="20577"/>
          <ac:spMkLst>
            <pc:docMk/>
            <pc:sldMk cId="4164042851" sldId="277"/>
            <ac:spMk id="4" creationId="{D751A9C1-3F89-4DC7-9F31-3BBAFAF962DB}"/>
          </ac:spMkLst>
        </pc:spChg>
      </pc:sldChg>
      <pc:sldChg chg="addSp delSp modSp new del mod modClrScheme chgLayout">
        <pc:chgData name="Weifeng Xu" userId="e7aed605-a3dd-4d5a-a692-a87037af107b" providerId="ADAL" clId="{AA256C9C-DD0A-4A24-AECC-DADA2E819996}" dt="2021-03-06T01:16:27.039" v="10644" actId="47"/>
        <pc:sldMkLst>
          <pc:docMk/>
          <pc:sldMk cId="110160891" sldId="278"/>
        </pc:sldMkLst>
        <pc:spChg chg="del mod ord">
          <ac:chgData name="Weifeng Xu" userId="e7aed605-a3dd-4d5a-a692-a87037af107b" providerId="ADAL" clId="{AA256C9C-DD0A-4A24-AECC-DADA2E819996}" dt="2021-02-28T15:22:19.931" v="2737" actId="700"/>
          <ac:spMkLst>
            <pc:docMk/>
            <pc:sldMk cId="110160891" sldId="278"/>
            <ac:spMk id="2" creationId="{7F0D570D-FD04-4DCD-85C1-7CED2C508651}"/>
          </ac:spMkLst>
        </pc:spChg>
        <pc:spChg chg="del mod ord">
          <ac:chgData name="Weifeng Xu" userId="e7aed605-a3dd-4d5a-a692-a87037af107b" providerId="ADAL" clId="{AA256C9C-DD0A-4A24-AECC-DADA2E819996}" dt="2021-02-28T15:22:19.931" v="2737" actId="700"/>
          <ac:spMkLst>
            <pc:docMk/>
            <pc:sldMk cId="110160891" sldId="278"/>
            <ac:spMk id="3" creationId="{7D97A70C-945F-4A31-975D-7C2279B55CD5}"/>
          </ac:spMkLst>
        </pc:spChg>
        <pc:spChg chg="add mod ord">
          <ac:chgData name="Weifeng Xu" userId="e7aed605-a3dd-4d5a-a692-a87037af107b" providerId="ADAL" clId="{AA256C9C-DD0A-4A24-AECC-DADA2E819996}" dt="2021-02-28T15:22:22.343" v="2738"/>
          <ac:spMkLst>
            <pc:docMk/>
            <pc:sldMk cId="110160891" sldId="278"/>
            <ac:spMk id="4" creationId="{93204221-05EE-48DE-B5FA-D8FCB1CE9497}"/>
          </ac:spMkLst>
        </pc:spChg>
        <pc:spChg chg="add mod ord">
          <ac:chgData name="Weifeng Xu" userId="e7aed605-a3dd-4d5a-a692-a87037af107b" providerId="ADAL" clId="{AA256C9C-DD0A-4A24-AECC-DADA2E819996}" dt="2021-02-28T15:22:19.931" v="2737" actId="700"/>
          <ac:spMkLst>
            <pc:docMk/>
            <pc:sldMk cId="110160891" sldId="278"/>
            <ac:spMk id="5" creationId="{2C12CF9A-FC5D-443F-8474-95C80CCE6F50}"/>
          </ac:spMkLst>
        </pc:spChg>
      </pc:sldChg>
      <pc:sldChg chg="addSp delSp modSp new del mod setBg modClrScheme chgLayout modNotesTx">
        <pc:chgData name="Weifeng Xu" userId="e7aed605-a3dd-4d5a-a692-a87037af107b" providerId="ADAL" clId="{AA256C9C-DD0A-4A24-AECC-DADA2E819996}" dt="2021-03-06T01:16:29.837" v="10662" actId="47"/>
        <pc:sldMkLst>
          <pc:docMk/>
          <pc:sldMk cId="2351248153" sldId="279"/>
        </pc:sldMkLst>
        <pc:spChg chg="del mod ord">
          <ac:chgData name="Weifeng Xu" userId="e7aed605-a3dd-4d5a-a692-a87037af107b" providerId="ADAL" clId="{AA256C9C-DD0A-4A24-AECC-DADA2E819996}" dt="2021-02-28T15:23:09.075" v="2740" actId="700"/>
          <ac:spMkLst>
            <pc:docMk/>
            <pc:sldMk cId="2351248153" sldId="279"/>
            <ac:spMk id="2" creationId="{EF9B2B6F-C31C-48A4-84E4-6964723CCB0A}"/>
          </ac:spMkLst>
        </pc:spChg>
        <pc:spChg chg="del mod ord">
          <ac:chgData name="Weifeng Xu" userId="e7aed605-a3dd-4d5a-a692-a87037af107b" providerId="ADAL" clId="{AA256C9C-DD0A-4A24-AECC-DADA2E819996}" dt="2021-02-28T15:23:09.075" v="2740" actId="700"/>
          <ac:spMkLst>
            <pc:docMk/>
            <pc:sldMk cId="2351248153" sldId="279"/>
            <ac:spMk id="3" creationId="{71A095B0-F54C-457D-8CFD-568F88BE717B}"/>
          </ac:spMkLst>
        </pc:spChg>
        <pc:spChg chg="add mod ord">
          <ac:chgData name="Weifeng Xu" userId="e7aed605-a3dd-4d5a-a692-a87037af107b" providerId="ADAL" clId="{AA256C9C-DD0A-4A24-AECC-DADA2E819996}" dt="2021-02-28T20:17:49.873" v="3563" actId="26606"/>
          <ac:spMkLst>
            <pc:docMk/>
            <pc:sldMk cId="2351248153" sldId="279"/>
            <ac:spMk id="4" creationId="{9FAF4D0A-1719-42EF-91F0-77067FF13552}"/>
          </ac:spMkLst>
        </pc:spChg>
        <pc:spChg chg="add mod ord">
          <ac:chgData name="Weifeng Xu" userId="e7aed605-a3dd-4d5a-a692-a87037af107b" providerId="ADAL" clId="{AA256C9C-DD0A-4A24-AECC-DADA2E819996}" dt="2021-03-02T22:11:27.734" v="6170" actId="6549"/>
          <ac:spMkLst>
            <pc:docMk/>
            <pc:sldMk cId="2351248153" sldId="279"/>
            <ac:spMk id="5" creationId="{F87B1FB8-0908-4171-A519-16EF28AF26AA}"/>
          </ac:spMkLst>
        </pc:spChg>
        <pc:spChg chg="add del">
          <ac:chgData name="Weifeng Xu" userId="e7aed605-a3dd-4d5a-a692-a87037af107b" providerId="ADAL" clId="{AA256C9C-DD0A-4A24-AECC-DADA2E819996}" dt="2021-02-28T20:17:49.873" v="3563" actId="26606"/>
          <ac:spMkLst>
            <pc:docMk/>
            <pc:sldMk cId="2351248153" sldId="279"/>
            <ac:spMk id="11" creationId="{81AEB8A9-B768-4E30-BA55-D919E6687343}"/>
          </ac:spMkLst>
        </pc:spChg>
        <pc:graphicFrameChg chg="add mod modGraphic">
          <ac:chgData name="Weifeng Xu" userId="e7aed605-a3dd-4d5a-a692-a87037af107b" providerId="ADAL" clId="{AA256C9C-DD0A-4A24-AECC-DADA2E819996}" dt="2021-02-28T20:24:09.180" v="3637" actId="1076"/>
          <ac:graphicFrameMkLst>
            <pc:docMk/>
            <pc:sldMk cId="2351248153" sldId="279"/>
            <ac:graphicFrameMk id="7" creationId="{A35375DA-AC4D-46B8-A2F7-F1B8570D4127}"/>
          </ac:graphicFrameMkLst>
        </pc:graphicFrameChg>
        <pc:picChg chg="add del mod">
          <ac:chgData name="Weifeng Xu" userId="e7aed605-a3dd-4d5a-a692-a87037af107b" providerId="ADAL" clId="{AA256C9C-DD0A-4A24-AECC-DADA2E819996}" dt="2021-02-28T20:19:59.385" v="3566" actId="478"/>
          <ac:picMkLst>
            <pc:docMk/>
            <pc:sldMk cId="2351248153" sldId="279"/>
            <ac:picMk id="6" creationId="{3E111AFA-63C0-42D8-A6AE-59592558F465}"/>
          </ac:picMkLst>
        </pc:picChg>
      </pc:sldChg>
      <pc:sldChg chg="modSp new del mod">
        <pc:chgData name="Weifeng Xu" userId="e7aed605-a3dd-4d5a-a692-a87037af107b" providerId="ADAL" clId="{AA256C9C-DD0A-4A24-AECC-DADA2E819996}" dt="2021-03-06T01:16:30.314" v="10663" actId="47"/>
        <pc:sldMkLst>
          <pc:docMk/>
          <pc:sldMk cId="3156258806" sldId="280"/>
        </pc:sldMkLst>
        <pc:spChg chg="mod">
          <ac:chgData name="Weifeng Xu" userId="e7aed605-a3dd-4d5a-a692-a87037af107b" providerId="ADAL" clId="{AA256C9C-DD0A-4A24-AECC-DADA2E819996}" dt="2021-02-28T16:14:32.298" v="3022" actId="20577"/>
          <ac:spMkLst>
            <pc:docMk/>
            <pc:sldMk cId="3156258806" sldId="280"/>
            <ac:spMk id="2" creationId="{222710F8-F1FB-4957-BDFB-7B2201634297}"/>
          </ac:spMkLst>
        </pc:spChg>
        <pc:spChg chg="mod">
          <ac:chgData name="Weifeng Xu" userId="e7aed605-a3dd-4d5a-a692-a87037af107b" providerId="ADAL" clId="{AA256C9C-DD0A-4A24-AECC-DADA2E819996}" dt="2021-02-28T20:10:50.835" v="3559" actId="108"/>
          <ac:spMkLst>
            <pc:docMk/>
            <pc:sldMk cId="3156258806" sldId="280"/>
            <ac:spMk id="3" creationId="{A04D11FA-C1EE-4577-BC52-CD42CBD00CC6}"/>
          </ac:spMkLst>
        </pc:spChg>
      </pc:sldChg>
      <pc:sldChg chg="modSp add del mod modNotesTx">
        <pc:chgData name="Weifeng Xu" userId="e7aed605-a3dd-4d5a-a692-a87037af107b" providerId="ADAL" clId="{AA256C9C-DD0A-4A24-AECC-DADA2E819996}" dt="2021-03-06T01:16:30.833" v="10664" actId="47"/>
        <pc:sldMkLst>
          <pc:docMk/>
          <pc:sldMk cId="3873850888" sldId="281"/>
        </pc:sldMkLst>
        <pc:spChg chg="mod">
          <ac:chgData name="Weifeng Xu" userId="e7aed605-a3dd-4d5a-a692-a87037af107b" providerId="ADAL" clId="{AA256C9C-DD0A-4A24-AECC-DADA2E819996}" dt="2021-03-02T21:19:08.375" v="6004" actId="6549"/>
          <ac:spMkLst>
            <pc:docMk/>
            <pc:sldMk cId="3873850888" sldId="281"/>
            <ac:spMk id="3" creationId="{A04D11FA-C1EE-4577-BC52-CD42CBD00CC6}"/>
          </ac:spMkLst>
        </pc:spChg>
      </pc:sldChg>
      <pc:sldChg chg="addSp delSp modSp new del mod modClrScheme chgLayout">
        <pc:chgData name="Weifeng Xu" userId="e7aed605-a3dd-4d5a-a692-a87037af107b" providerId="ADAL" clId="{AA256C9C-DD0A-4A24-AECC-DADA2E819996}" dt="2021-03-06T01:16:50.878" v="10666" actId="47"/>
        <pc:sldMkLst>
          <pc:docMk/>
          <pc:sldMk cId="4291129217" sldId="282"/>
        </pc:sldMkLst>
        <pc:spChg chg="del mod ord">
          <ac:chgData name="Weifeng Xu" userId="e7aed605-a3dd-4d5a-a692-a87037af107b" providerId="ADAL" clId="{AA256C9C-DD0A-4A24-AECC-DADA2E819996}" dt="2021-02-28T19:36:24.998" v="3474" actId="700"/>
          <ac:spMkLst>
            <pc:docMk/>
            <pc:sldMk cId="4291129217" sldId="282"/>
            <ac:spMk id="2" creationId="{ECAE7BFF-3CBE-4595-855C-F25E430249EB}"/>
          </ac:spMkLst>
        </pc:spChg>
        <pc:spChg chg="del mod ord">
          <ac:chgData name="Weifeng Xu" userId="e7aed605-a3dd-4d5a-a692-a87037af107b" providerId="ADAL" clId="{AA256C9C-DD0A-4A24-AECC-DADA2E819996}" dt="2021-02-28T19:36:24.998" v="3474" actId="700"/>
          <ac:spMkLst>
            <pc:docMk/>
            <pc:sldMk cId="4291129217" sldId="282"/>
            <ac:spMk id="3" creationId="{6CFC2E43-3C81-4F13-B06B-ADF89C883272}"/>
          </ac:spMkLst>
        </pc:spChg>
        <pc:spChg chg="add mod ord">
          <ac:chgData name="Weifeng Xu" userId="e7aed605-a3dd-4d5a-a692-a87037af107b" providerId="ADAL" clId="{AA256C9C-DD0A-4A24-AECC-DADA2E819996}" dt="2021-02-28T19:36:40.354" v="3477" actId="20577"/>
          <ac:spMkLst>
            <pc:docMk/>
            <pc:sldMk cId="4291129217" sldId="282"/>
            <ac:spMk id="4" creationId="{AD5F0EB0-5897-489E-9EFB-3ED37E77F4C0}"/>
          </ac:spMkLst>
        </pc:spChg>
        <pc:spChg chg="add mod ord">
          <ac:chgData name="Weifeng Xu" userId="e7aed605-a3dd-4d5a-a692-a87037af107b" providerId="ADAL" clId="{AA256C9C-DD0A-4A24-AECC-DADA2E819996}" dt="2021-02-28T19:36:24.998" v="3474" actId="700"/>
          <ac:spMkLst>
            <pc:docMk/>
            <pc:sldMk cId="4291129217" sldId="282"/>
            <ac:spMk id="5" creationId="{2EBFC07E-0BA6-4DF2-9F69-34ECE4AE893F}"/>
          </ac:spMkLst>
        </pc:spChg>
      </pc:sldChg>
      <pc:sldChg chg="addSp delSp modSp new del mod modClrScheme chgLayout modNotesTx">
        <pc:chgData name="Weifeng Xu" userId="e7aed605-a3dd-4d5a-a692-a87037af107b" providerId="ADAL" clId="{AA256C9C-DD0A-4A24-AECC-DADA2E819996}" dt="2021-03-06T01:16:51.991" v="10672" actId="47"/>
        <pc:sldMkLst>
          <pc:docMk/>
          <pc:sldMk cId="1345239187" sldId="283"/>
        </pc:sldMkLst>
        <pc:spChg chg="del">
          <ac:chgData name="Weifeng Xu" userId="e7aed605-a3dd-4d5a-a692-a87037af107b" providerId="ADAL" clId="{AA256C9C-DD0A-4A24-AECC-DADA2E819996}" dt="2021-02-28T19:58:05.808" v="3544" actId="700"/>
          <ac:spMkLst>
            <pc:docMk/>
            <pc:sldMk cId="1345239187" sldId="283"/>
            <ac:spMk id="2" creationId="{6D02ECCA-9255-4D3C-BE5E-4E48AEF794D2}"/>
          </ac:spMkLst>
        </pc:spChg>
        <pc:spChg chg="add mod">
          <ac:chgData name="Weifeng Xu" userId="e7aed605-a3dd-4d5a-a692-a87037af107b" providerId="ADAL" clId="{AA256C9C-DD0A-4A24-AECC-DADA2E819996}" dt="2021-03-02T00:19:32.552" v="5370" actId="1035"/>
          <ac:spMkLst>
            <pc:docMk/>
            <pc:sldMk cId="1345239187" sldId="283"/>
            <ac:spMk id="6" creationId="{CC7C9779-3CD4-4CE3-B920-1336E01BA4EB}"/>
          </ac:spMkLst>
        </pc:spChg>
        <pc:spChg chg="add mod">
          <ac:chgData name="Weifeng Xu" userId="e7aed605-a3dd-4d5a-a692-a87037af107b" providerId="ADAL" clId="{AA256C9C-DD0A-4A24-AECC-DADA2E819996}" dt="2021-03-02T00:19:32.552" v="5370" actId="1035"/>
          <ac:spMkLst>
            <pc:docMk/>
            <pc:sldMk cId="1345239187" sldId="283"/>
            <ac:spMk id="10" creationId="{83BF6B1E-3544-48D7-A8EE-D7E9113290F9}"/>
          </ac:spMkLst>
        </pc:spChg>
        <pc:spChg chg="add mod">
          <ac:chgData name="Weifeng Xu" userId="e7aed605-a3dd-4d5a-a692-a87037af107b" providerId="ADAL" clId="{AA256C9C-DD0A-4A24-AECC-DADA2E819996}" dt="2021-03-02T00:19:32.552" v="5370" actId="1035"/>
          <ac:spMkLst>
            <pc:docMk/>
            <pc:sldMk cId="1345239187" sldId="283"/>
            <ac:spMk id="14" creationId="{0E2809B8-75F0-4D82-B080-EA1FEC4FC8E5}"/>
          </ac:spMkLst>
        </pc:spChg>
        <pc:spChg chg="add mod">
          <ac:chgData name="Weifeng Xu" userId="e7aed605-a3dd-4d5a-a692-a87037af107b" providerId="ADAL" clId="{AA256C9C-DD0A-4A24-AECC-DADA2E819996}" dt="2021-03-02T00:19:32.552" v="5370" actId="1035"/>
          <ac:spMkLst>
            <pc:docMk/>
            <pc:sldMk cId="1345239187" sldId="283"/>
            <ac:spMk id="18" creationId="{51B92682-C658-48B2-B3A3-00E58D5AC8F1}"/>
          </ac:spMkLst>
        </pc:spChg>
        <pc:spChg chg="add mod">
          <ac:chgData name="Weifeng Xu" userId="e7aed605-a3dd-4d5a-a692-a87037af107b" providerId="ADAL" clId="{AA256C9C-DD0A-4A24-AECC-DADA2E819996}" dt="2021-03-02T00:19:32.552" v="5370" actId="1035"/>
          <ac:spMkLst>
            <pc:docMk/>
            <pc:sldMk cId="1345239187" sldId="283"/>
            <ac:spMk id="22" creationId="{44EED142-3506-4FE7-A433-8EABCD439633}"/>
          </ac:spMkLst>
        </pc:spChg>
        <pc:spChg chg="add mod">
          <ac:chgData name="Weifeng Xu" userId="e7aed605-a3dd-4d5a-a692-a87037af107b" providerId="ADAL" clId="{AA256C9C-DD0A-4A24-AECC-DADA2E819996}" dt="2021-03-02T00:19:32.552" v="5370" actId="1035"/>
          <ac:spMkLst>
            <pc:docMk/>
            <pc:sldMk cId="1345239187" sldId="283"/>
            <ac:spMk id="26" creationId="{E3E3A575-D5F8-4B52-B616-73E9BF2F48CB}"/>
          </ac:spMkLst>
        </pc:spChg>
        <pc:spChg chg="add del mod ord">
          <ac:chgData name="Weifeng Xu" userId="e7aed605-a3dd-4d5a-a692-a87037af107b" providerId="ADAL" clId="{AA256C9C-DD0A-4A24-AECC-DADA2E819996}" dt="2021-02-28T22:10:28.802" v="4027" actId="700"/>
          <ac:spMkLst>
            <pc:docMk/>
            <pc:sldMk cId="1345239187" sldId="283"/>
            <ac:spMk id="39" creationId="{443D779A-0DC0-4A32-BE6C-07DFF1105C1B}"/>
          </ac:spMkLst>
        </pc:spChg>
        <pc:spChg chg="add del mod ord">
          <ac:chgData name="Weifeng Xu" userId="e7aed605-a3dd-4d5a-a692-a87037af107b" providerId="ADAL" clId="{AA256C9C-DD0A-4A24-AECC-DADA2E819996}" dt="2021-03-02T00:19:18.987" v="5335" actId="700"/>
          <ac:spMkLst>
            <pc:docMk/>
            <pc:sldMk cId="1345239187" sldId="283"/>
            <ac:spMk id="40" creationId="{BD3C372E-9971-49EC-956A-3C9FC616C835}"/>
          </ac:spMkLst>
        </pc:spChg>
        <pc:spChg chg="add mod">
          <ac:chgData name="Weifeng Xu" userId="e7aed605-a3dd-4d5a-a692-a87037af107b" providerId="ADAL" clId="{AA256C9C-DD0A-4A24-AECC-DADA2E819996}" dt="2021-03-02T00:21:41.524" v="5407" actId="20577"/>
          <ac:spMkLst>
            <pc:docMk/>
            <pc:sldMk cId="1345239187" sldId="283"/>
            <ac:spMk id="41" creationId="{F5DA4A75-EF26-4925-A540-41B20F8FD4B3}"/>
          </ac:spMkLst>
        </pc:spChg>
        <pc:picChg chg="add mod">
          <ac:chgData name="Weifeng Xu" userId="e7aed605-a3dd-4d5a-a692-a87037af107b" providerId="ADAL" clId="{AA256C9C-DD0A-4A24-AECC-DADA2E819996}" dt="2021-03-02T00:19:32.552" v="5370" actId="1035"/>
          <ac:picMkLst>
            <pc:docMk/>
            <pc:sldMk cId="1345239187" sldId="283"/>
            <ac:picMk id="4" creationId="{73C0264B-780F-4E3C-9B24-AD7DB76903C7}"/>
          </ac:picMkLst>
        </pc:picChg>
        <pc:cxnChg chg="add mod">
          <ac:chgData name="Weifeng Xu" userId="e7aed605-a3dd-4d5a-a692-a87037af107b" providerId="ADAL" clId="{AA256C9C-DD0A-4A24-AECC-DADA2E819996}" dt="2021-03-02T00:19:32.552" v="5370" actId="1035"/>
          <ac:cxnSpMkLst>
            <pc:docMk/>
            <pc:sldMk cId="1345239187" sldId="283"/>
            <ac:cxnSpMk id="8" creationId="{A8D116A5-9BF6-413C-9131-9054C25888D9}"/>
          </ac:cxnSpMkLst>
        </pc:cxnChg>
        <pc:cxnChg chg="add mod">
          <ac:chgData name="Weifeng Xu" userId="e7aed605-a3dd-4d5a-a692-a87037af107b" providerId="ADAL" clId="{AA256C9C-DD0A-4A24-AECC-DADA2E819996}" dt="2021-03-02T00:19:32.552" v="5370" actId="1035"/>
          <ac:cxnSpMkLst>
            <pc:docMk/>
            <pc:sldMk cId="1345239187" sldId="283"/>
            <ac:cxnSpMk id="12" creationId="{C8E7EF29-4866-4602-9E38-682627D2C606}"/>
          </ac:cxnSpMkLst>
        </pc:cxnChg>
        <pc:cxnChg chg="add mod">
          <ac:chgData name="Weifeng Xu" userId="e7aed605-a3dd-4d5a-a692-a87037af107b" providerId="ADAL" clId="{AA256C9C-DD0A-4A24-AECC-DADA2E819996}" dt="2021-03-02T00:19:32.552" v="5370" actId="1035"/>
          <ac:cxnSpMkLst>
            <pc:docMk/>
            <pc:sldMk cId="1345239187" sldId="283"/>
            <ac:cxnSpMk id="16" creationId="{367B4A27-BF35-4FBD-89A6-BD3E481EEE69}"/>
          </ac:cxnSpMkLst>
        </pc:cxnChg>
        <pc:cxnChg chg="add mod">
          <ac:chgData name="Weifeng Xu" userId="e7aed605-a3dd-4d5a-a692-a87037af107b" providerId="ADAL" clId="{AA256C9C-DD0A-4A24-AECC-DADA2E819996}" dt="2021-03-02T00:19:32.552" v="5370" actId="1035"/>
          <ac:cxnSpMkLst>
            <pc:docMk/>
            <pc:sldMk cId="1345239187" sldId="283"/>
            <ac:cxnSpMk id="20" creationId="{655D91CA-2AFC-4CBE-8B88-4C138EB96DA8}"/>
          </ac:cxnSpMkLst>
        </pc:cxnChg>
        <pc:cxnChg chg="add mod">
          <ac:chgData name="Weifeng Xu" userId="e7aed605-a3dd-4d5a-a692-a87037af107b" providerId="ADAL" clId="{AA256C9C-DD0A-4A24-AECC-DADA2E819996}" dt="2021-03-02T00:19:32.552" v="5370" actId="1035"/>
          <ac:cxnSpMkLst>
            <pc:docMk/>
            <pc:sldMk cId="1345239187" sldId="283"/>
            <ac:cxnSpMk id="25" creationId="{92EAC7BC-6C08-414C-912E-3D5F49259A05}"/>
          </ac:cxnSpMkLst>
        </pc:cxnChg>
        <pc:cxnChg chg="add mod">
          <ac:chgData name="Weifeng Xu" userId="e7aed605-a3dd-4d5a-a692-a87037af107b" providerId="ADAL" clId="{AA256C9C-DD0A-4A24-AECC-DADA2E819996}" dt="2021-03-02T00:19:32.552" v="5370" actId="1035"/>
          <ac:cxnSpMkLst>
            <pc:docMk/>
            <pc:sldMk cId="1345239187" sldId="283"/>
            <ac:cxnSpMk id="28" creationId="{6550B5E7-09A1-467A-838D-54C8A7A71DCC}"/>
          </ac:cxnSpMkLst>
        </pc:cxnChg>
      </pc:sldChg>
      <pc:sldChg chg="addSp delSp modSp new del mod ord modClrScheme chgLayout modNotesTx">
        <pc:chgData name="Weifeng Xu" userId="e7aed605-a3dd-4d5a-a692-a87037af107b" providerId="ADAL" clId="{AA256C9C-DD0A-4A24-AECC-DADA2E819996}" dt="2021-03-06T01:16:52.188" v="10673" actId="47"/>
        <pc:sldMkLst>
          <pc:docMk/>
          <pc:sldMk cId="988206790" sldId="284"/>
        </pc:sldMkLst>
        <pc:spChg chg="mod ord">
          <ac:chgData name="Weifeng Xu" userId="e7aed605-a3dd-4d5a-a692-a87037af107b" providerId="ADAL" clId="{AA256C9C-DD0A-4A24-AECC-DADA2E819996}" dt="2021-03-03T00:38:41.001" v="6620" actId="6549"/>
          <ac:spMkLst>
            <pc:docMk/>
            <pc:sldMk cId="988206790" sldId="284"/>
            <ac:spMk id="2" creationId="{E488F4A4-1CE3-47D6-A954-6C249D402CC3}"/>
          </ac:spMkLst>
        </pc:spChg>
        <pc:spChg chg="add del mod ord">
          <ac:chgData name="Weifeng Xu" userId="e7aed605-a3dd-4d5a-a692-a87037af107b" providerId="ADAL" clId="{AA256C9C-DD0A-4A24-AECC-DADA2E819996}" dt="2021-02-28T22:15:09.797" v="4124" actId="700"/>
          <ac:spMkLst>
            <pc:docMk/>
            <pc:sldMk cId="988206790" sldId="284"/>
            <ac:spMk id="5" creationId="{AB418241-B040-4491-AF07-FE0FEA00A9A4}"/>
          </ac:spMkLst>
        </pc:spChg>
        <pc:spChg chg="add mod">
          <ac:chgData name="Weifeng Xu" userId="e7aed605-a3dd-4d5a-a692-a87037af107b" providerId="ADAL" clId="{AA256C9C-DD0A-4A24-AECC-DADA2E819996}" dt="2021-02-28T22:15:54.254" v="4136" actId="1076"/>
          <ac:spMkLst>
            <pc:docMk/>
            <pc:sldMk cId="988206790" sldId="284"/>
            <ac:spMk id="7" creationId="{61AE95FE-3427-4F32-BF78-7341AEBA39B2}"/>
          </ac:spMkLst>
        </pc:spChg>
        <pc:spChg chg="add mod">
          <ac:chgData name="Weifeng Xu" userId="e7aed605-a3dd-4d5a-a692-a87037af107b" providerId="ADAL" clId="{AA256C9C-DD0A-4A24-AECC-DADA2E819996}" dt="2021-03-03T01:20:43.061" v="6949" actId="207"/>
          <ac:spMkLst>
            <pc:docMk/>
            <pc:sldMk cId="988206790" sldId="284"/>
            <ac:spMk id="9" creationId="{2443979E-828B-44B0-BCFF-85FB351A1506}"/>
          </ac:spMkLst>
        </pc:spChg>
        <pc:spChg chg="add mod">
          <ac:chgData name="Weifeng Xu" userId="e7aed605-a3dd-4d5a-a692-a87037af107b" providerId="ADAL" clId="{AA256C9C-DD0A-4A24-AECC-DADA2E819996}" dt="2021-02-28T22:21:15.036" v="4179" actId="108"/>
          <ac:spMkLst>
            <pc:docMk/>
            <pc:sldMk cId="988206790" sldId="284"/>
            <ac:spMk id="13" creationId="{94F595B8-4AB1-44F1-BA5E-EC04FABB8BFD}"/>
          </ac:spMkLst>
        </pc:spChg>
        <pc:spChg chg="add del">
          <ac:chgData name="Weifeng Xu" userId="e7aed605-a3dd-4d5a-a692-a87037af107b" providerId="ADAL" clId="{AA256C9C-DD0A-4A24-AECC-DADA2E819996}" dt="2021-02-28T22:27:48.472" v="4183" actId="22"/>
          <ac:spMkLst>
            <pc:docMk/>
            <pc:sldMk cId="988206790" sldId="284"/>
            <ac:spMk id="17" creationId="{583DB247-AD79-4B0D-A130-B2C78DF46841}"/>
          </ac:spMkLst>
        </pc:spChg>
        <pc:spChg chg="add mod">
          <ac:chgData name="Weifeng Xu" userId="e7aed605-a3dd-4d5a-a692-a87037af107b" providerId="ADAL" clId="{AA256C9C-DD0A-4A24-AECC-DADA2E819996}" dt="2021-03-01T01:28:26.131" v="4683" actId="1076"/>
          <ac:spMkLst>
            <pc:docMk/>
            <pc:sldMk cId="988206790" sldId="284"/>
            <ac:spMk id="18" creationId="{AC3AFB7D-107D-4BCF-9FCF-FDBA1DBC8A2D}"/>
          </ac:spMkLst>
        </pc:spChg>
        <pc:spChg chg="add mod">
          <ac:chgData name="Weifeng Xu" userId="e7aed605-a3dd-4d5a-a692-a87037af107b" providerId="ADAL" clId="{AA256C9C-DD0A-4A24-AECC-DADA2E819996}" dt="2021-03-01T01:28:40.996" v="4685" actId="6549"/>
          <ac:spMkLst>
            <pc:docMk/>
            <pc:sldMk cId="988206790" sldId="284"/>
            <ac:spMk id="23" creationId="{56430732-425F-47B3-AA93-BF3F81A15EF6}"/>
          </ac:spMkLst>
        </pc:spChg>
        <pc:spChg chg="add mod">
          <ac:chgData name="Weifeng Xu" userId="e7aed605-a3dd-4d5a-a692-a87037af107b" providerId="ADAL" clId="{AA256C9C-DD0A-4A24-AECC-DADA2E819996}" dt="2021-03-01T01:28:31.393" v="4684" actId="1076"/>
          <ac:spMkLst>
            <pc:docMk/>
            <pc:sldMk cId="988206790" sldId="284"/>
            <ac:spMk id="29" creationId="{DAF7499F-569B-4BE2-A9D4-93E48E95E6C9}"/>
          </ac:spMkLst>
        </pc:spChg>
        <pc:picChg chg="add mod">
          <ac:chgData name="Weifeng Xu" userId="e7aed605-a3dd-4d5a-a692-a87037af107b" providerId="ADAL" clId="{AA256C9C-DD0A-4A24-AECC-DADA2E819996}" dt="2021-02-28T22:15:48.134" v="4133" actId="14100"/>
          <ac:picMkLst>
            <pc:docMk/>
            <pc:sldMk cId="988206790" sldId="284"/>
            <ac:picMk id="4" creationId="{3C04B625-C3BA-40BB-BE4B-21716C7D6806}"/>
          </ac:picMkLst>
        </pc:picChg>
        <pc:cxnChg chg="add mod">
          <ac:chgData name="Weifeng Xu" userId="e7aed605-a3dd-4d5a-a692-a87037af107b" providerId="ADAL" clId="{AA256C9C-DD0A-4A24-AECC-DADA2E819996}" dt="2021-02-28T22:17:48.776" v="4153" actId="14100"/>
          <ac:cxnSpMkLst>
            <pc:docMk/>
            <pc:sldMk cId="988206790" sldId="284"/>
            <ac:cxnSpMk id="11" creationId="{C6665F4C-874D-478B-96BB-797DAC14FB0E}"/>
          </ac:cxnSpMkLst>
        </pc:cxnChg>
        <pc:cxnChg chg="add mod">
          <ac:chgData name="Weifeng Xu" userId="e7aed605-a3dd-4d5a-a692-a87037af107b" providerId="ADAL" clId="{AA256C9C-DD0A-4A24-AECC-DADA2E819996}" dt="2021-02-28T22:21:25.091" v="4181" actId="13822"/>
          <ac:cxnSpMkLst>
            <pc:docMk/>
            <pc:sldMk cId="988206790" sldId="284"/>
            <ac:cxnSpMk id="15" creationId="{0BBAD0DC-E430-43BF-91E4-CEEA989E1520}"/>
          </ac:cxnSpMkLst>
        </pc:cxnChg>
        <pc:cxnChg chg="add mod">
          <ac:chgData name="Weifeng Xu" userId="e7aed605-a3dd-4d5a-a692-a87037af107b" providerId="ADAL" clId="{AA256C9C-DD0A-4A24-AECC-DADA2E819996}" dt="2021-03-01T01:28:26.131" v="4683" actId="1076"/>
          <ac:cxnSpMkLst>
            <pc:docMk/>
            <pc:sldMk cId="988206790" sldId="284"/>
            <ac:cxnSpMk id="20" creationId="{D3A1BD29-585D-4448-9AE2-4B7BA889E592}"/>
          </ac:cxnSpMkLst>
        </pc:cxnChg>
        <pc:cxnChg chg="add mod">
          <ac:chgData name="Weifeng Xu" userId="e7aed605-a3dd-4d5a-a692-a87037af107b" providerId="ADAL" clId="{AA256C9C-DD0A-4A24-AECC-DADA2E819996}" dt="2021-03-01T01:28:26.131" v="4683" actId="1076"/>
          <ac:cxnSpMkLst>
            <pc:docMk/>
            <pc:sldMk cId="988206790" sldId="284"/>
            <ac:cxnSpMk id="22" creationId="{F0F233C0-E3F1-49F3-AF8D-ABBF57ED71E2}"/>
          </ac:cxnSpMkLst>
        </pc:cxnChg>
        <pc:cxnChg chg="add mod">
          <ac:chgData name="Weifeng Xu" userId="e7aed605-a3dd-4d5a-a692-a87037af107b" providerId="ADAL" clId="{AA256C9C-DD0A-4A24-AECC-DADA2E819996}" dt="2021-02-28T22:33:59.628" v="4221" actId="14100"/>
          <ac:cxnSpMkLst>
            <pc:docMk/>
            <pc:sldMk cId="988206790" sldId="284"/>
            <ac:cxnSpMk id="24" creationId="{9549D182-8A7F-45FD-A7DB-CFF038D15631}"/>
          </ac:cxnSpMkLst>
        </pc:cxnChg>
        <pc:cxnChg chg="add mod">
          <ac:chgData name="Weifeng Xu" userId="e7aed605-a3dd-4d5a-a692-a87037af107b" providerId="ADAL" clId="{AA256C9C-DD0A-4A24-AECC-DADA2E819996}" dt="2021-02-28T22:49:46.723" v="4305" actId="13822"/>
          <ac:cxnSpMkLst>
            <pc:docMk/>
            <pc:sldMk cId="988206790" sldId="284"/>
            <ac:cxnSpMk id="31" creationId="{50D67523-B897-46B4-8086-03BCDFCBC965}"/>
          </ac:cxnSpMkLst>
        </pc:cxnChg>
      </pc:sldChg>
      <pc:sldChg chg="addSp delSp modSp new del mod setBg">
        <pc:chgData name="Weifeng Xu" userId="e7aed605-a3dd-4d5a-a692-a87037af107b" providerId="ADAL" clId="{AA256C9C-DD0A-4A24-AECC-DADA2E819996}" dt="2021-03-06T01:16:52.405" v="10674" actId="47"/>
        <pc:sldMkLst>
          <pc:docMk/>
          <pc:sldMk cId="848153081" sldId="285"/>
        </pc:sldMkLst>
        <pc:spChg chg="mod">
          <ac:chgData name="Weifeng Xu" userId="e7aed605-a3dd-4d5a-a692-a87037af107b" providerId="ADAL" clId="{AA256C9C-DD0A-4A24-AECC-DADA2E819996}" dt="2021-03-03T01:18:19.855" v="6873" actId="20577"/>
          <ac:spMkLst>
            <pc:docMk/>
            <pc:sldMk cId="848153081" sldId="285"/>
            <ac:spMk id="2" creationId="{DF252B50-8296-4E34-9531-D3DDE2820F4B}"/>
          </ac:spMkLst>
        </pc:spChg>
        <pc:spChg chg="add mod">
          <ac:chgData name="Weifeng Xu" userId="e7aed605-a3dd-4d5a-a692-a87037af107b" providerId="ADAL" clId="{AA256C9C-DD0A-4A24-AECC-DADA2E819996}" dt="2021-03-03T01:20:47.873" v="6950" actId="207"/>
          <ac:spMkLst>
            <pc:docMk/>
            <pc:sldMk cId="848153081" sldId="285"/>
            <ac:spMk id="6" creationId="{8994CAEB-0C67-4DC2-868A-0EC8EA0E009F}"/>
          </ac:spMkLst>
        </pc:spChg>
        <pc:spChg chg="add del">
          <ac:chgData name="Weifeng Xu" userId="e7aed605-a3dd-4d5a-a692-a87037af107b" providerId="ADAL" clId="{AA256C9C-DD0A-4A24-AECC-DADA2E819996}" dt="2021-02-28T23:19:12.995" v="4319" actId="26606"/>
          <ac:spMkLst>
            <pc:docMk/>
            <pc:sldMk cId="848153081" sldId="285"/>
            <ac:spMk id="9" creationId="{D12DDE76-C203-4047-9998-63900085B5E8}"/>
          </ac:spMkLst>
        </pc:spChg>
        <pc:spChg chg="add del">
          <ac:chgData name="Weifeng Xu" userId="e7aed605-a3dd-4d5a-a692-a87037af107b" providerId="ADAL" clId="{AA256C9C-DD0A-4A24-AECC-DADA2E819996}" dt="2021-02-28T23:19:14.721" v="4321" actId="26606"/>
          <ac:spMkLst>
            <pc:docMk/>
            <pc:sldMk cId="848153081" sldId="285"/>
            <ac:spMk id="12" creationId="{ACBE1851-2230-47A9-B000-CE9046EA61B9}"/>
          </ac:spMkLst>
        </pc:spChg>
        <pc:spChg chg="add">
          <ac:chgData name="Weifeng Xu" userId="e7aed605-a3dd-4d5a-a692-a87037af107b" providerId="ADAL" clId="{AA256C9C-DD0A-4A24-AECC-DADA2E819996}" dt="2021-02-28T23:19:14.724" v="4322" actId="26606"/>
          <ac:spMkLst>
            <pc:docMk/>
            <pc:sldMk cId="848153081" sldId="285"/>
            <ac:spMk id="14" creationId="{D12DDE76-C203-4047-9998-63900085B5E8}"/>
          </ac:spMkLst>
        </pc:spChg>
        <pc:picChg chg="add mod">
          <ac:chgData name="Weifeng Xu" userId="e7aed605-a3dd-4d5a-a692-a87037af107b" providerId="ADAL" clId="{AA256C9C-DD0A-4A24-AECC-DADA2E819996}" dt="2021-02-28T23:19:14.724" v="4322" actId="26606"/>
          <ac:picMkLst>
            <pc:docMk/>
            <pc:sldMk cId="848153081" sldId="285"/>
            <ac:picMk id="4" creationId="{F501DE4E-88CF-46B5-A6DB-FA90F88E3A7D}"/>
          </ac:picMkLst>
        </pc:picChg>
        <pc:cxnChg chg="add del">
          <ac:chgData name="Weifeng Xu" userId="e7aed605-a3dd-4d5a-a692-a87037af107b" providerId="ADAL" clId="{AA256C9C-DD0A-4A24-AECC-DADA2E819996}" dt="2021-02-28T23:19:14.721" v="4321" actId="26606"/>
          <ac:cxnSpMkLst>
            <pc:docMk/>
            <pc:sldMk cId="848153081" sldId="285"/>
            <ac:cxnSpMk id="11" creationId="{23B93832-6514-44F4-849B-5EE2C8A2337D}"/>
          </ac:cxnSpMkLst>
        </pc:cxnChg>
      </pc:sldChg>
      <pc:sldChg chg="addSp modSp new del mod modClrScheme chgLayout modNotesTx">
        <pc:chgData name="Weifeng Xu" userId="e7aed605-a3dd-4d5a-a692-a87037af107b" providerId="ADAL" clId="{AA256C9C-DD0A-4A24-AECC-DADA2E819996}" dt="2021-03-06T01:16:52.586" v="10675" actId="47"/>
        <pc:sldMkLst>
          <pc:docMk/>
          <pc:sldMk cId="319929686" sldId="286"/>
        </pc:sldMkLst>
        <pc:spChg chg="mod ord">
          <ac:chgData name="Weifeng Xu" userId="e7aed605-a3dd-4d5a-a692-a87037af107b" providerId="ADAL" clId="{AA256C9C-DD0A-4A24-AECC-DADA2E819996}" dt="2021-02-28T23:31:50.586" v="4325" actId="700"/>
          <ac:spMkLst>
            <pc:docMk/>
            <pc:sldMk cId="319929686" sldId="286"/>
            <ac:spMk id="2" creationId="{71FC046B-894E-4077-979E-159EE0A9FE7C}"/>
          </ac:spMkLst>
        </pc:spChg>
        <pc:spChg chg="add mod ord">
          <ac:chgData name="Weifeng Xu" userId="e7aed605-a3dd-4d5a-a692-a87037af107b" providerId="ADAL" clId="{AA256C9C-DD0A-4A24-AECC-DADA2E819996}" dt="2021-03-03T01:06:48.381" v="6773" actId="27636"/>
          <ac:spMkLst>
            <pc:docMk/>
            <pc:sldMk cId="319929686" sldId="286"/>
            <ac:spMk id="3" creationId="{745C6610-12AA-47FC-875A-E31345E9B563}"/>
          </ac:spMkLst>
        </pc:spChg>
      </pc:sldChg>
      <pc:sldChg chg="addSp delSp modSp new mod modMedia setBg modClrScheme delAnim chgLayout">
        <pc:chgData name="Weifeng Xu" userId="e7aed605-a3dd-4d5a-a692-a87037af107b" providerId="ADAL" clId="{AA256C9C-DD0A-4A24-AECC-DADA2E819996}" dt="2021-03-12T19:20:55.435" v="12054" actId="20577"/>
        <pc:sldMkLst>
          <pc:docMk/>
          <pc:sldMk cId="2783025053" sldId="287"/>
        </pc:sldMkLst>
        <pc:spChg chg="del mod ord">
          <ac:chgData name="Weifeng Xu" userId="e7aed605-a3dd-4d5a-a692-a87037af107b" providerId="ADAL" clId="{AA256C9C-DD0A-4A24-AECC-DADA2E819996}" dt="2021-03-01T02:11:33.669" v="4753" actId="700"/>
          <ac:spMkLst>
            <pc:docMk/>
            <pc:sldMk cId="2783025053" sldId="287"/>
            <ac:spMk id="2" creationId="{A60D1BB8-43E1-4B4C-9BC8-9CF4ADE6640C}"/>
          </ac:spMkLst>
        </pc:spChg>
        <pc:spChg chg="add mod ord">
          <ac:chgData name="Weifeng Xu" userId="e7aed605-a3dd-4d5a-a692-a87037af107b" providerId="ADAL" clId="{AA256C9C-DD0A-4A24-AECC-DADA2E819996}" dt="2021-03-10T02:41:49.588" v="10994" actId="313"/>
          <ac:spMkLst>
            <pc:docMk/>
            <pc:sldMk cId="2783025053" sldId="287"/>
            <ac:spMk id="2" creationId="{F6E4132F-ED01-4C15-A54D-66D33B52D55E}"/>
          </ac:spMkLst>
        </pc:spChg>
        <pc:spChg chg="del mod ord">
          <ac:chgData name="Weifeng Xu" userId="e7aed605-a3dd-4d5a-a692-a87037af107b" providerId="ADAL" clId="{AA256C9C-DD0A-4A24-AECC-DADA2E819996}" dt="2021-03-01T02:11:33.669" v="4753" actId="700"/>
          <ac:spMkLst>
            <pc:docMk/>
            <pc:sldMk cId="2783025053" sldId="287"/>
            <ac:spMk id="3" creationId="{E3A87B32-B656-44AC-8BDB-1D6A480B11B1}"/>
          </ac:spMkLst>
        </pc:spChg>
        <pc:spChg chg="add mod ord">
          <ac:chgData name="Weifeng Xu" userId="e7aed605-a3dd-4d5a-a692-a87037af107b" providerId="ADAL" clId="{AA256C9C-DD0A-4A24-AECC-DADA2E819996}" dt="2021-03-12T19:20:55.435" v="12054" actId="20577"/>
          <ac:spMkLst>
            <pc:docMk/>
            <pc:sldMk cId="2783025053" sldId="287"/>
            <ac:spMk id="4" creationId="{9B649C4F-48C8-4CC6-BAE6-40898A5F80F4}"/>
          </ac:spMkLst>
        </pc:spChg>
        <pc:spChg chg="add del mod ord">
          <ac:chgData name="Weifeng Xu" userId="e7aed605-a3dd-4d5a-a692-a87037af107b" providerId="ADAL" clId="{AA256C9C-DD0A-4A24-AECC-DADA2E819996}" dt="2021-03-10T02:35:36.464" v="10931" actId="700"/>
          <ac:spMkLst>
            <pc:docMk/>
            <pc:sldMk cId="2783025053" sldId="287"/>
            <ac:spMk id="5" creationId="{F1291333-6596-4646-9C81-7FDF36633BA6}"/>
          </ac:spMkLst>
        </pc:spChg>
        <pc:spChg chg="add del">
          <ac:chgData name="Weifeng Xu" userId="e7aed605-a3dd-4d5a-a692-a87037af107b" providerId="ADAL" clId="{AA256C9C-DD0A-4A24-AECC-DADA2E819996}" dt="2021-03-10T02:35:54.325" v="10935" actId="26606"/>
          <ac:spMkLst>
            <pc:docMk/>
            <pc:sldMk cId="2783025053" sldId="287"/>
            <ac:spMk id="10" creationId="{C1DD1A8A-57D5-4A81-AD04-532B043C5611}"/>
          </ac:spMkLst>
        </pc:spChg>
        <pc:spChg chg="add del">
          <ac:chgData name="Weifeng Xu" userId="e7aed605-a3dd-4d5a-a692-a87037af107b" providerId="ADAL" clId="{AA256C9C-DD0A-4A24-AECC-DADA2E819996}" dt="2021-03-10T02:35:54.325" v="10935" actId="26606"/>
          <ac:spMkLst>
            <pc:docMk/>
            <pc:sldMk cId="2783025053" sldId="287"/>
            <ac:spMk id="12" creationId="{007891EC-4501-44ED-A8C8-B11B6DB767AB}"/>
          </ac:spMkLst>
        </pc:spChg>
        <pc:picChg chg="add del mod">
          <ac:chgData name="Weifeng Xu" userId="e7aed605-a3dd-4d5a-a692-a87037af107b" providerId="ADAL" clId="{AA256C9C-DD0A-4A24-AECC-DADA2E819996}" dt="2021-03-10T02:35:54.325" v="10935" actId="26606"/>
          <ac:picMkLst>
            <pc:docMk/>
            <pc:sldMk cId="2783025053" sldId="287"/>
            <ac:picMk id="6" creationId="{672FFBAD-42D2-46F9-9156-0E0DFFA80AD0}"/>
          </ac:picMkLst>
        </pc:picChg>
      </pc:sldChg>
      <pc:sldChg chg="addSp delSp modSp new mod modClrScheme chgLayout modNotesTx">
        <pc:chgData name="Weifeng Xu" userId="e7aed605-a3dd-4d5a-a692-a87037af107b" providerId="ADAL" clId="{AA256C9C-DD0A-4A24-AECC-DADA2E819996}" dt="2021-03-02T20:12:05.995" v="5975" actId="114"/>
        <pc:sldMkLst>
          <pc:docMk/>
          <pc:sldMk cId="114776636" sldId="288"/>
        </pc:sldMkLst>
        <pc:spChg chg="del mod ord">
          <ac:chgData name="Weifeng Xu" userId="e7aed605-a3dd-4d5a-a692-a87037af107b" providerId="ADAL" clId="{AA256C9C-DD0A-4A24-AECC-DADA2E819996}" dt="2021-03-01T02:12:01.380" v="4794" actId="700"/>
          <ac:spMkLst>
            <pc:docMk/>
            <pc:sldMk cId="114776636" sldId="288"/>
            <ac:spMk id="2" creationId="{B7013FA3-06A5-4D80-8C67-4B1B144050BF}"/>
          </ac:spMkLst>
        </pc:spChg>
        <pc:spChg chg="del">
          <ac:chgData name="Weifeng Xu" userId="e7aed605-a3dd-4d5a-a692-a87037af107b" providerId="ADAL" clId="{AA256C9C-DD0A-4A24-AECC-DADA2E819996}" dt="2021-03-01T02:12:01.380" v="4794" actId="700"/>
          <ac:spMkLst>
            <pc:docMk/>
            <pc:sldMk cId="114776636" sldId="288"/>
            <ac:spMk id="3" creationId="{16D2AB27-B153-45A8-BF42-2C46934D67E5}"/>
          </ac:spMkLst>
        </pc:spChg>
        <pc:spChg chg="add del mod ord">
          <ac:chgData name="Weifeng Xu" userId="e7aed605-a3dd-4d5a-a692-a87037af107b" providerId="ADAL" clId="{AA256C9C-DD0A-4A24-AECC-DADA2E819996}" dt="2021-03-02T03:25:58.956" v="5937" actId="700"/>
          <ac:spMkLst>
            <pc:docMk/>
            <pc:sldMk cId="114776636" sldId="288"/>
            <ac:spMk id="4" creationId="{F3A909A5-6D82-4312-84A1-6AFFAEF9FD82}"/>
          </ac:spMkLst>
        </pc:spChg>
        <pc:spChg chg="add mod">
          <ac:chgData name="Weifeng Xu" userId="e7aed605-a3dd-4d5a-a692-a87037af107b" providerId="ADAL" clId="{AA256C9C-DD0A-4A24-AECC-DADA2E819996}" dt="2021-03-02T20:12:05.995" v="5975" actId="114"/>
          <ac:spMkLst>
            <pc:docMk/>
            <pc:sldMk cId="114776636" sldId="288"/>
            <ac:spMk id="7" creationId="{0D45311E-8C66-4F21-BB80-F29DA3297632}"/>
          </ac:spMkLst>
        </pc:spChg>
        <pc:picChg chg="add mod">
          <ac:chgData name="Weifeng Xu" userId="e7aed605-a3dd-4d5a-a692-a87037af107b" providerId="ADAL" clId="{AA256C9C-DD0A-4A24-AECC-DADA2E819996}" dt="2021-03-02T03:29:59.519" v="5961" actId="1076"/>
          <ac:picMkLst>
            <pc:docMk/>
            <pc:sldMk cId="114776636" sldId="288"/>
            <ac:picMk id="6" creationId="{29227147-3CC9-47E5-A6AA-4C9B40760FFE}"/>
          </ac:picMkLst>
        </pc:picChg>
        <pc:cxnChg chg="add mod">
          <ac:chgData name="Weifeng Xu" userId="e7aed605-a3dd-4d5a-a692-a87037af107b" providerId="ADAL" clId="{AA256C9C-DD0A-4A24-AECC-DADA2E819996}" dt="2021-03-02T03:29:59.519" v="5961" actId="1076"/>
          <ac:cxnSpMkLst>
            <pc:docMk/>
            <pc:sldMk cId="114776636" sldId="288"/>
            <ac:cxnSpMk id="9" creationId="{B13AF5EC-32EF-4B83-84BE-C9F7C0BA90A7}"/>
          </ac:cxnSpMkLst>
        </pc:cxnChg>
        <pc:cxnChg chg="add mod">
          <ac:chgData name="Weifeng Xu" userId="e7aed605-a3dd-4d5a-a692-a87037af107b" providerId="ADAL" clId="{AA256C9C-DD0A-4A24-AECC-DADA2E819996}" dt="2021-03-02T03:29:59.519" v="5961" actId="1076"/>
          <ac:cxnSpMkLst>
            <pc:docMk/>
            <pc:sldMk cId="114776636" sldId="288"/>
            <ac:cxnSpMk id="11" creationId="{FDBC48A6-5359-4A0B-82D7-A487ACEE335B}"/>
          </ac:cxnSpMkLst>
        </pc:cxnChg>
        <pc:cxnChg chg="add mod">
          <ac:chgData name="Weifeng Xu" userId="e7aed605-a3dd-4d5a-a692-a87037af107b" providerId="ADAL" clId="{AA256C9C-DD0A-4A24-AECC-DADA2E819996}" dt="2021-03-02T03:29:59.519" v="5961" actId="1076"/>
          <ac:cxnSpMkLst>
            <pc:docMk/>
            <pc:sldMk cId="114776636" sldId="288"/>
            <ac:cxnSpMk id="13" creationId="{5BC25043-C240-4B21-9407-056874DFB75A}"/>
          </ac:cxnSpMkLst>
        </pc:cxnChg>
      </pc:sldChg>
      <pc:sldChg chg="addSp delSp modSp new del mod setBg modClrScheme chgLayout modNotesTx">
        <pc:chgData name="Weifeng Xu" userId="e7aed605-a3dd-4d5a-a692-a87037af107b" providerId="ADAL" clId="{AA256C9C-DD0A-4A24-AECC-DADA2E819996}" dt="2021-03-06T01:16:26.437" v="10640" actId="47"/>
        <pc:sldMkLst>
          <pc:docMk/>
          <pc:sldMk cId="3622009093" sldId="289"/>
        </pc:sldMkLst>
        <pc:spChg chg="del mod ord">
          <ac:chgData name="Weifeng Xu" userId="e7aed605-a3dd-4d5a-a692-a87037af107b" providerId="ADAL" clId="{AA256C9C-DD0A-4A24-AECC-DADA2E819996}" dt="2021-03-01T13:39:16.739" v="4817" actId="700"/>
          <ac:spMkLst>
            <pc:docMk/>
            <pc:sldMk cId="3622009093" sldId="289"/>
            <ac:spMk id="2" creationId="{0263B75B-3CB8-44C8-ADF0-13130E0EE09D}"/>
          </ac:spMkLst>
        </pc:spChg>
        <pc:spChg chg="del">
          <ac:chgData name="Weifeng Xu" userId="e7aed605-a3dd-4d5a-a692-a87037af107b" providerId="ADAL" clId="{AA256C9C-DD0A-4A24-AECC-DADA2E819996}" dt="2021-03-01T13:39:16.739" v="4817" actId="700"/>
          <ac:spMkLst>
            <pc:docMk/>
            <pc:sldMk cId="3622009093" sldId="289"/>
            <ac:spMk id="3" creationId="{CB48C265-E4AE-484F-9B56-9581780F2CE6}"/>
          </ac:spMkLst>
        </pc:spChg>
        <pc:spChg chg="add del mod ord">
          <ac:chgData name="Weifeng Xu" userId="e7aed605-a3dd-4d5a-a692-a87037af107b" providerId="ADAL" clId="{AA256C9C-DD0A-4A24-AECC-DADA2E819996}" dt="2021-03-01T13:39:42.274" v="4825" actId="700"/>
          <ac:spMkLst>
            <pc:docMk/>
            <pc:sldMk cId="3622009093" sldId="289"/>
            <ac:spMk id="4" creationId="{6ECFE1E1-4E81-4659-B9D0-66A2213C6AC2}"/>
          </ac:spMkLst>
        </pc:spChg>
        <pc:spChg chg="add mod ord">
          <ac:chgData name="Weifeng Xu" userId="e7aed605-a3dd-4d5a-a692-a87037af107b" providerId="ADAL" clId="{AA256C9C-DD0A-4A24-AECC-DADA2E819996}" dt="2021-03-01T13:59:23.053" v="4883" actId="27636"/>
          <ac:spMkLst>
            <pc:docMk/>
            <pc:sldMk cId="3622009093" sldId="289"/>
            <ac:spMk id="10" creationId="{19586687-0A99-4400-B8B0-307B6E935246}"/>
          </ac:spMkLst>
        </pc:spChg>
        <pc:spChg chg="add mod ord">
          <ac:chgData name="Weifeng Xu" userId="e7aed605-a3dd-4d5a-a692-a87037af107b" providerId="ADAL" clId="{AA256C9C-DD0A-4A24-AECC-DADA2E819996}" dt="2021-03-01T13:58:53.733" v="4873" actId="26606"/>
          <ac:spMkLst>
            <pc:docMk/>
            <pc:sldMk cId="3622009093" sldId="289"/>
            <ac:spMk id="11" creationId="{50E1B917-58E8-4106-AB21-2A88EC1766E9}"/>
          </ac:spMkLst>
        </pc:spChg>
        <pc:spChg chg="add mod">
          <ac:chgData name="Weifeng Xu" userId="e7aed605-a3dd-4d5a-a692-a87037af107b" providerId="ADAL" clId="{AA256C9C-DD0A-4A24-AECC-DADA2E819996}" dt="2021-03-01T20:15:14.639" v="5131" actId="14100"/>
          <ac:spMkLst>
            <pc:docMk/>
            <pc:sldMk cId="3622009093" sldId="289"/>
            <ac:spMk id="14" creationId="{18D8B33A-6ED5-4ED0-B99D-3950D8426011}"/>
          </ac:spMkLst>
        </pc:spChg>
        <pc:spChg chg="add">
          <ac:chgData name="Weifeng Xu" userId="e7aed605-a3dd-4d5a-a692-a87037af107b" providerId="ADAL" clId="{AA256C9C-DD0A-4A24-AECC-DADA2E819996}" dt="2021-03-01T13:58:53.733" v="4873" actId="26606"/>
          <ac:spMkLst>
            <pc:docMk/>
            <pc:sldMk cId="3622009093" sldId="289"/>
            <ac:spMk id="16" creationId="{73DE2CFE-42F2-48F0-8706-5264E012B10C}"/>
          </ac:spMkLst>
        </pc:spChg>
        <pc:picChg chg="add del">
          <ac:chgData name="Weifeng Xu" userId="e7aed605-a3dd-4d5a-a692-a87037af107b" providerId="ADAL" clId="{AA256C9C-DD0A-4A24-AECC-DADA2E819996}" dt="2021-03-01T13:40:21.930" v="4827" actId="22"/>
          <ac:picMkLst>
            <pc:docMk/>
            <pc:sldMk cId="3622009093" sldId="289"/>
            <ac:picMk id="6" creationId="{9182356E-FB9A-4851-93E6-3D978C914B74}"/>
          </ac:picMkLst>
        </pc:picChg>
        <pc:picChg chg="add mod ord">
          <ac:chgData name="Weifeng Xu" userId="e7aed605-a3dd-4d5a-a692-a87037af107b" providerId="ADAL" clId="{AA256C9C-DD0A-4A24-AECC-DADA2E819996}" dt="2021-03-01T13:58:57.350" v="4874" actId="27614"/>
          <ac:picMkLst>
            <pc:docMk/>
            <pc:sldMk cId="3622009093" sldId="289"/>
            <ac:picMk id="8" creationId="{6B38A76F-355B-4530-A83A-97F79C951520}"/>
          </ac:picMkLst>
        </pc:picChg>
      </pc:sldChg>
      <pc:sldChg chg="addSp delSp modSp new del mod setBg modNotesTx">
        <pc:chgData name="Weifeng Xu" userId="e7aed605-a3dd-4d5a-a692-a87037af107b" providerId="ADAL" clId="{AA256C9C-DD0A-4A24-AECC-DADA2E819996}" dt="2021-03-06T01:16:26.640" v="10641" actId="47"/>
        <pc:sldMkLst>
          <pc:docMk/>
          <pc:sldMk cId="1554022807" sldId="290"/>
        </pc:sldMkLst>
        <pc:spChg chg="mod">
          <ac:chgData name="Weifeng Xu" userId="e7aed605-a3dd-4d5a-a692-a87037af107b" providerId="ADAL" clId="{AA256C9C-DD0A-4A24-AECC-DADA2E819996}" dt="2021-03-01T15:37:10.599" v="4892" actId="26606"/>
          <ac:spMkLst>
            <pc:docMk/>
            <pc:sldMk cId="1554022807" sldId="290"/>
            <ac:spMk id="2" creationId="{5263764B-591F-4B02-8CD7-31552954AAB7}"/>
          </ac:spMkLst>
        </pc:spChg>
        <pc:spChg chg="add mod">
          <ac:chgData name="Weifeng Xu" userId="e7aed605-a3dd-4d5a-a692-a87037af107b" providerId="ADAL" clId="{AA256C9C-DD0A-4A24-AECC-DADA2E819996}" dt="2021-03-01T15:39:44.642" v="4900" actId="207"/>
          <ac:spMkLst>
            <pc:docMk/>
            <pc:sldMk cId="1554022807" sldId="290"/>
            <ac:spMk id="8" creationId="{FE82097A-4B87-4A4E-B6E5-7745FD50457B}"/>
          </ac:spMkLst>
        </pc:spChg>
        <pc:spChg chg="add del">
          <ac:chgData name="Weifeng Xu" userId="e7aed605-a3dd-4d5a-a692-a87037af107b" providerId="ADAL" clId="{AA256C9C-DD0A-4A24-AECC-DADA2E819996}" dt="2021-03-01T15:37:10.599" v="4892" actId="26606"/>
          <ac:spMkLst>
            <pc:docMk/>
            <pc:sldMk cId="1554022807" sldId="290"/>
            <ac:spMk id="9" creationId="{D12DDE76-C203-4047-9998-63900085B5E8}"/>
          </ac:spMkLst>
        </pc:spChg>
        <pc:spChg chg="add">
          <ac:chgData name="Weifeng Xu" userId="e7aed605-a3dd-4d5a-a692-a87037af107b" providerId="ADAL" clId="{AA256C9C-DD0A-4A24-AECC-DADA2E819996}" dt="2021-03-01T15:37:10.599" v="4892" actId="26606"/>
          <ac:spMkLst>
            <pc:docMk/>
            <pc:sldMk cId="1554022807" sldId="290"/>
            <ac:spMk id="14" creationId="{D4771268-CB57-404A-9271-370EB28F6090}"/>
          </ac:spMkLst>
        </pc:spChg>
        <pc:picChg chg="add mod">
          <ac:chgData name="Weifeng Xu" userId="e7aed605-a3dd-4d5a-a692-a87037af107b" providerId="ADAL" clId="{AA256C9C-DD0A-4A24-AECC-DADA2E819996}" dt="2021-03-01T15:37:10.599" v="4892" actId="26606"/>
          <ac:picMkLst>
            <pc:docMk/>
            <pc:sldMk cId="1554022807" sldId="290"/>
            <ac:picMk id="4" creationId="{16DA0CAC-D5DB-4508-A4AB-9879F618F42F}"/>
          </ac:picMkLst>
        </pc:picChg>
        <pc:cxnChg chg="add">
          <ac:chgData name="Weifeng Xu" userId="e7aed605-a3dd-4d5a-a692-a87037af107b" providerId="ADAL" clId="{AA256C9C-DD0A-4A24-AECC-DADA2E819996}" dt="2021-03-01T15:40:09.662" v="4901" actId="11529"/>
          <ac:cxnSpMkLst>
            <pc:docMk/>
            <pc:sldMk cId="1554022807" sldId="290"/>
            <ac:cxnSpMk id="7" creationId="{57ACD962-88F0-4277-84F9-06B6C235233B}"/>
          </ac:cxnSpMkLst>
        </pc:cxnChg>
      </pc:sldChg>
      <pc:sldChg chg="addSp delSp modSp new del mod modClrScheme chgLayout">
        <pc:chgData name="Weifeng Xu" userId="e7aed605-a3dd-4d5a-a692-a87037af107b" providerId="ADAL" clId="{AA256C9C-DD0A-4A24-AECC-DADA2E819996}" dt="2021-03-01T20:29:24.171" v="5132" actId="47"/>
        <pc:sldMkLst>
          <pc:docMk/>
          <pc:sldMk cId="827751928" sldId="291"/>
        </pc:sldMkLst>
        <pc:spChg chg="del mod ord">
          <ac:chgData name="Weifeng Xu" userId="e7aed605-a3dd-4d5a-a692-a87037af107b" providerId="ADAL" clId="{AA256C9C-DD0A-4A24-AECC-DADA2E819996}" dt="2021-03-01T15:59:57.387" v="4903" actId="700"/>
          <ac:spMkLst>
            <pc:docMk/>
            <pc:sldMk cId="827751928" sldId="291"/>
            <ac:spMk id="2" creationId="{6C2024A7-2AF8-4FEC-979A-3D039241A9D7}"/>
          </ac:spMkLst>
        </pc:spChg>
        <pc:spChg chg="del mod ord">
          <ac:chgData name="Weifeng Xu" userId="e7aed605-a3dd-4d5a-a692-a87037af107b" providerId="ADAL" clId="{AA256C9C-DD0A-4A24-AECC-DADA2E819996}" dt="2021-03-01T15:59:57.387" v="4903" actId="700"/>
          <ac:spMkLst>
            <pc:docMk/>
            <pc:sldMk cId="827751928" sldId="291"/>
            <ac:spMk id="3" creationId="{4598A1FC-DC28-49B3-8DA4-557E784BB69D}"/>
          </ac:spMkLst>
        </pc:spChg>
        <pc:spChg chg="add mod ord">
          <ac:chgData name="Weifeng Xu" userId="e7aed605-a3dd-4d5a-a692-a87037af107b" providerId="ADAL" clId="{AA256C9C-DD0A-4A24-AECC-DADA2E819996}" dt="2021-03-01T16:00:28.781" v="4930" actId="700"/>
          <ac:spMkLst>
            <pc:docMk/>
            <pc:sldMk cId="827751928" sldId="291"/>
            <ac:spMk id="4" creationId="{65BF7DBD-A8D3-4AD4-A0D6-1482252CCA3C}"/>
          </ac:spMkLst>
        </pc:spChg>
        <pc:spChg chg="add del mod ord">
          <ac:chgData name="Weifeng Xu" userId="e7aed605-a3dd-4d5a-a692-a87037af107b" providerId="ADAL" clId="{AA256C9C-DD0A-4A24-AECC-DADA2E819996}" dt="2021-03-01T16:00:28.781" v="4930" actId="700"/>
          <ac:spMkLst>
            <pc:docMk/>
            <pc:sldMk cId="827751928" sldId="291"/>
            <ac:spMk id="5" creationId="{5D835CAD-039D-4743-B336-AFD61D7984AA}"/>
          </ac:spMkLst>
        </pc:spChg>
      </pc:sldChg>
      <pc:sldChg chg="delSp add del mod ord">
        <pc:chgData name="Weifeng Xu" userId="e7aed605-a3dd-4d5a-a692-a87037af107b" providerId="ADAL" clId="{AA256C9C-DD0A-4A24-AECC-DADA2E819996}" dt="2021-03-10T03:59:00.196" v="11381" actId="47"/>
        <pc:sldMkLst>
          <pc:docMk/>
          <pc:sldMk cId="1995678272" sldId="292"/>
        </pc:sldMkLst>
        <pc:picChg chg="del">
          <ac:chgData name="Weifeng Xu" userId="e7aed605-a3dd-4d5a-a692-a87037af107b" providerId="ADAL" clId="{AA256C9C-DD0A-4A24-AECC-DADA2E819996}" dt="2021-03-10T02:53:51.926" v="10998" actId="478"/>
          <ac:picMkLst>
            <pc:docMk/>
            <pc:sldMk cId="1995678272" sldId="292"/>
            <ac:picMk id="3" creationId="{EDC41153-2892-4DF8-A09B-CC23BA3D2289}"/>
          </ac:picMkLst>
        </pc:picChg>
      </pc:sldChg>
      <pc:sldChg chg="addSp delSp modSp new del mod ord setBg">
        <pc:chgData name="Weifeng Xu" userId="e7aed605-a3dd-4d5a-a692-a87037af107b" providerId="ADAL" clId="{AA256C9C-DD0A-4A24-AECC-DADA2E819996}" dt="2021-03-01T19:58:03.679" v="5073" actId="47"/>
        <pc:sldMkLst>
          <pc:docMk/>
          <pc:sldMk cId="3822761523" sldId="292"/>
        </pc:sldMkLst>
        <pc:spChg chg="mod">
          <ac:chgData name="Weifeng Xu" userId="e7aed605-a3dd-4d5a-a692-a87037af107b" providerId="ADAL" clId="{AA256C9C-DD0A-4A24-AECC-DADA2E819996}" dt="2021-03-01T16:12:16.700" v="4980" actId="26606"/>
          <ac:spMkLst>
            <pc:docMk/>
            <pc:sldMk cId="3822761523" sldId="292"/>
            <ac:spMk id="2" creationId="{222A8DE7-D807-468C-ACB7-E603ADF64935}"/>
          </ac:spMkLst>
        </pc:spChg>
        <pc:spChg chg="add del">
          <ac:chgData name="Weifeng Xu" userId="e7aed605-a3dd-4d5a-a692-a87037af107b" providerId="ADAL" clId="{AA256C9C-DD0A-4A24-AECC-DADA2E819996}" dt="2021-03-01T16:12:16.697" v="4979" actId="26606"/>
          <ac:spMkLst>
            <pc:docMk/>
            <pc:sldMk cId="3822761523" sldId="292"/>
            <ac:spMk id="9" creationId="{D12DDE76-C203-4047-9998-63900085B5E8}"/>
          </ac:spMkLst>
        </pc:spChg>
        <pc:spChg chg="add">
          <ac:chgData name="Weifeng Xu" userId="e7aed605-a3dd-4d5a-a692-a87037af107b" providerId="ADAL" clId="{AA256C9C-DD0A-4A24-AECC-DADA2E819996}" dt="2021-03-01T16:12:16.700" v="4980" actId="26606"/>
          <ac:spMkLst>
            <pc:docMk/>
            <pc:sldMk cId="3822761523" sldId="292"/>
            <ac:spMk id="12" creationId="{ACBE1851-2230-47A9-B000-CE9046EA61B9}"/>
          </ac:spMkLst>
        </pc:spChg>
        <pc:picChg chg="add mod">
          <ac:chgData name="Weifeng Xu" userId="e7aed605-a3dd-4d5a-a692-a87037af107b" providerId="ADAL" clId="{AA256C9C-DD0A-4A24-AECC-DADA2E819996}" dt="2021-03-01T16:12:21.879" v="4981" actId="27614"/>
          <ac:picMkLst>
            <pc:docMk/>
            <pc:sldMk cId="3822761523" sldId="292"/>
            <ac:picMk id="4" creationId="{6213F7E6-FF7A-4337-8736-80D6B4EF79C2}"/>
          </ac:picMkLst>
        </pc:picChg>
        <pc:cxnChg chg="add">
          <ac:chgData name="Weifeng Xu" userId="e7aed605-a3dd-4d5a-a692-a87037af107b" providerId="ADAL" clId="{AA256C9C-DD0A-4A24-AECC-DADA2E819996}" dt="2021-03-01T16:12:16.700" v="4980" actId="26606"/>
          <ac:cxnSpMkLst>
            <pc:docMk/>
            <pc:sldMk cId="3822761523" sldId="292"/>
            <ac:cxnSpMk id="11" creationId="{23B93832-6514-44F4-849B-5EE2C8A2337D}"/>
          </ac:cxnSpMkLst>
        </pc:cxnChg>
      </pc:sldChg>
      <pc:sldChg chg="addSp delSp modSp new mod ord modNotesTx">
        <pc:chgData name="Weifeng Xu" userId="e7aed605-a3dd-4d5a-a692-a87037af107b" providerId="ADAL" clId="{AA256C9C-DD0A-4A24-AECC-DADA2E819996}" dt="2021-03-01T20:08:39.822" v="5122" actId="1076"/>
        <pc:sldMkLst>
          <pc:docMk/>
          <pc:sldMk cId="1757879576" sldId="293"/>
        </pc:sldMkLst>
        <pc:spChg chg="mod">
          <ac:chgData name="Weifeng Xu" userId="e7aed605-a3dd-4d5a-a692-a87037af107b" providerId="ADAL" clId="{AA256C9C-DD0A-4A24-AECC-DADA2E819996}" dt="2021-03-01T18:05:26.481" v="5034" actId="20577"/>
          <ac:spMkLst>
            <pc:docMk/>
            <pc:sldMk cId="1757879576" sldId="293"/>
            <ac:spMk id="2" creationId="{E0DA919B-B4D4-4191-872F-42E7A3CE082A}"/>
          </ac:spMkLst>
        </pc:spChg>
        <pc:spChg chg="add mod">
          <ac:chgData name="Weifeng Xu" userId="e7aed605-a3dd-4d5a-a692-a87037af107b" providerId="ADAL" clId="{AA256C9C-DD0A-4A24-AECC-DADA2E819996}" dt="2021-03-01T19:55:49.520" v="5072" actId="20577"/>
          <ac:spMkLst>
            <pc:docMk/>
            <pc:sldMk cId="1757879576" sldId="293"/>
            <ac:spMk id="10" creationId="{7D888DA4-F473-4ADA-9710-4DD14051CDA5}"/>
          </ac:spMkLst>
        </pc:spChg>
        <pc:spChg chg="add mod">
          <ac:chgData name="Weifeng Xu" userId="e7aed605-a3dd-4d5a-a692-a87037af107b" providerId="ADAL" clId="{AA256C9C-DD0A-4A24-AECC-DADA2E819996}" dt="2021-03-01T20:02:30.027" v="5088" actId="1076"/>
          <ac:spMkLst>
            <pc:docMk/>
            <pc:sldMk cId="1757879576" sldId="293"/>
            <ac:spMk id="15" creationId="{6367688B-5113-4074-8D23-EDCDA43A265C}"/>
          </ac:spMkLst>
        </pc:spChg>
        <pc:spChg chg="add del">
          <ac:chgData name="Weifeng Xu" userId="e7aed605-a3dd-4d5a-a692-a87037af107b" providerId="ADAL" clId="{AA256C9C-DD0A-4A24-AECC-DADA2E819996}" dt="2021-03-01T20:04:51.682" v="5091" actId="22"/>
          <ac:spMkLst>
            <pc:docMk/>
            <pc:sldMk cId="1757879576" sldId="293"/>
            <ac:spMk id="17" creationId="{4D8D7673-DD45-4960-821B-F48999AAFCE6}"/>
          </ac:spMkLst>
        </pc:spChg>
        <pc:spChg chg="add del mod">
          <ac:chgData name="Weifeng Xu" userId="e7aed605-a3dd-4d5a-a692-a87037af107b" providerId="ADAL" clId="{AA256C9C-DD0A-4A24-AECC-DADA2E819996}" dt="2021-03-01T20:06:20.603" v="5106" actId="478"/>
          <ac:spMkLst>
            <pc:docMk/>
            <pc:sldMk cId="1757879576" sldId="293"/>
            <ac:spMk id="19" creationId="{CED55DE0-FFC2-4C9A-A076-7202EACA5B7B}"/>
          </ac:spMkLst>
        </pc:spChg>
        <pc:spChg chg="add mod">
          <ac:chgData name="Weifeng Xu" userId="e7aed605-a3dd-4d5a-a692-a87037af107b" providerId="ADAL" clId="{AA256C9C-DD0A-4A24-AECC-DADA2E819996}" dt="2021-03-01T20:06:44.720" v="5112" actId="1076"/>
          <ac:spMkLst>
            <pc:docMk/>
            <pc:sldMk cId="1757879576" sldId="293"/>
            <ac:spMk id="21" creationId="{1437638D-40D0-4886-A963-7A7EAA8ED1A2}"/>
          </ac:spMkLst>
        </pc:spChg>
        <pc:spChg chg="add mod">
          <ac:chgData name="Weifeng Xu" userId="e7aed605-a3dd-4d5a-a692-a87037af107b" providerId="ADAL" clId="{AA256C9C-DD0A-4A24-AECC-DADA2E819996}" dt="2021-03-01T20:08:39.822" v="5122" actId="1076"/>
          <ac:spMkLst>
            <pc:docMk/>
            <pc:sldMk cId="1757879576" sldId="293"/>
            <ac:spMk id="23" creationId="{5635E57E-CAF7-49C4-BEEA-416B00E875C3}"/>
          </ac:spMkLst>
        </pc:spChg>
        <pc:picChg chg="add del mod">
          <ac:chgData name="Weifeng Xu" userId="e7aed605-a3dd-4d5a-a692-a87037af107b" providerId="ADAL" clId="{AA256C9C-DD0A-4A24-AECC-DADA2E819996}" dt="2021-03-01T19:33:41.440" v="5041" actId="478"/>
          <ac:picMkLst>
            <pc:docMk/>
            <pc:sldMk cId="1757879576" sldId="293"/>
            <ac:picMk id="4" creationId="{71A3B0D1-6A0C-4B9B-BA5A-E444CF48A8EB}"/>
          </ac:picMkLst>
        </pc:picChg>
        <pc:picChg chg="add del mod">
          <ac:chgData name="Weifeng Xu" userId="e7aed605-a3dd-4d5a-a692-a87037af107b" providerId="ADAL" clId="{AA256C9C-DD0A-4A24-AECC-DADA2E819996}" dt="2021-03-01T20:06:18.583" v="5105" actId="478"/>
          <ac:picMkLst>
            <pc:docMk/>
            <pc:sldMk cId="1757879576" sldId="293"/>
            <ac:picMk id="8" creationId="{EA0AF362-C7E9-4884-A85D-5035CC82C8D6}"/>
          </ac:picMkLst>
        </pc:picChg>
        <pc:cxnChg chg="add del mod">
          <ac:chgData name="Weifeng Xu" userId="e7aed605-a3dd-4d5a-a692-a87037af107b" providerId="ADAL" clId="{AA256C9C-DD0A-4A24-AECC-DADA2E819996}" dt="2021-03-01T19:32:38.941" v="5040" actId="11529"/>
          <ac:cxnSpMkLst>
            <pc:docMk/>
            <pc:sldMk cId="1757879576" sldId="293"/>
            <ac:cxnSpMk id="6" creationId="{FB05FF97-FF57-467A-B343-972C785A3010}"/>
          </ac:cxnSpMkLst>
        </pc:cxnChg>
        <pc:cxnChg chg="add mod">
          <ac:chgData name="Weifeng Xu" userId="e7aed605-a3dd-4d5a-a692-a87037af107b" providerId="ADAL" clId="{AA256C9C-DD0A-4A24-AECC-DADA2E819996}" dt="2021-03-01T19:55:16.135" v="5071" actId="14100"/>
          <ac:cxnSpMkLst>
            <pc:docMk/>
            <pc:sldMk cId="1757879576" sldId="293"/>
            <ac:cxnSpMk id="12" creationId="{7676F4EF-7A45-4E88-AB2A-88FFC38F3B08}"/>
          </ac:cxnSpMkLst>
        </pc:cxnChg>
      </pc:sldChg>
      <pc:sldChg chg="addSp modSp new mod">
        <pc:chgData name="Weifeng Xu" userId="e7aed605-a3dd-4d5a-a692-a87037af107b" providerId="ADAL" clId="{AA256C9C-DD0A-4A24-AECC-DADA2E819996}" dt="2021-03-10T02:40:22.568" v="10937" actId="313"/>
        <pc:sldMkLst>
          <pc:docMk/>
          <pc:sldMk cId="2207446241" sldId="294"/>
        </pc:sldMkLst>
        <pc:spChg chg="mod">
          <ac:chgData name="Weifeng Xu" userId="e7aed605-a3dd-4d5a-a692-a87037af107b" providerId="ADAL" clId="{AA256C9C-DD0A-4A24-AECC-DADA2E819996}" dt="2021-03-10T02:40:22.568" v="10937" actId="313"/>
          <ac:spMkLst>
            <pc:docMk/>
            <pc:sldMk cId="2207446241" sldId="294"/>
            <ac:spMk id="2" creationId="{F6BE2274-8DF1-4CCF-BCB5-123C26F5E421}"/>
          </ac:spMkLst>
        </pc:spChg>
        <pc:picChg chg="add mod">
          <ac:chgData name="Weifeng Xu" userId="e7aed605-a3dd-4d5a-a692-a87037af107b" providerId="ADAL" clId="{AA256C9C-DD0A-4A24-AECC-DADA2E819996}" dt="2021-03-01T20:44:25.886" v="5190" actId="14100"/>
          <ac:picMkLst>
            <pc:docMk/>
            <pc:sldMk cId="2207446241" sldId="294"/>
            <ac:picMk id="4" creationId="{32B22B49-AEF0-4D25-B962-44A4FDD83599}"/>
          </ac:picMkLst>
        </pc:picChg>
      </pc:sldChg>
      <pc:sldChg chg="addSp delSp modSp new del mod setBg chgLayout">
        <pc:chgData name="Weifeng Xu" userId="e7aed605-a3dd-4d5a-a692-a87037af107b" providerId="ADAL" clId="{AA256C9C-DD0A-4A24-AECC-DADA2E819996}" dt="2021-03-03T15:27:12.431" v="7115" actId="47"/>
        <pc:sldMkLst>
          <pc:docMk/>
          <pc:sldMk cId="4055577986" sldId="295"/>
        </pc:sldMkLst>
        <pc:spChg chg="del">
          <ac:chgData name="Weifeng Xu" userId="e7aed605-a3dd-4d5a-a692-a87037af107b" providerId="ADAL" clId="{AA256C9C-DD0A-4A24-AECC-DADA2E819996}" dt="2021-03-01T22:24:28.677" v="5192" actId="700"/>
          <ac:spMkLst>
            <pc:docMk/>
            <pc:sldMk cId="4055577986" sldId="295"/>
            <ac:spMk id="2" creationId="{954ABAD8-8205-4B63-81CC-6D304515EF1C}"/>
          </ac:spMkLst>
        </pc:spChg>
        <pc:spChg chg="add mod ord">
          <ac:chgData name="Weifeng Xu" userId="e7aed605-a3dd-4d5a-a692-a87037af107b" providerId="ADAL" clId="{AA256C9C-DD0A-4A24-AECC-DADA2E819996}" dt="2021-03-02T00:23:40.511" v="5428" actId="108"/>
          <ac:spMkLst>
            <pc:docMk/>
            <pc:sldMk cId="4055577986" sldId="295"/>
            <ac:spMk id="3" creationId="{AC406A2A-3050-4D4B-9A2F-377279F02D41}"/>
          </ac:spMkLst>
        </pc:spChg>
        <pc:spChg chg="add mod">
          <ac:chgData name="Weifeng Xu" userId="e7aed605-a3dd-4d5a-a692-a87037af107b" providerId="ADAL" clId="{AA256C9C-DD0A-4A24-AECC-DADA2E819996}" dt="2021-03-02T00:11:58.936" v="5323" actId="20577"/>
          <ac:spMkLst>
            <pc:docMk/>
            <pc:sldMk cId="4055577986" sldId="295"/>
            <ac:spMk id="8" creationId="{77105971-689A-489D-BE30-71367E978AC8}"/>
          </ac:spMkLst>
        </pc:spChg>
        <pc:spChg chg="add">
          <ac:chgData name="Weifeng Xu" userId="e7aed605-a3dd-4d5a-a692-a87037af107b" providerId="ADAL" clId="{AA256C9C-DD0A-4A24-AECC-DADA2E819996}" dt="2021-03-01T22:26:29.909" v="5206" actId="26606"/>
          <ac:spMkLst>
            <pc:docMk/>
            <pc:sldMk cId="4055577986" sldId="295"/>
            <ac:spMk id="10" creationId="{D4771268-CB57-404A-9271-370EB28F6090}"/>
          </ac:spMkLst>
        </pc:spChg>
        <pc:picChg chg="add mod">
          <ac:chgData name="Weifeng Xu" userId="e7aed605-a3dd-4d5a-a692-a87037af107b" providerId="ADAL" clId="{AA256C9C-DD0A-4A24-AECC-DADA2E819996}" dt="2021-03-01T22:31:53.145" v="5294" actId="1076"/>
          <ac:picMkLst>
            <pc:docMk/>
            <pc:sldMk cId="4055577986" sldId="295"/>
            <ac:picMk id="5" creationId="{DB139A23-156A-4B9C-ADFE-E8401F544D2F}"/>
          </ac:picMkLst>
        </pc:picChg>
      </pc:sldChg>
      <pc:sldChg chg="addSp delSp modSp new del mod modClrScheme chgLayout">
        <pc:chgData name="Weifeng Xu" userId="e7aed605-a3dd-4d5a-a692-a87037af107b" providerId="ADAL" clId="{AA256C9C-DD0A-4A24-AECC-DADA2E819996}" dt="2021-03-06T01:16:51.790" v="10671" actId="47"/>
        <pc:sldMkLst>
          <pc:docMk/>
          <pc:sldMk cId="2323005149" sldId="296"/>
        </pc:sldMkLst>
        <pc:spChg chg="del mod ord">
          <ac:chgData name="Weifeng Xu" userId="e7aed605-a3dd-4d5a-a692-a87037af107b" providerId="ADAL" clId="{AA256C9C-DD0A-4A24-AECC-DADA2E819996}" dt="2021-03-02T00:19:00.409" v="5332" actId="700"/>
          <ac:spMkLst>
            <pc:docMk/>
            <pc:sldMk cId="2323005149" sldId="296"/>
            <ac:spMk id="2" creationId="{D8978D4D-D538-4149-8917-2ED83F650B47}"/>
          </ac:spMkLst>
        </pc:spChg>
        <pc:spChg chg="add mod ord">
          <ac:chgData name="Weifeng Xu" userId="e7aed605-a3dd-4d5a-a692-a87037af107b" providerId="ADAL" clId="{AA256C9C-DD0A-4A24-AECC-DADA2E819996}" dt="2021-03-02T00:19:02.511" v="5333"/>
          <ac:spMkLst>
            <pc:docMk/>
            <pc:sldMk cId="2323005149" sldId="296"/>
            <ac:spMk id="3" creationId="{B8758BF5-58C3-4201-BA87-7F229D24CDC8}"/>
          </ac:spMkLst>
        </pc:spChg>
        <pc:spChg chg="add mod ord">
          <ac:chgData name="Weifeng Xu" userId="e7aed605-a3dd-4d5a-a692-a87037af107b" providerId="ADAL" clId="{AA256C9C-DD0A-4A24-AECC-DADA2E819996}" dt="2021-03-02T00:19:00.409" v="5332" actId="700"/>
          <ac:spMkLst>
            <pc:docMk/>
            <pc:sldMk cId="2323005149" sldId="296"/>
            <ac:spMk id="4" creationId="{D3445232-4E9E-4FA0-AA73-D932A67D061C}"/>
          </ac:spMkLst>
        </pc:spChg>
      </pc:sldChg>
      <pc:sldChg chg="addSp delSp modSp new mod ord modClrScheme chgLayout modNotesTx">
        <pc:chgData name="Weifeng Xu" userId="e7aed605-a3dd-4d5a-a692-a87037af107b" providerId="ADAL" clId="{AA256C9C-DD0A-4A24-AECC-DADA2E819996}" dt="2021-03-02T20:23:07.964" v="5989" actId="13822"/>
        <pc:sldMkLst>
          <pc:docMk/>
          <pc:sldMk cId="2224677796" sldId="297"/>
        </pc:sldMkLst>
        <pc:spChg chg="del">
          <ac:chgData name="Weifeng Xu" userId="e7aed605-a3dd-4d5a-a692-a87037af107b" providerId="ADAL" clId="{AA256C9C-DD0A-4A24-AECC-DADA2E819996}" dt="2021-03-02T01:25:41.198" v="5524" actId="700"/>
          <ac:spMkLst>
            <pc:docMk/>
            <pc:sldMk cId="2224677796" sldId="297"/>
            <ac:spMk id="2" creationId="{1A59C24E-DE47-4281-AB9C-FAE665CEE72E}"/>
          </ac:spMkLst>
        </pc:spChg>
        <pc:spChg chg="add mod ord">
          <ac:chgData name="Weifeng Xu" userId="e7aed605-a3dd-4d5a-a692-a87037af107b" providerId="ADAL" clId="{AA256C9C-DD0A-4A24-AECC-DADA2E819996}" dt="2021-03-02T02:20:45.079" v="5529" actId="700"/>
          <ac:spMkLst>
            <pc:docMk/>
            <pc:sldMk cId="2224677796" sldId="297"/>
            <ac:spMk id="3" creationId="{F84EC4DD-33B7-4864-9743-CADBBF309494}"/>
          </ac:spMkLst>
        </pc:spChg>
        <pc:spChg chg="add del mod">
          <ac:chgData name="Weifeng Xu" userId="e7aed605-a3dd-4d5a-a692-a87037af107b" providerId="ADAL" clId="{AA256C9C-DD0A-4A24-AECC-DADA2E819996}" dt="2021-03-02T02:20:45.079" v="5529" actId="700"/>
          <ac:spMkLst>
            <pc:docMk/>
            <pc:sldMk cId="2224677796" sldId="297"/>
            <ac:spMk id="4" creationId="{78BB803C-EF22-4EB9-8236-4C2419EAF656}"/>
          </ac:spMkLst>
        </pc:spChg>
        <pc:spChg chg="add mod">
          <ac:chgData name="Weifeng Xu" userId="e7aed605-a3dd-4d5a-a692-a87037af107b" providerId="ADAL" clId="{AA256C9C-DD0A-4A24-AECC-DADA2E819996}" dt="2021-03-02T02:26:58.244" v="5562" actId="404"/>
          <ac:spMkLst>
            <pc:docMk/>
            <pc:sldMk cId="2224677796" sldId="297"/>
            <ac:spMk id="7" creationId="{595CCB2D-7C3E-484A-ADE6-B1F107839E0A}"/>
          </ac:spMkLst>
        </pc:spChg>
        <pc:spChg chg="add mod">
          <ac:chgData name="Weifeng Xu" userId="e7aed605-a3dd-4d5a-a692-a87037af107b" providerId="ADAL" clId="{AA256C9C-DD0A-4A24-AECC-DADA2E819996}" dt="2021-03-02T02:29:08.889" v="5621" actId="114"/>
          <ac:spMkLst>
            <pc:docMk/>
            <pc:sldMk cId="2224677796" sldId="297"/>
            <ac:spMk id="10" creationId="{9FD4F1C9-81CE-472E-9AB7-EACC06B8B99F}"/>
          </ac:spMkLst>
        </pc:spChg>
        <pc:spChg chg="add mod">
          <ac:chgData name="Weifeng Xu" userId="e7aed605-a3dd-4d5a-a692-a87037af107b" providerId="ADAL" clId="{AA256C9C-DD0A-4A24-AECC-DADA2E819996}" dt="2021-03-02T20:23:00.963" v="5987" actId="1076"/>
          <ac:spMkLst>
            <pc:docMk/>
            <pc:sldMk cId="2224677796" sldId="297"/>
            <ac:spMk id="11" creationId="{67BB188A-47DA-401D-A13F-1F3993CA7ED4}"/>
          </ac:spMkLst>
        </pc:spChg>
        <pc:spChg chg="add mod">
          <ac:chgData name="Weifeng Xu" userId="e7aed605-a3dd-4d5a-a692-a87037af107b" providerId="ADAL" clId="{AA256C9C-DD0A-4A24-AECC-DADA2E819996}" dt="2021-03-02T02:31:24.990" v="5650" actId="1076"/>
          <ac:spMkLst>
            <pc:docMk/>
            <pc:sldMk cId="2224677796" sldId="297"/>
            <ac:spMk id="16" creationId="{08A18B27-44C3-4130-8BAA-1B2E3F099F54}"/>
          </ac:spMkLst>
        </pc:spChg>
        <pc:picChg chg="add mod">
          <ac:chgData name="Weifeng Xu" userId="e7aed605-a3dd-4d5a-a692-a87037af107b" providerId="ADAL" clId="{AA256C9C-DD0A-4A24-AECC-DADA2E819996}" dt="2021-03-02T02:26:17.622" v="5534" actId="14100"/>
          <ac:picMkLst>
            <pc:docMk/>
            <pc:sldMk cId="2224677796" sldId="297"/>
            <ac:picMk id="6" creationId="{751C4097-7D26-4B09-AD45-2C6EAA10E45F}"/>
          </ac:picMkLst>
        </pc:picChg>
        <pc:picChg chg="add mod">
          <ac:chgData name="Weifeng Xu" userId="e7aed605-a3dd-4d5a-a692-a87037af107b" providerId="ADAL" clId="{AA256C9C-DD0A-4A24-AECC-DADA2E819996}" dt="2021-03-02T02:30:59.125" v="5629" actId="14100"/>
          <ac:picMkLst>
            <pc:docMk/>
            <pc:sldMk cId="2224677796" sldId="297"/>
            <ac:picMk id="12" creationId="{64EA7A13-7250-4834-A809-DABA6C189EBB}"/>
          </ac:picMkLst>
        </pc:picChg>
        <pc:cxnChg chg="add mod">
          <ac:chgData name="Weifeng Xu" userId="e7aed605-a3dd-4d5a-a692-a87037af107b" providerId="ADAL" clId="{AA256C9C-DD0A-4A24-AECC-DADA2E819996}" dt="2021-03-02T20:23:07.964" v="5989" actId="13822"/>
          <ac:cxnSpMkLst>
            <pc:docMk/>
            <pc:sldMk cId="2224677796" sldId="297"/>
            <ac:cxnSpMk id="5" creationId="{AAC384D2-D02E-4C0F-BA14-1BB7D3D01081}"/>
          </ac:cxnSpMkLst>
        </pc:cxnChg>
        <pc:cxnChg chg="add mod">
          <ac:chgData name="Weifeng Xu" userId="e7aed605-a3dd-4d5a-a692-a87037af107b" providerId="ADAL" clId="{AA256C9C-DD0A-4A24-AECC-DADA2E819996}" dt="2021-03-02T02:27:07.546" v="5564" actId="13822"/>
          <ac:cxnSpMkLst>
            <pc:docMk/>
            <pc:sldMk cId="2224677796" sldId="297"/>
            <ac:cxnSpMk id="9" creationId="{5AEEB4ED-610F-4988-ADD1-D79F90C5DFEF}"/>
          </ac:cxnSpMkLst>
        </pc:cxnChg>
        <pc:cxnChg chg="add mod">
          <ac:chgData name="Weifeng Xu" userId="e7aed605-a3dd-4d5a-a692-a87037af107b" providerId="ADAL" clId="{AA256C9C-DD0A-4A24-AECC-DADA2E819996}" dt="2021-03-02T02:31:01.518" v="5630" actId="14100"/>
          <ac:cxnSpMkLst>
            <pc:docMk/>
            <pc:sldMk cId="2224677796" sldId="297"/>
            <ac:cxnSpMk id="14" creationId="{D3B2580A-5140-42D8-A717-64843833F5C8}"/>
          </ac:cxnSpMkLst>
        </pc:cxnChg>
      </pc:sldChg>
      <pc:sldChg chg="addSp delSp modSp new mod modClrScheme chgLayout modNotesTx">
        <pc:chgData name="Weifeng Xu" userId="e7aed605-a3dd-4d5a-a692-a87037af107b" providerId="ADAL" clId="{AA256C9C-DD0A-4A24-AECC-DADA2E819996}" dt="2021-03-02T02:38:46.566" v="5710" actId="1076"/>
        <pc:sldMkLst>
          <pc:docMk/>
          <pc:sldMk cId="1105583169" sldId="298"/>
        </pc:sldMkLst>
        <pc:spChg chg="del">
          <ac:chgData name="Weifeng Xu" userId="e7aed605-a3dd-4d5a-a692-a87037af107b" providerId="ADAL" clId="{AA256C9C-DD0A-4A24-AECC-DADA2E819996}" dt="2021-03-02T02:36:12.648" v="5659" actId="700"/>
          <ac:spMkLst>
            <pc:docMk/>
            <pc:sldMk cId="1105583169" sldId="298"/>
            <ac:spMk id="2" creationId="{70111D2C-80AC-4541-B2C4-82871F4AC1E0}"/>
          </ac:spMkLst>
        </pc:spChg>
        <pc:spChg chg="add mod">
          <ac:chgData name="Weifeng Xu" userId="e7aed605-a3dd-4d5a-a692-a87037af107b" providerId="ADAL" clId="{AA256C9C-DD0A-4A24-AECC-DADA2E819996}" dt="2021-03-02T02:37:44.022" v="5706" actId="114"/>
          <ac:spMkLst>
            <pc:docMk/>
            <pc:sldMk cId="1105583169" sldId="298"/>
            <ac:spMk id="5" creationId="{C583F394-0BCB-47F5-B6CD-9BC6FF02ED93}"/>
          </ac:spMkLst>
        </pc:spChg>
        <pc:picChg chg="add mod">
          <ac:chgData name="Weifeng Xu" userId="e7aed605-a3dd-4d5a-a692-a87037af107b" providerId="ADAL" clId="{AA256C9C-DD0A-4A24-AECC-DADA2E819996}" dt="2021-03-02T02:36:29.182" v="5663" actId="1076"/>
          <ac:picMkLst>
            <pc:docMk/>
            <pc:sldMk cId="1105583169" sldId="298"/>
            <ac:picMk id="4" creationId="{D9A8D110-DC96-4B6F-B60A-2FD8E2C4EB75}"/>
          </ac:picMkLst>
        </pc:picChg>
        <pc:picChg chg="add mod">
          <ac:chgData name="Weifeng Xu" userId="e7aed605-a3dd-4d5a-a692-a87037af107b" providerId="ADAL" clId="{AA256C9C-DD0A-4A24-AECC-DADA2E819996}" dt="2021-03-02T02:38:46.566" v="5710" actId="1076"/>
          <ac:picMkLst>
            <pc:docMk/>
            <pc:sldMk cId="1105583169" sldId="298"/>
            <ac:picMk id="7" creationId="{925D33D0-AA5F-4429-B6A1-1C20D94E4949}"/>
          </ac:picMkLst>
        </pc:picChg>
      </pc:sldChg>
      <pc:sldChg chg="addSp delSp modSp new mod modNotesTx">
        <pc:chgData name="Weifeng Xu" userId="e7aed605-a3dd-4d5a-a692-a87037af107b" providerId="ADAL" clId="{AA256C9C-DD0A-4A24-AECC-DADA2E819996}" dt="2021-03-03T15:30:40.779" v="7131" actId="14100"/>
        <pc:sldMkLst>
          <pc:docMk/>
          <pc:sldMk cId="3471057309" sldId="299"/>
        </pc:sldMkLst>
        <pc:spChg chg="add mod">
          <ac:chgData name="Weifeng Xu" userId="e7aed605-a3dd-4d5a-a692-a87037af107b" providerId="ADAL" clId="{AA256C9C-DD0A-4A24-AECC-DADA2E819996}" dt="2021-03-02T03:19:51.432" v="5868" actId="208"/>
          <ac:spMkLst>
            <pc:docMk/>
            <pc:sldMk cId="3471057309" sldId="299"/>
            <ac:spMk id="6" creationId="{2F523198-4744-49D0-BE12-98B77E5973C1}"/>
          </ac:spMkLst>
        </pc:spChg>
        <pc:spChg chg="add mod">
          <ac:chgData name="Weifeng Xu" userId="e7aed605-a3dd-4d5a-a692-a87037af107b" providerId="ADAL" clId="{AA256C9C-DD0A-4A24-AECC-DADA2E819996}" dt="2021-03-02T03:09:44.538" v="5777" actId="1076"/>
          <ac:spMkLst>
            <pc:docMk/>
            <pc:sldMk cId="3471057309" sldId="299"/>
            <ac:spMk id="8" creationId="{53DEBC47-2B0C-4F93-9562-0594B0928AB2}"/>
          </ac:spMkLst>
        </pc:spChg>
        <pc:spChg chg="add mod">
          <ac:chgData name="Weifeng Xu" userId="e7aed605-a3dd-4d5a-a692-a87037af107b" providerId="ADAL" clId="{AA256C9C-DD0A-4A24-AECC-DADA2E819996}" dt="2021-03-02T03:16:28.443" v="5856" actId="20577"/>
          <ac:spMkLst>
            <pc:docMk/>
            <pc:sldMk cId="3471057309" sldId="299"/>
            <ac:spMk id="14" creationId="{C26B21A4-5D61-4530-A811-796C745718FD}"/>
          </ac:spMkLst>
        </pc:spChg>
        <pc:spChg chg="add mod">
          <ac:chgData name="Weifeng Xu" userId="e7aed605-a3dd-4d5a-a692-a87037af107b" providerId="ADAL" clId="{AA256C9C-DD0A-4A24-AECC-DADA2E819996}" dt="2021-03-02T03:17:41.407" v="5866" actId="1076"/>
          <ac:spMkLst>
            <pc:docMk/>
            <pc:sldMk cId="3471057309" sldId="299"/>
            <ac:spMk id="16" creationId="{74EED319-2E7B-48D5-AE3C-78A7AD7C42C5}"/>
          </ac:spMkLst>
        </pc:spChg>
        <pc:picChg chg="add mod">
          <ac:chgData name="Weifeng Xu" userId="e7aed605-a3dd-4d5a-a692-a87037af107b" providerId="ADAL" clId="{AA256C9C-DD0A-4A24-AECC-DADA2E819996}" dt="2021-03-02T03:09:36.538" v="5773" actId="1076"/>
          <ac:picMkLst>
            <pc:docMk/>
            <pc:sldMk cId="3471057309" sldId="299"/>
            <ac:picMk id="3" creationId="{3615731B-721F-4FE4-926D-BA26E205F2ED}"/>
          </ac:picMkLst>
        </pc:picChg>
        <pc:picChg chg="add mod">
          <ac:chgData name="Weifeng Xu" userId="e7aed605-a3dd-4d5a-a692-a87037af107b" providerId="ADAL" clId="{AA256C9C-DD0A-4A24-AECC-DADA2E819996}" dt="2021-03-02T03:09:47.159" v="5778" actId="1076"/>
          <ac:picMkLst>
            <pc:docMk/>
            <pc:sldMk cId="3471057309" sldId="299"/>
            <ac:picMk id="5" creationId="{AB6A1B00-CDC1-44AB-B74D-7C75F841929C}"/>
          </ac:picMkLst>
        </pc:picChg>
        <pc:picChg chg="add del mod">
          <ac:chgData name="Weifeng Xu" userId="e7aed605-a3dd-4d5a-a692-a87037af107b" providerId="ADAL" clId="{AA256C9C-DD0A-4A24-AECC-DADA2E819996}" dt="2021-03-02T03:08:48.856" v="5767" actId="22"/>
          <ac:picMkLst>
            <pc:docMk/>
            <pc:sldMk cId="3471057309" sldId="299"/>
            <ac:picMk id="10" creationId="{29413F4D-0398-4078-853E-352803AE0664}"/>
          </ac:picMkLst>
        </pc:picChg>
        <pc:picChg chg="add mod">
          <ac:chgData name="Weifeng Xu" userId="e7aed605-a3dd-4d5a-a692-a87037af107b" providerId="ADAL" clId="{AA256C9C-DD0A-4A24-AECC-DADA2E819996}" dt="2021-03-02T03:09:56.744" v="5781" actId="1076"/>
          <ac:picMkLst>
            <pc:docMk/>
            <pc:sldMk cId="3471057309" sldId="299"/>
            <ac:picMk id="12" creationId="{CFBD4C7F-B734-486B-8C24-6F81EF2B5FCB}"/>
          </ac:picMkLst>
        </pc:picChg>
        <pc:picChg chg="add mod">
          <ac:chgData name="Weifeng Xu" userId="e7aed605-a3dd-4d5a-a692-a87037af107b" providerId="ADAL" clId="{AA256C9C-DD0A-4A24-AECC-DADA2E819996}" dt="2021-03-02T03:17:32.690" v="5864" actId="1076"/>
          <ac:picMkLst>
            <pc:docMk/>
            <pc:sldMk cId="3471057309" sldId="299"/>
            <ac:picMk id="18" creationId="{F628277D-EDAD-45F3-93CA-E43E09DDD243}"/>
          </ac:picMkLst>
        </pc:picChg>
        <pc:picChg chg="add mod">
          <ac:chgData name="Weifeng Xu" userId="e7aed605-a3dd-4d5a-a692-a87037af107b" providerId="ADAL" clId="{AA256C9C-DD0A-4A24-AECC-DADA2E819996}" dt="2021-03-02T03:17:34.423" v="5865" actId="1076"/>
          <ac:picMkLst>
            <pc:docMk/>
            <pc:sldMk cId="3471057309" sldId="299"/>
            <ac:picMk id="20" creationId="{0462B65B-1509-4296-B865-30E5981A0C79}"/>
          </ac:picMkLst>
        </pc:picChg>
        <pc:cxnChg chg="add del mod">
          <ac:chgData name="Weifeng Xu" userId="e7aed605-a3dd-4d5a-a692-a87037af107b" providerId="ADAL" clId="{AA256C9C-DD0A-4A24-AECC-DADA2E819996}" dt="2021-03-03T15:29:11.860" v="7119" actId="11529"/>
          <ac:cxnSpMkLst>
            <pc:docMk/>
            <pc:sldMk cId="3471057309" sldId="299"/>
            <ac:cxnSpMk id="4" creationId="{44C44A55-6AE9-4427-9330-31940E09CBA4}"/>
          </ac:cxnSpMkLst>
        </pc:cxnChg>
        <pc:cxnChg chg="add mod">
          <ac:chgData name="Weifeng Xu" userId="e7aed605-a3dd-4d5a-a692-a87037af107b" providerId="ADAL" clId="{AA256C9C-DD0A-4A24-AECC-DADA2E819996}" dt="2021-03-03T15:29:18.307" v="7121" actId="13822"/>
          <ac:cxnSpMkLst>
            <pc:docMk/>
            <pc:sldMk cId="3471057309" sldId="299"/>
            <ac:cxnSpMk id="9" creationId="{DAB4439E-65FE-498A-A843-01FB61773AB4}"/>
          </ac:cxnSpMkLst>
        </pc:cxnChg>
        <pc:cxnChg chg="add mod">
          <ac:chgData name="Weifeng Xu" userId="e7aed605-a3dd-4d5a-a692-a87037af107b" providerId="ADAL" clId="{AA256C9C-DD0A-4A24-AECC-DADA2E819996}" dt="2021-03-03T15:29:52.515" v="7123" actId="13822"/>
          <ac:cxnSpMkLst>
            <pc:docMk/>
            <pc:sldMk cId="3471057309" sldId="299"/>
            <ac:cxnSpMk id="11" creationId="{96E21891-0ACE-44EF-A2C2-59BBF4AE9258}"/>
          </ac:cxnSpMkLst>
        </pc:cxnChg>
        <pc:cxnChg chg="add mod">
          <ac:chgData name="Weifeng Xu" userId="e7aed605-a3dd-4d5a-a692-a87037af107b" providerId="ADAL" clId="{AA256C9C-DD0A-4A24-AECC-DADA2E819996}" dt="2021-03-03T15:30:02.260" v="7125" actId="13822"/>
          <ac:cxnSpMkLst>
            <pc:docMk/>
            <pc:sldMk cId="3471057309" sldId="299"/>
            <ac:cxnSpMk id="15" creationId="{C75ED13B-E817-4870-8DF8-D524DDF7E77E}"/>
          </ac:cxnSpMkLst>
        </pc:cxnChg>
        <pc:cxnChg chg="add mod">
          <ac:chgData name="Weifeng Xu" userId="e7aed605-a3dd-4d5a-a692-a87037af107b" providerId="ADAL" clId="{AA256C9C-DD0A-4A24-AECC-DADA2E819996}" dt="2021-03-03T15:30:37.311" v="7130" actId="14100"/>
          <ac:cxnSpMkLst>
            <pc:docMk/>
            <pc:sldMk cId="3471057309" sldId="299"/>
            <ac:cxnSpMk id="19" creationId="{8652B8FC-F906-4C09-ACA1-F3B20F1EE167}"/>
          </ac:cxnSpMkLst>
        </pc:cxnChg>
        <pc:cxnChg chg="add mod">
          <ac:chgData name="Weifeng Xu" userId="e7aed605-a3dd-4d5a-a692-a87037af107b" providerId="ADAL" clId="{AA256C9C-DD0A-4A24-AECC-DADA2E819996}" dt="2021-03-03T15:30:40.779" v="7131" actId="14100"/>
          <ac:cxnSpMkLst>
            <pc:docMk/>
            <pc:sldMk cId="3471057309" sldId="299"/>
            <ac:cxnSpMk id="22" creationId="{10830252-4A47-4B20-91C7-6EAF01D0897F}"/>
          </ac:cxnSpMkLst>
        </pc:cxnChg>
      </pc:sldChg>
      <pc:sldChg chg="addSp delSp modSp new mod setBg modNotesTx">
        <pc:chgData name="Weifeng Xu" userId="e7aed605-a3dd-4d5a-a692-a87037af107b" providerId="ADAL" clId="{AA256C9C-DD0A-4A24-AECC-DADA2E819996}" dt="2021-03-12T15:26:39.663" v="11756" actId="1076"/>
        <pc:sldMkLst>
          <pc:docMk/>
          <pc:sldMk cId="877061006" sldId="300"/>
        </pc:sldMkLst>
        <pc:spChg chg="add mod">
          <ac:chgData name="Weifeng Xu" userId="e7aed605-a3dd-4d5a-a692-a87037af107b" providerId="ADAL" clId="{AA256C9C-DD0A-4A24-AECC-DADA2E819996}" dt="2021-03-12T15:23:18.291" v="11751" actId="14100"/>
          <ac:spMkLst>
            <pc:docMk/>
            <pc:sldMk cId="877061006" sldId="300"/>
            <ac:spMk id="4" creationId="{C30E1030-27D0-4756-9334-78DA697296A4}"/>
          </ac:spMkLst>
        </pc:spChg>
        <pc:spChg chg="add mod">
          <ac:chgData name="Weifeng Xu" userId="e7aed605-a3dd-4d5a-a692-a87037af107b" providerId="ADAL" clId="{AA256C9C-DD0A-4A24-AECC-DADA2E819996}" dt="2021-03-12T15:26:39.663" v="11756" actId="1076"/>
          <ac:spMkLst>
            <pc:docMk/>
            <pc:sldMk cId="877061006" sldId="300"/>
            <ac:spMk id="7" creationId="{D47D6160-C824-4AE1-901E-1C48B3D312B2}"/>
          </ac:spMkLst>
        </pc:spChg>
        <pc:spChg chg="add del">
          <ac:chgData name="Weifeng Xu" userId="e7aed605-a3dd-4d5a-a692-a87037af107b" providerId="ADAL" clId="{AA256C9C-DD0A-4A24-AECC-DADA2E819996}" dt="2021-03-02T03:36:13.944" v="5965" actId="26606"/>
          <ac:spMkLst>
            <pc:docMk/>
            <pc:sldMk cId="877061006" sldId="300"/>
            <ac:spMk id="8" creationId="{E559D998-AB6C-46E1-B394-118E9A1E2D62}"/>
          </ac:spMkLst>
        </pc:spChg>
        <pc:picChg chg="add mod">
          <ac:chgData name="Weifeng Xu" userId="e7aed605-a3dd-4d5a-a692-a87037af107b" providerId="ADAL" clId="{AA256C9C-DD0A-4A24-AECC-DADA2E819996}" dt="2021-03-02T03:36:22.228" v="5968" actId="962"/>
          <ac:picMkLst>
            <pc:docMk/>
            <pc:sldMk cId="877061006" sldId="300"/>
            <ac:picMk id="3" creationId="{3075B7A3-9469-4AD7-823B-CB20C18F13C8}"/>
          </ac:picMkLst>
        </pc:picChg>
        <pc:cxnChg chg="add mod">
          <ac:chgData name="Weifeng Xu" userId="e7aed605-a3dd-4d5a-a692-a87037af107b" providerId="ADAL" clId="{AA256C9C-DD0A-4A24-AECC-DADA2E819996}" dt="2021-03-12T15:23:33.738" v="11754" actId="1582"/>
          <ac:cxnSpMkLst>
            <pc:docMk/>
            <pc:sldMk cId="877061006" sldId="300"/>
            <ac:cxnSpMk id="6" creationId="{B1450412-E418-447A-BFCD-1F43A617ED8E}"/>
          </ac:cxnSpMkLst>
        </pc:cxnChg>
        <pc:cxnChg chg="add mod">
          <ac:chgData name="Weifeng Xu" userId="e7aed605-a3dd-4d5a-a692-a87037af107b" providerId="ADAL" clId="{AA256C9C-DD0A-4A24-AECC-DADA2E819996}" dt="2021-03-12T15:26:39.663" v="11756" actId="1076"/>
          <ac:cxnSpMkLst>
            <pc:docMk/>
            <pc:sldMk cId="877061006" sldId="300"/>
            <ac:cxnSpMk id="8" creationId="{00960798-17DF-4083-9C42-F71523D03C40}"/>
          </ac:cxnSpMkLst>
        </pc:cxnChg>
      </pc:sldChg>
      <pc:sldChg chg="addSp delSp modSp new mod setBg modClrScheme delDesignElem chgLayout">
        <pc:chgData name="Weifeng Xu" userId="e7aed605-a3dd-4d5a-a692-a87037af107b" providerId="ADAL" clId="{AA256C9C-DD0A-4A24-AECC-DADA2E819996}" dt="2021-03-03T00:22:42.415" v="6552" actId="700"/>
        <pc:sldMkLst>
          <pc:docMk/>
          <pc:sldMk cId="2343196982" sldId="301"/>
        </pc:sldMkLst>
        <pc:spChg chg="add mod ord">
          <ac:chgData name="Weifeng Xu" userId="e7aed605-a3dd-4d5a-a692-a87037af107b" providerId="ADAL" clId="{AA256C9C-DD0A-4A24-AECC-DADA2E819996}" dt="2021-03-03T00:22:42.415" v="6552" actId="700"/>
          <ac:spMkLst>
            <pc:docMk/>
            <pc:sldMk cId="2343196982" sldId="301"/>
            <ac:spMk id="2" creationId="{99CD3404-EE13-45F2-8060-F5319CCDC8CF}"/>
          </ac:spMkLst>
        </pc:spChg>
        <pc:spChg chg="add mod ord">
          <ac:chgData name="Weifeng Xu" userId="e7aed605-a3dd-4d5a-a692-a87037af107b" providerId="ADAL" clId="{AA256C9C-DD0A-4A24-AECC-DADA2E819996}" dt="2021-03-03T00:22:42.415" v="6552" actId="700"/>
          <ac:spMkLst>
            <pc:docMk/>
            <pc:sldMk cId="2343196982" sldId="301"/>
            <ac:spMk id="3" creationId="{5362956B-5E73-4E7E-9E09-50F6EE90BDCF}"/>
          </ac:spMkLst>
        </pc:spChg>
        <pc:spChg chg="add del">
          <ac:chgData name="Weifeng Xu" userId="e7aed605-a3dd-4d5a-a692-a87037af107b" providerId="ADAL" clId="{AA256C9C-DD0A-4A24-AECC-DADA2E819996}" dt="2021-03-03T00:14:40.426" v="6546" actId="26606"/>
          <ac:spMkLst>
            <pc:docMk/>
            <pc:sldMk cId="2343196982" sldId="301"/>
            <ac:spMk id="10" creationId="{201CC55D-ED54-4C5C-95E6-10947BD1103B}"/>
          </ac:spMkLst>
        </pc:spChg>
        <pc:spChg chg="add del">
          <ac:chgData name="Weifeng Xu" userId="e7aed605-a3dd-4d5a-a692-a87037af107b" providerId="ADAL" clId="{AA256C9C-DD0A-4A24-AECC-DADA2E819996}" dt="2021-03-03T00:14:40.426" v="6546" actId="26606"/>
          <ac:spMkLst>
            <pc:docMk/>
            <pc:sldMk cId="2343196982" sldId="301"/>
            <ac:spMk id="16" creationId="{3873B707-463F-40B0-8227-E8CC6C67EB25}"/>
          </ac:spMkLst>
        </pc:spChg>
        <pc:spChg chg="add del">
          <ac:chgData name="Weifeng Xu" userId="e7aed605-a3dd-4d5a-a692-a87037af107b" providerId="ADAL" clId="{AA256C9C-DD0A-4A24-AECC-DADA2E819996}" dt="2021-03-03T00:14:40.426" v="6546" actId="26606"/>
          <ac:spMkLst>
            <pc:docMk/>
            <pc:sldMk cId="2343196982" sldId="301"/>
            <ac:spMk id="18" creationId="{C13237C8-E62C-4F0D-A318-BD6FB6C2D138}"/>
          </ac:spMkLst>
        </pc:spChg>
        <pc:spChg chg="add del">
          <ac:chgData name="Weifeng Xu" userId="e7aed605-a3dd-4d5a-a692-a87037af107b" providerId="ADAL" clId="{AA256C9C-DD0A-4A24-AECC-DADA2E819996}" dt="2021-03-03T00:14:40.426" v="6546" actId="26606"/>
          <ac:spMkLst>
            <pc:docMk/>
            <pc:sldMk cId="2343196982" sldId="301"/>
            <ac:spMk id="20" creationId="{19C9EAEA-39D0-4B0E-A0EB-51E7B26740B1}"/>
          </ac:spMkLst>
        </pc:spChg>
        <pc:spChg chg="add del">
          <ac:chgData name="Weifeng Xu" userId="e7aed605-a3dd-4d5a-a692-a87037af107b" providerId="ADAL" clId="{AA256C9C-DD0A-4A24-AECC-DADA2E819996}" dt="2021-03-03T00:22:42.415" v="6552" actId="700"/>
          <ac:spMkLst>
            <pc:docMk/>
            <pc:sldMk cId="2343196982" sldId="301"/>
            <ac:spMk id="22" creationId="{5E39A796-BE83-48B1-B33F-35C4A32AAB57}"/>
          </ac:spMkLst>
        </pc:spChg>
        <pc:spChg chg="add del">
          <ac:chgData name="Weifeng Xu" userId="e7aed605-a3dd-4d5a-a692-a87037af107b" providerId="ADAL" clId="{AA256C9C-DD0A-4A24-AECC-DADA2E819996}" dt="2021-03-03T00:22:42.415" v="6552" actId="700"/>
          <ac:spMkLst>
            <pc:docMk/>
            <pc:sldMk cId="2343196982" sldId="301"/>
            <ac:spMk id="23" creationId="{72F84B47-E267-4194-8194-831DB7B5547F}"/>
          </ac:spMkLst>
        </pc:spChg>
        <pc:grpChg chg="add del">
          <ac:chgData name="Weifeng Xu" userId="e7aed605-a3dd-4d5a-a692-a87037af107b" providerId="ADAL" clId="{AA256C9C-DD0A-4A24-AECC-DADA2E819996}" dt="2021-03-03T00:14:40.426" v="6546" actId="26606"/>
          <ac:grpSpMkLst>
            <pc:docMk/>
            <pc:sldMk cId="2343196982" sldId="301"/>
            <ac:grpSpMk id="12" creationId="{1DE889C7-FAD6-4397-98E2-05D503484459}"/>
          </ac:grpSpMkLst>
        </pc:grpChg>
        <pc:picChg chg="add mod">
          <ac:chgData name="Weifeng Xu" userId="e7aed605-a3dd-4d5a-a692-a87037af107b" providerId="ADAL" clId="{AA256C9C-DD0A-4A24-AECC-DADA2E819996}" dt="2021-03-03T00:14:47.213" v="6549" actId="962"/>
          <ac:picMkLst>
            <pc:docMk/>
            <pc:sldMk cId="2343196982" sldId="301"/>
            <ac:picMk id="5" creationId="{2FF9050D-B444-41D5-AE46-ABB8999FC9AC}"/>
          </ac:picMkLst>
        </pc:picChg>
      </pc:sldChg>
      <pc:sldChg chg="addSp delSp modSp new mod setBg setClrOvrMap modNotesTx">
        <pc:chgData name="Weifeng Xu" userId="e7aed605-a3dd-4d5a-a692-a87037af107b" providerId="ADAL" clId="{AA256C9C-DD0A-4A24-AECC-DADA2E819996}" dt="2021-03-04T01:33:36.099" v="7893" actId="20577"/>
        <pc:sldMkLst>
          <pc:docMk/>
          <pc:sldMk cId="493733997" sldId="302"/>
        </pc:sldMkLst>
        <pc:spChg chg="mod">
          <ac:chgData name="Weifeng Xu" userId="e7aed605-a3dd-4d5a-a692-a87037af107b" providerId="ADAL" clId="{AA256C9C-DD0A-4A24-AECC-DADA2E819996}" dt="2021-03-04T01:14:17.106" v="7738" actId="20577"/>
          <ac:spMkLst>
            <pc:docMk/>
            <pc:sldMk cId="493733997" sldId="302"/>
            <ac:spMk id="2" creationId="{A1B69D61-741B-4A5C-945F-DF6F260DF44D}"/>
          </ac:spMkLst>
        </pc:spChg>
        <pc:spChg chg="mod ord">
          <ac:chgData name="Weifeng Xu" userId="e7aed605-a3dd-4d5a-a692-a87037af107b" providerId="ADAL" clId="{AA256C9C-DD0A-4A24-AECC-DADA2E819996}" dt="2021-03-04T01:16:58.780" v="7819" actId="207"/>
          <ac:spMkLst>
            <pc:docMk/>
            <pc:sldMk cId="493733997" sldId="302"/>
            <ac:spMk id="3" creationId="{F3B014D9-EAD7-4A5F-A4DC-921919091233}"/>
          </ac:spMkLst>
        </pc:spChg>
        <pc:spChg chg="add del">
          <ac:chgData name="Weifeng Xu" userId="e7aed605-a3dd-4d5a-a692-a87037af107b" providerId="ADAL" clId="{AA256C9C-DD0A-4A24-AECC-DADA2E819996}" dt="2021-03-04T01:07:55.844" v="7655" actId="26606"/>
          <ac:spMkLst>
            <pc:docMk/>
            <pc:sldMk cId="493733997" sldId="302"/>
            <ac:spMk id="10" creationId="{9B76D444-2756-434F-AE61-96D69830C13E}"/>
          </ac:spMkLst>
        </pc:spChg>
        <pc:spChg chg="add del">
          <ac:chgData name="Weifeng Xu" userId="e7aed605-a3dd-4d5a-a692-a87037af107b" providerId="ADAL" clId="{AA256C9C-DD0A-4A24-AECC-DADA2E819996}" dt="2021-03-04T01:07:55.844" v="7655" actId="26606"/>
          <ac:spMkLst>
            <pc:docMk/>
            <pc:sldMk cId="493733997" sldId="302"/>
            <ac:spMk id="12" creationId="{A27B6159-7734-4564-9E0F-C4BC43C36E52}"/>
          </ac:spMkLst>
        </pc:spChg>
        <pc:spChg chg="add mod">
          <ac:chgData name="Weifeng Xu" userId="e7aed605-a3dd-4d5a-a692-a87037af107b" providerId="ADAL" clId="{AA256C9C-DD0A-4A24-AECC-DADA2E819996}" dt="2021-03-04T01:33:36.099" v="7893" actId="20577"/>
          <ac:spMkLst>
            <pc:docMk/>
            <pc:sldMk cId="493733997" sldId="302"/>
            <ac:spMk id="13" creationId="{26B43207-946B-4086-AF7F-D5DAD53F521F}"/>
          </ac:spMkLst>
        </pc:spChg>
        <pc:picChg chg="add del mod ord">
          <ac:chgData name="Weifeng Xu" userId="e7aed605-a3dd-4d5a-a692-a87037af107b" providerId="ADAL" clId="{AA256C9C-DD0A-4A24-AECC-DADA2E819996}" dt="2021-03-04T01:08:38.643" v="7663" actId="22"/>
          <ac:picMkLst>
            <pc:docMk/>
            <pc:sldMk cId="493733997" sldId="302"/>
            <ac:picMk id="5" creationId="{F0C69217-EB8D-498F-9496-5BB2A63A600B}"/>
          </ac:picMkLst>
        </pc:picChg>
        <pc:picChg chg="add mod">
          <ac:chgData name="Weifeng Xu" userId="e7aed605-a3dd-4d5a-a692-a87037af107b" providerId="ADAL" clId="{AA256C9C-DD0A-4A24-AECC-DADA2E819996}" dt="2021-03-04T01:32:32.811" v="7835" actId="1076"/>
          <ac:picMkLst>
            <pc:docMk/>
            <pc:sldMk cId="493733997" sldId="302"/>
            <ac:picMk id="9" creationId="{51BAF97F-FF84-44EA-B8DF-7DD922A3AFB2}"/>
          </ac:picMkLst>
        </pc:picChg>
        <pc:cxnChg chg="add del mod">
          <ac:chgData name="Weifeng Xu" userId="e7aed605-a3dd-4d5a-a692-a87037af107b" providerId="ADAL" clId="{AA256C9C-DD0A-4A24-AECC-DADA2E819996}" dt="2021-03-04T01:08:37.531" v="7660" actId="11529"/>
          <ac:cxnSpMkLst>
            <pc:docMk/>
            <pc:sldMk cId="493733997" sldId="302"/>
            <ac:cxnSpMk id="7" creationId="{114D2E71-A31F-4AF4-8EE4-276941F4FD28}"/>
          </ac:cxnSpMkLst>
        </pc:cxnChg>
        <pc:cxnChg chg="add del">
          <ac:chgData name="Weifeng Xu" userId="e7aed605-a3dd-4d5a-a692-a87037af107b" providerId="ADAL" clId="{AA256C9C-DD0A-4A24-AECC-DADA2E819996}" dt="2021-03-04T01:07:55.844" v="7655" actId="26606"/>
          <ac:cxnSpMkLst>
            <pc:docMk/>
            <pc:sldMk cId="493733997" sldId="302"/>
            <ac:cxnSpMk id="14" creationId="{E2FFB46B-05BC-4950-B18A-9593FDAE6ED7}"/>
          </ac:cxnSpMkLst>
        </pc:cxnChg>
      </pc:sldChg>
      <pc:sldChg chg="addSp delSp modSp new mod modClrScheme chgLayout">
        <pc:chgData name="Weifeng Xu" userId="e7aed605-a3dd-4d5a-a692-a87037af107b" providerId="ADAL" clId="{AA256C9C-DD0A-4A24-AECC-DADA2E819996}" dt="2021-03-03T00:26:19.695" v="6619" actId="114"/>
        <pc:sldMkLst>
          <pc:docMk/>
          <pc:sldMk cId="3476121000" sldId="303"/>
        </pc:sldMkLst>
        <pc:spChg chg="del">
          <ac:chgData name="Weifeng Xu" userId="e7aed605-a3dd-4d5a-a692-a87037af107b" providerId="ADAL" clId="{AA256C9C-DD0A-4A24-AECC-DADA2E819996}" dt="2021-03-03T00:22:46.998" v="6554" actId="700"/>
          <ac:spMkLst>
            <pc:docMk/>
            <pc:sldMk cId="3476121000" sldId="303"/>
            <ac:spMk id="2" creationId="{2870EE8C-35E3-4137-B31E-C656749F1929}"/>
          </ac:spMkLst>
        </pc:spChg>
        <pc:spChg chg="del">
          <ac:chgData name="Weifeng Xu" userId="e7aed605-a3dd-4d5a-a692-a87037af107b" providerId="ADAL" clId="{AA256C9C-DD0A-4A24-AECC-DADA2E819996}" dt="2021-03-03T00:22:46.998" v="6554" actId="700"/>
          <ac:spMkLst>
            <pc:docMk/>
            <pc:sldMk cId="3476121000" sldId="303"/>
            <ac:spMk id="3" creationId="{FC8A9939-9469-4263-818B-62A85D5A1474}"/>
          </ac:spMkLst>
        </pc:spChg>
        <pc:spChg chg="add mod">
          <ac:chgData name="Weifeng Xu" userId="e7aed605-a3dd-4d5a-a692-a87037af107b" providerId="ADAL" clId="{AA256C9C-DD0A-4A24-AECC-DADA2E819996}" dt="2021-03-03T00:26:19.695" v="6619" actId="114"/>
          <ac:spMkLst>
            <pc:docMk/>
            <pc:sldMk cId="3476121000" sldId="303"/>
            <ac:spMk id="6" creationId="{306AD258-A9A6-4A2E-A797-F54CD58AF56C}"/>
          </ac:spMkLst>
        </pc:spChg>
        <pc:picChg chg="add">
          <ac:chgData name="Weifeng Xu" userId="e7aed605-a3dd-4d5a-a692-a87037af107b" providerId="ADAL" clId="{AA256C9C-DD0A-4A24-AECC-DADA2E819996}" dt="2021-03-03T00:23:51.990" v="6555" actId="22"/>
          <ac:picMkLst>
            <pc:docMk/>
            <pc:sldMk cId="3476121000" sldId="303"/>
            <ac:picMk id="5" creationId="{20E142C7-6128-4B84-9097-91DA8BFC23CA}"/>
          </ac:picMkLst>
        </pc:picChg>
      </pc:sldChg>
      <pc:sldChg chg="addSp modSp new del mod">
        <pc:chgData name="Weifeng Xu" userId="e7aed605-a3dd-4d5a-a692-a87037af107b" providerId="ADAL" clId="{AA256C9C-DD0A-4A24-AECC-DADA2E819996}" dt="2021-03-06T01:16:53.228" v="10676" actId="47"/>
        <pc:sldMkLst>
          <pc:docMk/>
          <pc:sldMk cId="53763807" sldId="304"/>
        </pc:sldMkLst>
        <pc:spChg chg="mod">
          <ac:chgData name="Weifeng Xu" userId="e7aed605-a3dd-4d5a-a692-a87037af107b" providerId="ADAL" clId="{AA256C9C-DD0A-4A24-AECC-DADA2E819996}" dt="2021-03-03T01:07:39.619" v="6779" actId="20577"/>
          <ac:spMkLst>
            <pc:docMk/>
            <pc:sldMk cId="53763807" sldId="304"/>
            <ac:spMk id="2" creationId="{D4487E57-C677-4AF2-BE6A-F635ACF8A1B8}"/>
          </ac:spMkLst>
        </pc:spChg>
        <pc:spChg chg="mod">
          <ac:chgData name="Weifeng Xu" userId="e7aed605-a3dd-4d5a-a692-a87037af107b" providerId="ADAL" clId="{AA256C9C-DD0A-4A24-AECC-DADA2E819996}" dt="2021-03-03T01:27:17.502" v="7102" actId="108"/>
          <ac:spMkLst>
            <pc:docMk/>
            <pc:sldMk cId="53763807" sldId="304"/>
            <ac:spMk id="3" creationId="{A3F11A12-9485-4153-BFC0-B274B7516E20}"/>
          </ac:spMkLst>
        </pc:spChg>
        <pc:picChg chg="add mod modCrop">
          <ac:chgData name="Weifeng Xu" userId="e7aed605-a3dd-4d5a-a692-a87037af107b" providerId="ADAL" clId="{AA256C9C-DD0A-4A24-AECC-DADA2E819996}" dt="2021-03-03T15:26:49.354" v="7114" actId="1076"/>
          <ac:picMkLst>
            <pc:docMk/>
            <pc:sldMk cId="53763807" sldId="304"/>
            <ac:picMk id="4" creationId="{DC82B815-89C7-448C-9D50-04942FDC1125}"/>
          </ac:picMkLst>
        </pc:picChg>
      </pc:sldChg>
      <pc:sldChg chg="addSp modSp new mod modClrScheme chgLayout modNotesTx">
        <pc:chgData name="Weifeng Xu" userId="e7aed605-a3dd-4d5a-a692-a87037af107b" providerId="ADAL" clId="{AA256C9C-DD0A-4A24-AECC-DADA2E819996}" dt="2021-03-03T16:13:57.251" v="7181" actId="313"/>
        <pc:sldMkLst>
          <pc:docMk/>
          <pc:sldMk cId="1618462415" sldId="305"/>
        </pc:sldMkLst>
        <pc:spChg chg="add mod">
          <ac:chgData name="Weifeng Xu" userId="e7aed605-a3dd-4d5a-a692-a87037af107b" providerId="ADAL" clId="{AA256C9C-DD0A-4A24-AECC-DADA2E819996}" dt="2021-03-03T16:13:57.251" v="7181" actId="313"/>
          <ac:spMkLst>
            <pc:docMk/>
            <pc:sldMk cId="1618462415" sldId="305"/>
            <ac:spMk id="2" creationId="{0F02577C-E419-4CB4-98D1-C86A651BCAF8}"/>
          </ac:spMkLst>
        </pc:spChg>
        <pc:picChg chg="add mod">
          <ac:chgData name="Weifeng Xu" userId="e7aed605-a3dd-4d5a-a692-a87037af107b" providerId="ADAL" clId="{AA256C9C-DD0A-4A24-AECC-DADA2E819996}" dt="2021-03-03T15:53:18.618" v="7179" actId="14100"/>
          <ac:picMkLst>
            <pc:docMk/>
            <pc:sldMk cId="1618462415" sldId="305"/>
            <ac:picMk id="4" creationId="{F121F16D-C8D2-4276-84B2-49D352A1B0F0}"/>
          </ac:picMkLst>
        </pc:picChg>
      </pc:sldChg>
      <pc:sldChg chg="addSp delSp modSp new mod setBg modNotesTx">
        <pc:chgData name="Weifeng Xu" userId="e7aed605-a3dd-4d5a-a692-a87037af107b" providerId="ADAL" clId="{AA256C9C-DD0A-4A24-AECC-DADA2E819996}" dt="2021-03-03T20:13:27.354" v="7393" actId="13822"/>
        <pc:sldMkLst>
          <pc:docMk/>
          <pc:sldMk cId="180323046" sldId="306"/>
        </pc:sldMkLst>
        <pc:spChg chg="mod">
          <ac:chgData name="Weifeng Xu" userId="e7aed605-a3dd-4d5a-a692-a87037af107b" providerId="ADAL" clId="{AA256C9C-DD0A-4A24-AECC-DADA2E819996}" dt="2021-03-03T16:15:07.413" v="7241" actId="26606"/>
          <ac:spMkLst>
            <pc:docMk/>
            <pc:sldMk cId="180323046" sldId="306"/>
            <ac:spMk id="2" creationId="{6A88AA47-8579-4C13-B43C-A6E44B8B427F}"/>
          </ac:spMkLst>
        </pc:spChg>
        <pc:spChg chg="add del">
          <ac:chgData name="Weifeng Xu" userId="e7aed605-a3dd-4d5a-a692-a87037af107b" providerId="ADAL" clId="{AA256C9C-DD0A-4A24-AECC-DADA2E819996}" dt="2021-03-03T16:15:07.410" v="7240" actId="26606"/>
          <ac:spMkLst>
            <pc:docMk/>
            <pc:sldMk cId="180323046" sldId="306"/>
            <ac:spMk id="9" creationId="{D12DDE76-C203-4047-9998-63900085B5E8}"/>
          </ac:spMkLst>
        </pc:spChg>
        <pc:spChg chg="add mod">
          <ac:chgData name="Weifeng Xu" userId="e7aed605-a3dd-4d5a-a692-a87037af107b" providerId="ADAL" clId="{AA256C9C-DD0A-4A24-AECC-DADA2E819996}" dt="2021-03-03T20:00:51.471" v="7280" actId="1035"/>
          <ac:spMkLst>
            <pc:docMk/>
            <pc:sldMk cId="180323046" sldId="306"/>
            <ac:spMk id="10" creationId="{15205974-E83A-4363-B2C2-C363E82A3F80}"/>
          </ac:spMkLst>
        </pc:spChg>
        <pc:spChg chg="add">
          <ac:chgData name="Weifeng Xu" userId="e7aed605-a3dd-4d5a-a692-a87037af107b" providerId="ADAL" clId="{AA256C9C-DD0A-4A24-AECC-DADA2E819996}" dt="2021-03-03T16:15:07.413" v="7241" actId="26606"/>
          <ac:spMkLst>
            <pc:docMk/>
            <pc:sldMk cId="180323046" sldId="306"/>
            <ac:spMk id="11" creationId="{D4771268-CB57-404A-9271-370EB28F6090}"/>
          </ac:spMkLst>
        </pc:spChg>
        <pc:spChg chg="add mod">
          <ac:chgData name="Weifeng Xu" userId="e7aed605-a3dd-4d5a-a692-a87037af107b" providerId="ADAL" clId="{AA256C9C-DD0A-4A24-AECC-DADA2E819996}" dt="2021-03-03T20:01:19.623" v="7301" actId="20577"/>
          <ac:spMkLst>
            <pc:docMk/>
            <pc:sldMk cId="180323046" sldId="306"/>
            <ac:spMk id="12" creationId="{976719DA-9BFD-4992-98E3-27BE4EE68198}"/>
          </ac:spMkLst>
        </pc:spChg>
        <pc:spChg chg="add mod">
          <ac:chgData name="Weifeng Xu" userId="e7aed605-a3dd-4d5a-a692-a87037af107b" providerId="ADAL" clId="{AA256C9C-DD0A-4A24-AECC-DADA2E819996}" dt="2021-03-03T20:13:14.685" v="7390" actId="1076"/>
          <ac:spMkLst>
            <pc:docMk/>
            <pc:sldMk cId="180323046" sldId="306"/>
            <ac:spMk id="14" creationId="{3C1361A8-5D52-4996-B20F-4D6DEAD2561B}"/>
          </ac:spMkLst>
        </pc:spChg>
        <pc:picChg chg="add mod">
          <ac:chgData name="Weifeng Xu" userId="e7aed605-a3dd-4d5a-a692-a87037af107b" providerId="ADAL" clId="{AA256C9C-DD0A-4A24-AECC-DADA2E819996}" dt="2021-03-03T20:00:51.471" v="7280" actId="1035"/>
          <ac:picMkLst>
            <pc:docMk/>
            <pc:sldMk cId="180323046" sldId="306"/>
            <ac:picMk id="4" creationId="{FDEB9B75-4F1C-45B6-BDAA-B8C7879BB451}"/>
          </ac:picMkLst>
        </pc:picChg>
        <pc:picChg chg="add mod">
          <ac:chgData name="Weifeng Xu" userId="e7aed605-a3dd-4d5a-a692-a87037af107b" providerId="ADAL" clId="{AA256C9C-DD0A-4A24-AECC-DADA2E819996}" dt="2021-03-03T20:01:09.736" v="7284" actId="1076"/>
          <ac:picMkLst>
            <pc:docMk/>
            <pc:sldMk cId="180323046" sldId="306"/>
            <ac:picMk id="6" creationId="{E331EAB9-54EA-479B-A015-8FB1BD109A76}"/>
          </ac:picMkLst>
        </pc:picChg>
        <pc:picChg chg="add del mod">
          <ac:chgData name="Weifeng Xu" userId="e7aed605-a3dd-4d5a-a692-a87037af107b" providerId="ADAL" clId="{AA256C9C-DD0A-4A24-AECC-DADA2E819996}" dt="2021-03-03T20:11:59.789" v="7377"/>
          <ac:picMkLst>
            <pc:docMk/>
            <pc:sldMk cId="180323046" sldId="306"/>
            <ac:picMk id="13" creationId="{B6DB541E-E207-4A49-8CF2-8425A0F9DE77}"/>
          </ac:picMkLst>
        </pc:picChg>
        <pc:cxnChg chg="add del mod">
          <ac:chgData name="Weifeng Xu" userId="e7aed605-a3dd-4d5a-a692-a87037af107b" providerId="ADAL" clId="{AA256C9C-DD0A-4A24-AECC-DADA2E819996}" dt="2021-03-03T20:13:07.169" v="7389" actId="478"/>
          <ac:cxnSpMkLst>
            <pc:docMk/>
            <pc:sldMk cId="180323046" sldId="306"/>
            <ac:cxnSpMk id="8" creationId="{69F9B4BB-8302-46CD-8385-CAF2E13B8070}"/>
          </ac:cxnSpMkLst>
        </pc:cxnChg>
        <pc:cxnChg chg="add mod">
          <ac:chgData name="Weifeng Xu" userId="e7aed605-a3dd-4d5a-a692-a87037af107b" providerId="ADAL" clId="{AA256C9C-DD0A-4A24-AECC-DADA2E819996}" dt="2021-03-03T20:13:27.354" v="7393" actId="13822"/>
          <ac:cxnSpMkLst>
            <pc:docMk/>
            <pc:sldMk cId="180323046" sldId="306"/>
            <ac:cxnSpMk id="16" creationId="{8B0B566C-98D5-4B44-B3BD-56D3D68CDC36}"/>
          </ac:cxnSpMkLst>
        </pc:cxnChg>
      </pc:sldChg>
      <pc:sldChg chg="addSp modSp new mod modNotesTx">
        <pc:chgData name="Weifeng Xu" userId="e7aed605-a3dd-4d5a-a692-a87037af107b" providerId="ADAL" clId="{AA256C9C-DD0A-4A24-AECC-DADA2E819996}" dt="2021-03-12T14:20:13.360" v="11574" actId="20577"/>
        <pc:sldMkLst>
          <pc:docMk/>
          <pc:sldMk cId="3237227748" sldId="307"/>
        </pc:sldMkLst>
        <pc:spChg chg="mod">
          <ac:chgData name="Weifeng Xu" userId="e7aed605-a3dd-4d5a-a692-a87037af107b" providerId="ADAL" clId="{AA256C9C-DD0A-4A24-AECC-DADA2E819996}" dt="2021-03-12T14:20:13.360" v="11574" actId="20577"/>
          <ac:spMkLst>
            <pc:docMk/>
            <pc:sldMk cId="3237227748" sldId="307"/>
            <ac:spMk id="2" creationId="{FF2F27BE-4EA2-4524-8599-EDE4D466B612}"/>
          </ac:spMkLst>
        </pc:spChg>
        <pc:picChg chg="add mod">
          <ac:chgData name="Weifeng Xu" userId="e7aed605-a3dd-4d5a-a692-a87037af107b" providerId="ADAL" clId="{AA256C9C-DD0A-4A24-AECC-DADA2E819996}" dt="2021-03-03T20:09:12.589" v="7374" actId="1076"/>
          <ac:picMkLst>
            <pc:docMk/>
            <pc:sldMk cId="3237227748" sldId="307"/>
            <ac:picMk id="4" creationId="{5F0734B1-DB38-4EEA-B6BC-87F4C1F4718A}"/>
          </ac:picMkLst>
        </pc:picChg>
        <pc:cxnChg chg="add mod">
          <ac:chgData name="Weifeng Xu" userId="e7aed605-a3dd-4d5a-a692-a87037af107b" providerId="ADAL" clId="{AA256C9C-DD0A-4A24-AECC-DADA2E819996}" dt="2021-03-03T23:59:13.403" v="7397" actId="13822"/>
          <ac:cxnSpMkLst>
            <pc:docMk/>
            <pc:sldMk cId="3237227748" sldId="307"/>
            <ac:cxnSpMk id="6" creationId="{F4E9F194-ED37-4A08-AAB1-E6B7ED7CA724}"/>
          </ac:cxnSpMkLst>
        </pc:cxnChg>
        <pc:cxnChg chg="add mod">
          <ac:chgData name="Weifeng Xu" userId="e7aed605-a3dd-4d5a-a692-a87037af107b" providerId="ADAL" clId="{AA256C9C-DD0A-4A24-AECC-DADA2E819996}" dt="2021-03-03T23:59:22.375" v="7399" actId="13822"/>
          <ac:cxnSpMkLst>
            <pc:docMk/>
            <pc:sldMk cId="3237227748" sldId="307"/>
            <ac:cxnSpMk id="8" creationId="{CBF35393-5183-4DA1-8998-93AC6BC48A9B}"/>
          </ac:cxnSpMkLst>
        </pc:cxnChg>
      </pc:sldChg>
      <pc:sldChg chg="addSp delSp modSp new mod setBg modClrScheme chgLayout">
        <pc:chgData name="Weifeng Xu" userId="e7aed605-a3dd-4d5a-a692-a87037af107b" providerId="ADAL" clId="{AA256C9C-DD0A-4A24-AECC-DADA2E819996}" dt="2021-03-04T01:40:04.424" v="7941" actId="313"/>
        <pc:sldMkLst>
          <pc:docMk/>
          <pc:sldMk cId="1577270902" sldId="308"/>
        </pc:sldMkLst>
        <pc:spChg chg="del">
          <ac:chgData name="Weifeng Xu" userId="e7aed605-a3dd-4d5a-a692-a87037af107b" providerId="ADAL" clId="{AA256C9C-DD0A-4A24-AECC-DADA2E819996}" dt="2021-03-04T01:19:12.513" v="7821" actId="700"/>
          <ac:spMkLst>
            <pc:docMk/>
            <pc:sldMk cId="1577270902" sldId="308"/>
            <ac:spMk id="2" creationId="{9E6AE246-1183-4C53-A4C0-BA7FC35514FB}"/>
          </ac:spMkLst>
        </pc:spChg>
        <pc:spChg chg="del">
          <ac:chgData name="Weifeng Xu" userId="e7aed605-a3dd-4d5a-a692-a87037af107b" providerId="ADAL" clId="{AA256C9C-DD0A-4A24-AECC-DADA2E819996}" dt="2021-03-04T01:19:12.513" v="7821" actId="700"/>
          <ac:spMkLst>
            <pc:docMk/>
            <pc:sldMk cId="1577270902" sldId="308"/>
            <ac:spMk id="3" creationId="{8483DAC6-39E4-42B8-B845-E271FFBE3190}"/>
          </ac:spMkLst>
        </pc:spChg>
        <pc:spChg chg="add mod">
          <ac:chgData name="Weifeng Xu" userId="e7aed605-a3dd-4d5a-a692-a87037af107b" providerId="ADAL" clId="{AA256C9C-DD0A-4A24-AECC-DADA2E819996}" dt="2021-03-04T01:40:04.424" v="7941" actId="313"/>
          <ac:spMkLst>
            <pc:docMk/>
            <pc:sldMk cId="1577270902" sldId="308"/>
            <ac:spMk id="13" creationId="{D8DB8D5E-648F-4D2B-9490-62D92BD2FC27}"/>
          </ac:spMkLst>
        </pc:spChg>
        <pc:picChg chg="add mod">
          <ac:chgData name="Weifeng Xu" userId="e7aed605-a3dd-4d5a-a692-a87037af107b" providerId="ADAL" clId="{AA256C9C-DD0A-4A24-AECC-DADA2E819996}" dt="2021-03-04T01:23:04.200" v="7823" actId="26606"/>
          <ac:picMkLst>
            <pc:docMk/>
            <pc:sldMk cId="1577270902" sldId="308"/>
            <ac:picMk id="5" creationId="{F3AEC9A9-5349-44CE-9DA1-AB41DFE556F8}"/>
          </ac:picMkLst>
        </pc:picChg>
        <pc:cxnChg chg="add mod">
          <ac:chgData name="Weifeng Xu" userId="e7aed605-a3dd-4d5a-a692-a87037af107b" providerId="ADAL" clId="{AA256C9C-DD0A-4A24-AECC-DADA2E819996}" dt="2021-03-04T01:26:51.682" v="7830" actId="14100"/>
          <ac:cxnSpMkLst>
            <pc:docMk/>
            <pc:sldMk cId="1577270902" sldId="308"/>
            <ac:cxnSpMk id="7" creationId="{0C2D685D-5251-48D9-A846-E688A53BE7B3}"/>
          </ac:cxnSpMkLst>
        </pc:cxnChg>
        <pc:cxnChg chg="add mod">
          <ac:chgData name="Weifeng Xu" userId="e7aed605-a3dd-4d5a-a692-a87037af107b" providerId="ADAL" clId="{AA256C9C-DD0A-4A24-AECC-DADA2E819996}" dt="2021-03-04T01:27:00.291" v="7831" actId="14100"/>
          <ac:cxnSpMkLst>
            <pc:docMk/>
            <pc:sldMk cId="1577270902" sldId="308"/>
            <ac:cxnSpMk id="10" creationId="{CE8CB8EA-7B73-4A17-9F23-44F86C60AE36}"/>
          </ac:cxnSpMkLst>
        </pc:cxnChg>
      </pc:sldChg>
      <pc:sldChg chg="addSp modSp new mod modClrScheme chgLayout modNotesTx">
        <pc:chgData name="Weifeng Xu" userId="e7aed605-a3dd-4d5a-a692-a87037af107b" providerId="ADAL" clId="{AA256C9C-DD0A-4A24-AECC-DADA2E819996}" dt="2021-03-06T00:53:17.866" v="10632" actId="20577"/>
        <pc:sldMkLst>
          <pc:docMk/>
          <pc:sldMk cId="181172030" sldId="309"/>
        </pc:sldMkLst>
        <pc:spChg chg="add mod">
          <ac:chgData name="Weifeng Xu" userId="e7aed605-a3dd-4d5a-a692-a87037af107b" providerId="ADAL" clId="{AA256C9C-DD0A-4A24-AECC-DADA2E819996}" dt="2021-03-06T00:53:17.866" v="10632" actId="20577"/>
          <ac:spMkLst>
            <pc:docMk/>
            <pc:sldMk cId="181172030" sldId="309"/>
            <ac:spMk id="2" creationId="{636B3294-DFA6-47DE-AFA1-8091D642F736}"/>
          </ac:spMkLst>
        </pc:spChg>
        <pc:spChg chg="add mod">
          <ac:chgData name="Weifeng Xu" userId="e7aed605-a3dd-4d5a-a692-a87037af107b" providerId="ADAL" clId="{AA256C9C-DD0A-4A24-AECC-DADA2E819996}" dt="2021-03-05T14:59:01.699" v="9859" actId="20577"/>
          <ac:spMkLst>
            <pc:docMk/>
            <pc:sldMk cId="181172030" sldId="309"/>
            <ac:spMk id="3" creationId="{3ED6BF19-097A-48D9-AC12-099FA37DB709}"/>
          </ac:spMkLst>
        </pc:spChg>
      </pc:sldChg>
      <pc:sldChg chg="addSp modSp new mod modNotesTx">
        <pc:chgData name="Weifeng Xu" userId="e7aed605-a3dd-4d5a-a692-a87037af107b" providerId="ADAL" clId="{AA256C9C-DD0A-4A24-AECC-DADA2E819996}" dt="2021-03-12T14:34:48.733" v="11598" actId="20577"/>
        <pc:sldMkLst>
          <pc:docMk/>
          <pc:sldMk cId="1809058598" sldId="310"/>
        </pc:sldMkLst>
        <pc:spChg chg="add mod">
          <ac:chgData name="Weifeng Xu" userId="e7aed605-a3dd-4d5a-a692-a87037af107b" providerId="ADAL" clId="{AA256C9C-DD0A-4A24-AECC-DADA2E819996}" dt="2021-03-12T14:34:48.733" v="11598" actId="20577"/>
          <ac:spMkLst>
            <pc:docMk/>
            <pc:sldMk cId="1809058598" sldId="310"/>
            <ac:spMk id="4" creationId="{75B4B96E-BCFA-40B2-8153-EC11676FFBB4}"/>
          </ac:spMkLst>
        </pc:spChg>
        <pc:spChg chg="add mod">
          <ac:chgData name="Weifeng Xu" userId="e7aed605-a3dd-4d5a-a692-a87037af107b" providerId="ADAL" clId="{AA256C9C-DD0A-4A24-AECC-DADA2E819996}" dt="2021-03-04T01:43:23.884" v="8111" actId="207"/>
          <ac:spMkLst>
            <pc:docMk/>
            <pc:sldMk cId="1809058598" sldId="310"/>
            <ac:spMk id="5" creationId="{5A6DBFC8-C76A-4535-991B-C982FBC9BA91}"/>
          </ac:spMkLst>
        </pc:spChg>
        <pc:picChg chg="add mod">
          <ac:chgData name="Weifeng Xu" userId="e7aed605-a3dd-4d5a-a692-a87037af107b" providerId="ADAL" clId="{AA256C9C-DD0A-4A24-AECC-DADA2E819996}" dt="2021-03-04T01:39:49.323" v="7940" actId="1076"/>
          <ac:picMkLst>
            <pc:docMk/>
            <pc:sldMk cId="1809058598" sldId="310"/>
            <ac:picMk id="3" creationId="{0EF6CAFC-0C64-46F3-AA81-38702452BE5C}"/>
          </ac:picMkLst>
        </pc:picChg>
        <pc:cxnChg chg="add mod">
          <ac:chgData name="Weifeng Xu" userId="e7aed605-a3dd-4d5a-a692-a87037af107b" providerId="ADAL" clId="{AA256C9C-DD0A-4A24-AECC-DADA2E819996}" dt="2021-03-04T01:43:36.774" v="8113" actId="13822"/>
          <ac:cxnSpMkLst>
            <pc:docMk/>
            <pc:sldMk cId="1809058598" sldId="310"/>
            <ac:cxnSpMk id="7" creationId="{1F4069AB-58E9-4D3B-9FE0-D4CD7720AA80}"/>
          </ac:cxnSpMkLst>
        </pc:cxnChg>
        <pc:cxnChg chg="add">
          <ac:chgData name="Weifeng Xu" userId="e7aed605-a3dd-4d5a-a692-a87037af107b" providerId="ADAL" clId="{AA256C9C-DD0A-4A24-AECC-DADA2E819996}" dt="2021-03-04T01:43:51.597" v="8114" actId="11529"/>
          <ac:cxnSpMkLst>
            <pc:docMk/>
            <pc:sldMk cId="1809058598" sldId="310"/>
            <ac:cxnSpMk id="9" creationId="{130534AD-4600-4BEA-A636-168790CF73A9}"/>
          </ac:cxnSpMkLst>
        </pc:cxnChg>
      </pc:sldChg>
      <pc:sldChg chg="addSp modSp new mod ord setBg modNotesTx">
        <pc:chgData name="Weifeng Xu" userId="e7aed605-a3dd-4d5a-a692-a87037af107b" providerId="ADAL" clId="{AA256C9C-DD0A-4A24-AECC-DADA2E819996}" dt="2021-03-04T01:52:43.974" v="8121"/>
        <pc:sldMkLst>
          <pc:docMk/>
          <pc:sldMk cId="4192303" sldId="311"/>
        </pc:sldMkLst>
        <pc:picChg chg="add mod">
          <ac:chgData name="Weifeng Xu" userId="e7aed605-a3dd-4d5a-a692-a87037af107b" providerId="ADAL" clId="{AA256C9C-DD0A-4A24-AECC-DADA2E819996}" dt="2021-03-04T01:50:05.008" v="8118" actId="26606"/>
          <ac:picMkLst>
            <pc:docMk/>
            <pc:sldMk cId="4192303" sldId="311"/>
            <ac:picMk id="3" creationId="{0656AE22-B493-4F2F-95E5-EF282C4BE94A}"/>
          </ac:picMkLst>
        </pc:picChg>
      </pc:sldChg>
      <pc:sldChg chg="addSp delSp modSp new mod modClrScheme chgLayout modNotesTx">
        <pc:chgData name="Weifeng Xu" userId="e7aed605-a3dd-4d5a-a692-a87037af107b" providerId="ADAL" clId="{AA256C9C-DD0A-4A24-AECC-DADA2E819996}" dt="2021-03-10T02:42:48.290" v="10997" actId="207"/>
        <pc:sldMkLst>
          <pc:docMk/>
          <pc:sldMk cId="591621681" sldId="312"/>
        </pc:sldMkLst>
        <pc:spChg chg="mod ord">
          <ac:chgData name="Weifeng Xu" userId="e7aed605-a3dd-4d5a-a692-a87037af107b" providerId="ADAL" clId="{AA256C9C-DD0A-4A24-AECC-DADA2E819996}" dt="2021-03-04T14:13:36.393" v="8188" actId="20577"/>
          <ac:spMkLst>
            <pc:docMk/>
            <pc:sldMk cId="591621681" sldId="312"/>
            <ac:spMk id="2" creationId="{E31A1C00-E910-4C86-978A-5C64E2ABBE0D}"/>
          </ac:spMkLst>
        </pc:spChg>
        <pc:spChg chg="add mod ord">
          <ac:chgData name="Weifeng Xu" userId="e7aed605-a3dd-4d5a-a692-a87037af107b" providerId="ADAL" clId="{AA256C9C-DD0A-4A24-AECC-DADA2E819996}" dt="2021-03-10T02:42:48.290" v="10997" actId="207"/>
          <ac:spMkLst>
            <pc:docMk/>
            <pc:sldMk cId="591621681" sldId="312"/>
            <ac:spMk id="5" creationId="{5CA4DBA0-D774-4E78-8CB8-B9433EB8B20B}"/>
          </ac:spMkLst>
        </pc:spChg>
        <pc:picChg chg="add del mod">
          <ac:chgData name="Weifeng Xu" userId="e7aed605-a3dd-4d5a-a692-a87037af107b" providerId="ADAL" clId="{AA256C9C-DD0A-4A24-AECC-DADA2E819996}" dt="2021-03-04T14:12:19.497" v="8173" actId="478"/>
          <ac:picMkLst>
            <pc:docMk/>
            <pc:sldMk cId="591621681" sldId="312"/>
            <ac:picMk id="4" creationId="{612A3164-FC86-4F01-AA09-CA923C6AD76C}"/>
          </ac:picMkLst>
        </pc:picChg>
      </pc:sldChg>
      <pc:sldChg chg="delSp modSp add mod setBg modClrScheme chgLayout">
        <pc:chgData name="Weifeng Xu" userId="e7aed605-a3dd-4d5a-a692-a87037af107b" providerId="ADAL" clId="{AA256C9C-DD0A-4A24-AECC-DADA2E819996}" dt="2021-03-04T14:14:00.727" v="8193" actId="26606"/>
        <pc:sldMkLst>
          <pc:docMk/>
          <pc:sldMk cId="214490323" sldId="313"/>
        </pc:sldMkLst>
        <pc:spChg chg="del mod">
          <ac:chgData name="Weifeng Xu" userId="e7aed605-a3dd-4d5a-a692-a87037af107b" providerId="ADAL" clId="{AA256C9C-DD0A-4A24-AECC-DADA2E819996}" dt="2021-03-04T14:13:55.377" v="8190" actId="700"/>
          <ac:spMkLst>
            <pc:docMk/>
            <pc:sldMk cId="214490323" sldId="313"/>
            <ac:spMk id="2" creationId="{E31A1C00-E910-4C86-978A-5C64E2ABBE0D}"/>
          </ac:spMkLst>
        </pc:spChg>
        <pc:picChg chg="mod">
          <ac:chgData name="Weifeng Xu" userId="e7aed605-a3dd-4d5a-a692-a87037af107b" providerId="ADAL" clId="{AA256C9C-DD0A-4A24-AECC-DADA2E819996}" dt="2021-03-04T14:14:00.727" v="8193" actId="26606"/>
          <ac:picMkLst>
            <pc:docMk/>
            <pc:sldMk cId="214490323" sldId="313"/>
            <ac:picMk id="4" creationId="{612A3164-FC86-4F01-AA09-CA923C6AD76C}"/>
          </ac:picMkLst>
        </pc:picChg>
      </pc:sldChg>
      <pc:sldChg chg="modSp new del mod ord">
        <pc:chgData name="Weifeng Xu" userId="e7aed605-a3dd-4d5a-a692-a87037af107b" providerId="ADAL" clId="{AA256C9C-DD0A-4A24-AECC-DADA2E819996}" dt="2021-03-06T01:10:00.999" v="10634" actId="47"/>
        <pc:sldMkLst>
          <pc:docMk/>
          <pc:sldMk cId="3728242763" sldId="314"/>
        </pc:sldMkLst>
        <pc:spChg chg="mod">
          <ac:chgData name="Weifeng Xu" userId="e7aed605-a3dd-4d5a-a692-a87037af107b" providerId="ADAL" clId="{AA256C9C-DD0A-4A24-AECC-DADA2E819996}" dt="2021-03-04T14:56:51.349" v="8330"/>
          <ac:spMkLst>
            <pc:docMk/>
            <pc:sldMk cId="3728242763" sldId="314"/>
            <ac:spMk id="2" creationId="{3CE814AF-EE12-4493-9709-C3159C23A1D7}"/>
          </ac:spMkLst>
        </pc:spChg>
      </pc:sldChg>
      <pc:sldChg chg="addSp delSp modSp new del mod setBg modClrScheme chgLayout">
        <pc:chgData name="Weifeng Xu" userId="e7aed605-a3dd-4d5a-a692-a87037af107b" providerId="ADAL" clId="{AA256C9C-DD0A-4A24-AECC-DADA2E819996}" dt="2021-03-06T01:07:43.610" v="10633" actId="47"/>
        <pc:sldMkLst>
          <pc:docMk/>
          <pc:sldMk cId="3108349625" sldId="315"/>
        </pc:sldMkLst>
        <pc:spChg chg="del mod ord">
          <ac:chgData name="Weifeng Xu" userId="e7aed605-a3dd-4d5a-a692-a87037af107b" providerId="ADAL" clId="{AA256C9C-DD0A-4A24-AECC-DADA2E819996}" dt="2021-03-04T14:56:57.494" v="8332" actId="700"/>
          <ac:spMkLst>
            <pc:docMk/>
            <pc:sldMk cId="3108349625" sldId="315"/>
            <ac:spMk id="2" creationId="{48EAE842-1A16-4F00-AF0F-3576E4669A08}"/>
          </ac:spMkLst>
        </pc:spChg>
        <pc:spChg chg="del mod ord">
          <ac:chgData name="Weifeng Xu" userId="e7aed605-a3dd-4d5a-a692-a87037af107b" providerId="ADAL" clId="{AA256C9C-DD0A-4A24-AECC-DADA2E819996}" dt="2021-03-04T14:56:57.494" v="8332" actId="700"/>
          <ac:spMkLst>
            <pc:docMk/>
            <pc:sldMk cId="3108349625" sldId="315"/>
            <ac:spMk id="3" creationId="{677CCE7F-0E24-48B1-B9DC-7FABA56E8E25}"/>
          </ac:spMkLst>
        </pc:spChg>
        <pc:spChg chg="add mod ord">
          <ac:chgData name="Weifeng Xu" userId="e7aed605-a3dd-4d5a-a692-a87037af107b" providerId="ADAL" clId="{AA256C9C-DD0A-4A24-AECC-DADA2E819996}" dt="2021-03-04T14:57:02.075" v="8334" actId="26606"/>
          <ac:spMkLst>
            <pc:docMk/>
            <pc:sldMk cId="3108349625" sldId="315"/>
            <ac:spMk id="4" creationId="{C4E43325-25D2-4EF3-96BA-F3B52D010903}"/>
          </ac:spMkLst>
        </pc:spChg>
        <pc:spChg chg="add mod ord">
          <ac:chgData name="Weifeng Xu" userId="e7aed605-a3dd-4d5a-a692-a87037af107b" providerId="ADAL" clId="{AA256C9C-DD0A-4A24-AECC-DADA2E819996}" dt="2021-03-04T14:57:02.075" v="8334" actId="26606"/>
          <ac:spMkLst>
            <pc:docMk/>
            <pc:sldMk cId="3108349625" sldId="315"/>
            <ac:spMk id="5" creationId="{9296A5D2-91AB-4822-9DBF-FE527F53D4B5}"/>
          </ac:spMkLst>
        </pc:spChg>
        <pc:spChg chg="add del">
          <ac:chgData name="Weifeng Xu" userId="e7aed605-a3dd-4d5a-a692-a87037af107b" providerId="ADAL" clId="{AA256C9C-DD0A-4A24-AECC-DADA2E819996}" dt="2021-03-04T14:57:02.075" v="8334" actId="26606"/>
          <ac:spMkLst>
            <pc:docMk/>
            <pc:sldMk cId="3108349625" sldId="315"/>
            <ac:spMk id="10" creationId="{6A1473A6-3F22-483E-8A30-80B9D2B14592}"/>
          </ac:spMkLst>
        </pc:spChg>
        <pc:grpChg chg="add del">
          <ac:chgData name="Weifeng Xu" userId="e7aed605-a3dd-4d5a-a692-a87037af107b" providerId="ADAL" clId="{AA256C9C-DD0A-4A24-AECC-DADA2E819996}" dt="2021-03-04T14:57:02.075" v="8334" actId="26606"/>
          <ac:grpSpMkLst>
            <pc:docMk/>
            <pc:sldMk cId="3108349625" sldId="315"/>
            <ac:grpSpMk id="12" creationId="{AA1375E3-3E53-4D75-BAB7-E5929BFCB25F}"/>
          </ac:grpSpMkLst>
        </pc:grpChg>
      </pc:sldChg>
      <pc:sldChg chg="addSp modSp new del mod modClrScheme chgLayout modNotesTx">
        <pc:chgData name="Weifeng Xu" userId="e7aed605-a3dd-4d5a-a692-a87037af107b" providerId="ADAL" clId="{AA256C9C-DD0A-4A24-AECC-DADA2E819996}" dt="2021-03-06T01:16:27.478" v="10647" actId="47"/>
        <pc:sldMkLst>
          <pc:docMk/>
          <pc:sldMk cId="4015681537" sldId="316"/>
        </pc:sldMkLst>
        <pc:spChg chg="mod ord">
          <ac:chgData name="Weifeng Xu" userId="e7aed605-a3dd-4d5a-a692-a87037af107b" providerId="ADAL" clId="{AA256C9C-DD0A-4A24-AECC-DADA2E819996}" dt="2021-03-04T15:57:55.846" v="8684" actId="1076"/>
          <ac:spMkLst>
            <pc:docMk/>
            <pc:sldMk cId="4015681537" sldId="316"/>
            <ac:spMk id="2" creationId="{1E7AD1DD-41C5-49D1-9394-E933EE31404D}"/>
          </ac:spMkLst>
        </pc:spChg>
        <pc:spChg chg="add mod ord">
          <ac:chgData name="Weifeng Xu" userId="e7aed605-a3dd-4d5a-a692-a87037af107b" providerId="ADAL" clId="{AA256C9C-DD0A-4A24-AECC-DADA2E819996}" dt="2021-03-04T16:45:39.384" v="9017" actId="6549"/>
          <ac:spMkLst>
            <pc:docMk/>
            <pc:sldMk cId="4015681537" sldId="316"/>
            <ac:spMk id="3" creationId="{B51AA8A5-F9F9-4D9E-8702-6E0F84B1E989}"/>
          </ac:spMkLst>
        </pc:spChg>
        <pc:spChg chg="add mod">
          <ac:chgData name="Weifeng Xu" userId="e7aed605-a3dd-4d5a-a692-a87037af107b" providerId="ADAL" clId="{AA256C9C-DD0A-4A24-AECC-DADA2E819996}" dt="2021-03-04T15:58:53.602" v="8781" actId="1035"/>
          <ac:spMkLst>
            <pc:docMk/>
            <pc:sldMk cId="4015681537" sldId="316"/>
            <ac:spMk id="4" creationId="{6EBF047C-B7C7-4EF7-B92E-6590BBA5F433}"/>
          </ac:spMkLst>
        </pc:spChg>
        <pc:spChg chg="add mod">
          <ac:chgData name="Weifeng Xu" userId="e7aed605-a3dd-4d5a-a692-a87037af107b" providerId="ADAL" clId="{AA256C9C-DD0A-4A24-AECC-DADA2E819996}" dt="2021-03-04T15:54:29.425" v="8637" actId="14100"/>
          <ac:spMkLst>
            <pc:docMk/>
            <pc:sldMk cId="4015681537" sldId="316"/>
            <ac:spMk id="6" creationId="{3A18E43F-C7B6-451F-AA00-236143E13747}"/>
          </ac:spMkLst>
        </pc:spChg>
        <pc:spChg chg="add mod">
          <ac:chgData name="Weifeng Xu" userId="e7aed605-a3dd-4d5a-a692-a87037af107b" providerId="ADAL" clId="{AA256C9C-DD0A-4A24-AECC-DADA2E819996}" dt="2021-03-04T15:58:07.283" v="8760" actId="1036"/>
          <ac:spMkLst>
            <pc:docMk/>
            <pc:sldMk cId="4015681537" sldId="316"/>
            <ac:spMk id="13" creationId="{52BC6142-51AA-42C1-B901-D90A9A132502}"/>
          </ac:spMkLst>
        </pc:spChg>
        <pc:spChg chg="add mod">
          <ac:chgData name="Weifeng Xu" userId="e7aed605-a3dd-4d5a-a692-a87037af107b" providerId="ADAL" clId="{AA256C9C-DD0A-4A24-AECC-DADA2E819996}" dt="2021-03-04T15:58:07.283" v="8760" actId="1036"/>
          <ac:spMkLst>
            <pc:docMk/>
            <pc:sldMk cId="4015681537" sldId="316"/>
            <ac:spMk id="14" creationId="{52117774-F6FD-49B0-8E0A-3204BC1AC29F}"/>
          </ac:spMkLst>
        </pc:spChg>
        <pc:spChg chg="add mod">
          <ac:chgData name="Weifeng Xu" userId="e7aed605-a3dd-4d5a-a692-a87037af107b" providerId="ADAL" clId="{AA256C9C-DD0A-4A24-AECC-DADA2E819996}" dt="2021-03-04T15:58:07.283" v="8760" actId="1036"/>
          <ac:spMkLst>
            <pc:docMk/>
            <pc:sldMk cId="4015681537" sldId="316"/>
            <ac:spMk id="17" creationId="{A14F4EA9-E13C-43CB-A3C7-A60B57C4FD01}"/>
          </ac:spMkLst>
        </pc:spChg>
        <pc:spChg chg="add mod">
          <ac:chgData name="Weifeng Xu" userId="e7aed605-a3dd-4d5a-a692-a87037af107b" providerId="ADAL" clId="{AA256C9C-DD0A-4A24-AECC-DADA2E819996}" dt="2021-03-04T16:07:24.552" v="8815" actId="207"/>
          <ac:spMkLst>
            <pc:docMk/>
            <pc:sldMk cId="4015681537" sldId="316"/>
            <ac:spMk id="22" creationId="{76881352-8445-4ED8-A0B1-6BA8C2162127}"/>
          </ac:spMkLst>
        </pc:spChg>
        <pc:spChg chg="add mod">
          <ac:chgData name="Weifeng Xu" userId="e7aed605-a3dd-4d5a-a692-a87037af107b" providerId="ADAL" clId="{AA256C9C-DD0A-4A24-AECC-DADA2E819996}" dt="2021-03-04T15:59:39.621" v="8796" actId="1076"/>
          <ac:spMkLst>
            <pc:docMk/>
            <pc:sldMk cId="4015681537" sldId="316"/>
            <ac:spMk id="25" creationId="{150B627A-6784-4127-8206-2747DAA82FFD}"/>
          </ac:spMkLst>
        </pc:spChg>
        <pc:spChg chg="add mod">
          <ac:chgData name="Weifeng Xu" userId="e7aed605-a3dd-4d5a-a692-a87037af107b" providerId="ADAL" clId="{AA256C9C-DD0A-4A24-AECC-DADA2E819996}" dt="2021-03-04T16:06:41.996" v="8808" actId="207"/>
          <ac:spMkLst>
            <pc:docMk/>
            <pc:sldMk cId="4015681537" sldId="316"/>
            <ac:spMk id="26" creationId="{29702971-FBAE-4976-8484-7E32DB8B9C1F}"/>
          </ac:spMkLst>
        </pc:spChg>
        <pc:spChg chg="add mod">
          <ac:chgData name="Weifeng Xu" userId="e7aed605-a3dd-4d5a-a692-a87037af107b" providerId="ADAL" clId="{AA256C9C-DD0A-4A24-AECC-DADA2E819996}" dt="2021-03-04T15:59:49.155" v="8798" actId="1076"/>
          <ac:spMkLst>
            <pc:docMk/>
            <pc:sldMk cId="4015681537" sldId="316"/>
            <ac:spMk id="27" creationId="{F3D8E559-362E-4CB3-A686-D9027D55AEFA}"/>
          </ac:spMkLst>
        </pc:spChg>
        <pc:spChg chg="add mod">
          <ac:chgData name="Weifeng Xu" userId="e7aed605-a3dd-4d5a-a692-a87037af107b" providerId="ADAL" clId="{AA256C9C-DD0A-4A24-AECC-DADA2E819996}" dt="2021-03-04T16:06:55.353" v="8814" actId="20577"/>
          <ac:spMkLst>
            <pc:docMk/>
            <pc:sldMk cId="4015681537" sldId="316"/>
            <ac:spMk id="29" creationId="{44D8D561-EA55-4CD3-B43D-544EEF47968C}"/>
          </ac:spMkLst>
        </pc:spChg>
        <pc:spChg chg="add mod">
          <ac:chgData name="Weifeng Xu" userId="e7aed605-a3dd-4d5a-a692-a87037af107b" providerId="ADAL" clId="{AA256C9C-DD0A-4A24-AECC-DADA2E819996}" dt="2021-03-04T16:28:14.023" v="8879" actId="20577"/>
          <ac:spMkLst>
            <pc:docMk/>
            <pc:sldMk cId="4015681537" sldId="316"/>
            <ac:spMk id="31" creationId="{F3DF8715-2A39-4FDD-8DF3-9C4E21D51C1D}"/>
          </ac:spMkLst>
        </pc:spChg>
        <pc:spChg chg="add mod">
          <ac:chgData name="Weifeng Xu" userId="e7aed605-a3dd-4d5a-a692-a87037af107b" providerId="ADAL" clId="{AA256C9C-DD0A-4A24-AECC-DADA2E819996}" dt="2021-03-04T16:25:45.970" v="8874" actId="14100"/>
          <ac:spMkLst>
            <pc:docMk/>
            <pc:sldMk cId="4015681537" sldId="316"/>
            <ac:spMk id="33" creationId="{AC70E301-5646-49A1-B169-88D0E406C090}"/>
          </ac:spMkLst>
        </pc:spChg>
        <pc:spChg chg="add mod">
          <ac:chgData name="Weifeng Xu" userId="e7aed605-a3dd-4d5a-a692-a87037af107b" providerId="ADAL" clId="{AA256C9C-DD0A-4A24-AECC-DADA2E819996}" dt="2021-03-04T16:27:55.864" v="8878" actId="6549"/>
          <ac:spMkLst>
            <pc:docMk/>
            <pc:sldMk cId="4015681537" sldId="316"/>
            <ac:spMk id="35" creationId="{138C6A3F-F150-4357-80FA-91AA00079150}"/>
          </ac:spMkLst>
        </pc:spChg>
        <pc:picChg chg="add mod">
          <ac:chgData name="Weifeng Xu" userId="e7aed605-a3dd-4d5a-a692-a87037af107b" providerId="ADAL" clId="{AA256C9C-DD0A-4A24-AECC-DADA2E819996}" dt="2021-03-04T15:53:02.719" v="8595" actId="1076"/>
          <ac:picMkLst>
            <pc:docMk/>
            <pc:sldMk cId="4015681537" sldId="316"/>
            <ac:picMk id="1026" creationId="{829A28D2-8942-48DA-8C3B-EF32A3CCC497}"/>
          </ac:picMkLst>
        </pc:picChg>
        <pc:cxnChg chg="add mod">
          <ac:chgData name="Weifeng Xu" userId="e7aed605-a3dd-4d5a-a692-a87037af107b" providerId="ADAL" clId="{AA256C9C-DD0A-4A24-AECC-DADA2E819996}" dt="2021-03-04T15:59:01.040" v="8782" actId="14100"/>
          <ac:cxnSpMkLst>
            <pc:docMk/>
            <pc:sldMk cId="4015681537" sldId="316"/>
            <ac:cxnSpMk id="7" creationId="{4846ACFD-B387-44AC-A7B8-B72E5015F543}"/>
          </ac:cxnSpMkLst>
        </pc:cxnChg>
        <pc:cxnChg chg="add mod">
          <ac:chgData name="Weifeng Xu" userId="e7aed605-a3dd-4d5a-a692-a87037af107b" providerId="ADAL" clId="{AA256C9C-DD0A-4A24-AECC-DADA2E819996}" dt="2021-03-04T15:58:53.602" v="8781" actId="1035"/>
          <ac:cxnSpMkLst>
            <pc:docMk/>
            <pc:sldMk cId="4015681537" sldId="316"/>
            <ac:cxnSpMk id="9" creationId="{3D40DE85-78CD-4B04-82CA-F530F13D1CE0}"/>
          </ac:cxnSpMkLst>
        </pc:cxnChg>
        <pc:cxnChg chg="add mod">
          <ac:chgData name="Weifeng Xu" userId="e7aed605-a3dd-4d5a-a692-a87037af107b" providerId="ADAL" clId="{AA256C9C-DD0A-4A24-AECC-DADA2E819996}" dt="2021-03-04T15:59:07.926" v="8783" actId="14100"/>
          <ac:cxnSpMkLst>
            <pc:docMk/>
            <pc:sldMk cId="4015681537" sldId="316"/>
            <ac:cxnSpMk id="11" creationId="{759EAC4C-6A1D-4C12-8BE7-4B46EE430E0F}"/>
          </ac:cxnSpMkLst>
        </pc:cxnChg>
        <pc:cxnChg chg="add mod">
          <ac:chgData name="Weifeng Xu" userId="e7aed605-a3dd-4d5a-a692-a87037af107b" providerId="ADAL" clId="{AA256C9C-DD0A-4A24-AECC-DADA2E819996}" dt="2021-03-04T15:58:07.283" v="8760" actId="1036"/>
          <ac:cxnSpMkLst>
            <pc:docMk/>
            <pc:sldMk cId="4015681537" sldId="316"/>
            <ac:cxnSpMk id="15" creationId="{589B4EB8-EE9C-4601-96B8-D64CA8F82870}"/>
          </ac:cxnSpMkLst>
        </pc:cxnChg>
        <pc:cxnChg chg="add mod">
          <ac:chgData name="Weifeng Xu" userId="e7aed605-a3dd-4d5a-a692-a87037af107b" providerId="ADAL" clId="{AA256C9C-DD0A-4A24-AECC-DADA2E819996}" dt="2021-03-04T15:58:07.283" v="8760" actId="1036"/>
          <ac:cxnSpMkLst>
            <pc:docMk/>
            <pc:sldMk cId="4015681537" sldId="316"/>
            <ac:cxnSpMk id="18" creationId="{CBC36275-E60F-447E-8CED-1BA7A9BD5156}"/>
          </ac:cxnSpMkLst>
        </pc:cxnChg>
        <pc:cxnChg chg="add mod">
          <ac:chgData name="Weifeng Xu" userId="e7aed605-a3dd-4d5a-a692-a87037af107b" providerId="ADAL" clId="{AA256C9C-DD0A-4A24-AECC-DADA2E819996}" dt="2021-03-04T15:58:53.602" v="8781" actId="1035"/>
          <ac:cxnSpMkLst>
            <pc:docMk/>
            <pc:sldMk cId="4015681537" sldId="316"/>
            <ac:cxnSpMk id="21" creationId="{23A3C6BD-C034-4E07-8C7F-F5C8C968CFA3}"/>
          </ac:cxnSpMkLst>
        </pc:cxnChg>
      </pc:sldChg>
      <pc:sldChg chg="addSp delSp modSp new del mod modClrScheme chgLayout modNotesTx">
        <pc:chgData name="Weifeng Xu" userId="e7aed605-a3dd-4d5a-a692-a87037af107b" providerId="ADAL" clId="{AA256C9C-DD0A-4A24-AECC-DADA2E819996}" dt="2021-03-06T01:16:27.658" v="10648" actId="47"/>
        <pc:sldMkLst>
          <pc:docMk/>
          <pc:sldMk cId="3632309167" sldId="317"/>
        </pc:sldMkLst>
        <pc:spChg chg="mod ord">
          <ac:chgData name="Weifeng Xu" userId="e7aed605-a3dd-4d5a-a692-a87037af107b" providerId="ADAL" clId="{AA256C9C-DD0A-4A24-AECC-DADA2E819996}" dt="2021-03-04T16:33:19.617" v="8882" actId="700"/>
          <ac:spMkLst>
            <pc:docMk/>
            <pc:sldMk cId="3632309167" sldId="317"/>
            <ac:spMk id="2" creationId="{FC8E4AD6-1C8F-42DB-8CBB-FAECB5EC9D08}"/>
          </ac:spMkLst>
        </pc:spChg>
        <pc:spChg chg="del">
          <ac:chgData name="Weifeng Xu" userId="e7aed605-a3dd-4d5a-a692-a87037af107b" providerId="ADAL" clId="{AA256C9C-DD0A-4A24-AECC-DADA2E819996}" dt="2021-03-04T16:33:19.617" v="8882" actId="700"/>
          <ac:spMkLst>
            <pc:docMk/>
            <pc:sldMk cId="3632309167" sldId="317"/>
            <ac:spMk id="3" creationId="{29BE3B3E-319A-4991-B16F-D928B57F06D8}"/>
          </ac:spMkLst>
        </pc:spChg>
        <pc:spChg chg="add mod">
          <ac:chgData name="Weifeng Xu" userId="e7aed605-a3dd-4d5a-a692-a87037af107b" providerId="ADAL" clId="{AA256C9C-DD0A-4A24-AECC-DADA2E819996}" dt="2021-03-04T16:34:13.476" v="8898" actId="1076"/>
          <ac:spMkLst>
            <pc:docMk/>
            <pc:sldMk cId="3632309167" sldId="317"/>
            <ac:spMk id="6" creationId="{987A5DFC-315F-420A-AA28-A53752DBE547}"/>
          </ac:spMkLst>
        </pc:spChg>
        <pc:picChg chg="add mod">
          <ac:chgData name="Weifeng Xu" userId="e7aed605-a3dd-4d5a-a692-a87037af107b" providerId="ADAL" clId="{AA256C9C-DD0A-4A24-AECC-DADA2E819996}" dt="2021-03-04T16:33:38.931" v="8886" actId="1076"/>
          <ac:picMkLst>
            <pc:docMk/>
            <pc:sldMk cId="3632309167" sldId="317"/>
            <ac:picMk id="2050" creationId="{9785B0E6-A1CB-405D-81A4-013028A62F31}"/>
          </ac:picMkLst>
        </pc:picChg>
      </pc:sldChg>
      <pc:sldChg chg="addSp delSp modSp new mod ord setBg modClrScheme chgLayout">
        <pc:chgData name="Weifeng Xu" userId="e7aed605-a3dd-4d5a-a692-a87037af107b" providerId="ADAL" clId="{AA256C9C-DD0A-4A24-AECC-DADA2E819996}" dt="2021-03-04T20:09:51.053" v="9244" actId="1076"/>
        <pc:sldMkLst>
          <pc:docMk/>
          <pc:sldMk cId="3337387503" sldId="318"/>
        </pc:sldMkLst>
        <pc:spChg chg="mod ord">
          <ac:chgData name="Weifeng Xu" userId="e7aed605-a3dd-4d5a-a692-a87037af107b" providerId="ADAL" clId="{AA256C9C-DD0A-4A24-AECC-DADA2E819996}" dt="2021-03-04T20:06:08.712" v="9214" actId="26606"/>
          <ac:spMkLst>
            <pc:docMk/>
            <pc:sldMk cId="3337387503" sldId="318"/>
            <ac:spMk id="2" creationId="{86863385-441E-4CDB-A324-D740F6B05E36}"/>
          </ac:spMkLst>
        </pc:spChg>
        <pc:spChg chg="add mod ord">
          <ac:chgData name="Weifeng Xu" userId="e7aed605-a3dd-4d5a-a692-a87037af107b" providerId="ADAL" clId="{AA256C9C-DD0A-4A24-AECC-DADA2E819996}" dt="2021-03-04T20:06:08.712" v="9214" actId="26606"/>
          <ac:spMkLst>
            <pc:docMk/>
            <pc:sldMk cId="3337387503" sldId="318"/>
            <ac:spMk id="3" creationId="{DCB33D10-342B-4C24-A670-C8D5256EAC6A}"/>
          </ac:spMkLst>
        </pc:spChg>
        <pc:spChg chg="add mod">
          <ac:chgData name="Weifeng Xu" userId="e7aed605-a3dd-4d5a-a692-a87037af107b" providerId="ADAL" clId="{AA256C9C-DD0A-4A24-AECC-DADA2E819996}" dt="2021-03-04T20:09:51.053" v="9244" actId="1076"/>
          <ac:spMkLst>
            <pc:docMk/>
            <pc:sldMk cId="3337387503" sldId="318"/>
            <ac:spMk id="7" creationId="{ECFEF11C-29AD-4336-9C16-F6BB60DC0A73}"/>
          </ac:spMkLst>
        </pc:spChg>
        <pc:spChg chg="add del">
          <ac:chgData name="Weifeng Xu" userId="e7aed605-a3dd-4d5a-a692-a87037af107b" providerId="ADAL" clId="{AA256C9C-DD0A-4A24-AECC-DADA2E819996}" dt="2021-03-04T19:55:12.808" v="9108" actId="26606"/>
          <ac:spMkLst>
            <pc:docMk/>
            <pc:sldMk cId="3337387503" sldId="318"/>
            <ac:spMk id="10" creationId="{5E39A796-BE83-48B1-B33F-35C4A32AAB57}"/>
          </ac:spMkLst>
        </pc:spChg>
        <pc:spChg chg="add del">
          <ac:chgData name="Weifeng Xu" userId="e7aed605-a3dd-4d5a-a692-a87037af107b" providerId="ADAL" clId="{AA256C9C-DD0A-4A24-AECC-DADA2E819996}" dt="2021-03-04T19:55:12.808" v="9108" actId="26606"/>
          <ac:spMkLst>
            <pc:docMk/>
            <pc:sldMk cId="3337387503" sldId="318"/>
            <ac:spMk id="12" creationId="{72F84B47-E267-4194-8194-831DB7B5547F}"/>
          </ac:spMkLst>
        </pc:spChg>
        <pc:spChg chg="add mod">
          <ac:chgData name="Weifeng Xu" userId="e7aed605-a3dd-4d5a-a692-a87037af107b" providerId="ADAL" clId="{AA256C9C-DD0A-4A24-AECC-DADA2E819996}" dt="2021-03-04T20:06:08.712" v="9214" actId="26606"/>
          <ac:spMkLst>
            <pc:docMk/>
            <pc:sldMk cId="3337387503" sldId="318"/>
            <ac:spMk id="13" creationId="{CB58F741-BA50-40F0-838D-2FD5FF080B77}"/>
          </ac:spMkLst>
        </pc:spChg>
        <pc:spChg chg="add del">
          <ac:chgData name="Weifeng Xu" userId="e7aed605-a3dd-4d5a-a692-a87037af107b" providerId="ADAL" clId="{AA256C9C-DD0A-4A24-AECC-DADA2E819996}" dt="2021-03-04T19:55:12.806" v="9107" actId="26606"/>
          <ac:spMkLst>
            <pc:docMk/>
            <pc:sldMk cId="3337387503" sldId="318"/>
            <ac:spMk id="17" creationId="{577D1452-F0B7-431E-9A24-D3F7103D8510}"/>
          </ac:spMkLst>
        </pc:spChg>
        <pc:spChg chg="add del">
          <ac:chgData name="Weifeng Xu" userId="e7aed605-a3dd-4d5a-a692-a87037af107b" providerId="ADAL" clId="{AA256C9C-DD0A-4A24-AECC-DADA2E819996}" dt="2021-03-04T19:55:12.806" v="9107" actId="26606"/>
          <ac:spMkLst>
            <pc:docMk/>
            <pc:sldMk cId="3337387503" sldId="318"/>
            <ac:spMk id="19" creationId="{A660F4F9-5DF5-4F15-BE6A-CD8648BB1148}"/>
          </ac:spMkLst>
        </pc:spChg>
        <pc:spChg chg="add del">
          <ac:chgData name="Weifeng Xu" userId="e7aed605-a3dd-4d5a-a692-a87037af107b" providerId="ADAL" clId="{AA256C9C-DD0A-4A24-AECC-DADA2E819996}" dt="2021-03-04T20:06:08.712" v="9214" actId="26606"/>
          <ac:spMkLst>
            <pc:docMk/>
            <pc:sldMk cId="3337387503" sldId="318"/>
            <ac:spMk id="21" creationId="{46F7435D-E3DB-47B1-BA61-B00ACC83A9DE}"/>
          </ac:spMkLst>
        </pc:spChg>
        <pc:spChg chg="add del">
          <ac:chgData name="Weifeng Xu" userId="e7aed605-a3dd-4d5a-a692-a87037af107b" providerId="ADAL" clId="{AA256C9C-DD0A-4A24-AECC-DADA2E819996}" dt="2021-03-04T20:06:08.712" v="9214" actId="26606"/>
          <ac:spMkLst>
            <pc:docMk/>
            <pc:sldMk cId="3337387503" sldId="318"/>
            <ac:spMk id="22" creationId="{F263A0B5-F8C4-4116-809F-78A768EA79A6}"/>
          </ac:spMkLst>
        </pc:spChg>
        <pc:spChg chg="add del">
          <ac:chgData name="Weifeng Xu" userId="e7aed605-a3dd-4d5a-a692-a87037af107b" providerId="ADAL" clId="{AA256C9C-DD0A-4A24-AECC-DADA2E819996}" dt="2021-03-04T20:06:08.712" v="9214" actId="26606"/>
          <ac:spMkLst>
            <pc:docMk/>
            <pc:sldMk cId="3337387503" sldId="318"/>
            <ac:spMk id="24" creationId="{1C574E90-1949-4924-B663-AEA13DB7910B}"/>
          </ac:spMkLst>
        </pc:spChg>
        <pc:spChg chg="add del">
          <ac:chgData name="Weifeng Xu" userId="e7aed605-a3dd-4d5a-a692-a87037af107b" providerId="ADAL" clId="{AA256C9C-DD0A-4A24-AECC-DADA2E819996}" dt="2021-03-04T20:06:08.712" v="9214" actId="26606"/>
          <ac:spMkLst>
            <pc:docMk/>
            <pc:sldMk cId="3337387503" sldId="318"/>
            <ac:spMk id="25" creationId="{3CD1EA40-7116-4FCB-9369-70F29FAA91EC}"/>
          </ac:spMkLst>
        </pc:spChg>
        <pc:spChg chg="add del">
          <ac:chgData name="Weifeng Xu" userId="e7aed605-a3dd-4d5a-a692-a87037af107b" providerId="ADAL" clId="{AA256C9C-DD0A-4A24-AECC-DADA2E819996}" dt="2021-03-04T20:05:58.799" v="9212" actId="26606"/>
          <ac:spMkLst>
            <pc:docMk/>
            <pc:sldMk cId="3337387503" sldId="318"/>
            <ac:spMk id="27" creationId="{787900AF-3ED0-4C02-A309-3984EBBD202C}"/>
          </ac:spMkLst>
        </pc:spChg>
        <pc:spChg chg="add del">
          <ac:chgData name="Weifeng Xu" userId="e7aed605-a3dd-4d5a-a692-a87037af107b" providerId="ADAL" clId="{AA256C9C-DD0A-4A24-AECC-DADA2E819996}" dt="2021-03-04T20:05:58.799" v="9212" actId="26606"/>
          <ac:spMkLst>
            <pc:docMk/>
            <pc:sldMk cId="3337387503" sldId="318"/>
            <ac:spMk id="29" creationId="{8DEDEE5C-3126-4336-A7D4-9277AF5A04B4}"/>
          </ac:spMkLst>
        </pc:spChg>
        <pc:spChg chg="add del">
          <ac:chgData name="Weifeng Xu" userId="e7aed605-a3dd-4d5a-a692-a87037af107b" providerId="ADAL" clId="{AA256C9C-DD0A-4A24-AECC-DADA2E819996}" dt="2021-03-04T20:06:08.712" v="9214" actId="26606"/>
          <ac:spMkLst>
            <pc:docMk/>
            <pc:sldMk cId="3337387503" sldId="318"/>
            <ac:spMk id="31" creationId="{D9F5512A-48E1-4C07-B75E-3CCC517B6804}"/>
          </ac:spMkLst>
        </pc:spChg>
        <pc:spChg chg="add del">
          <ac:chgData name="Weifeng Xu" userId="e7aed605-a3dd-4d5a-a692-a87037af107b" providerId="ADAL" clId="{AA256C9C-DD0A-4A24-AECC-DADA2E819996}" dt="2021-03-04T20:06:08.712" v="9214" actId="26606"/>
          <ac:spMkLst>
            <pc:docMk/>
            <pc:sldMk cId="3337387503" sldId="318"/>
            <ac:spMk id="55" creationId="{A5271697-90F1-4A23-8EF2-0179F2EAFACB}"/>
          </ac:spMkLst>
        </pc:spChg>
        <pc:grpChg chg="add del">
          <ac:chgData name="Weifeng Xu" userId="e7aed605-a3dd-4d5a-a692-a87037af107b" providerId="ADAL" clId="{AA256C9C-DD0A-4A24-AECC-DADA2E819996}" dt="2021-03-04T20:06:08.712" v="9214" actId="26606"/>
          <ac:grpSpMkLst>
            <pc:docMk/>
            <pc:sldMk cId="3337387503" sldId="318"/>
            <ac:grpSpMk id="33" creationId="{9CF1CD8B-D430-49E7-8630-84152C414EAC}"/>
          </ac:grpSpMkLst>
        </pc:grpChg>
        <pc:picChg chg="add mod">
          <ac:chgData name="Weifeng Xu" userId="e7aed605-a3dd-4d5a-a692-a87037af107b" providerId="ADAL" clId="{AA256C9C-DD0A-4A24-AECC-DADA2E819996}" dt="2021-03-04T20:06:08.712" v="9214" actId="26606"/>
          <ac:picMkLst>
            <pc:docMk/>
            <pc:sldMk cId="3337387503" sldId="318"/>
            <ac:picMk id="5" creationId="{BCACFC6F-0EC3-45FC-AA4F-35BE7318AF98}"/>
          </ac:picMkLst>
        </pc:picChg>
      </pc:sldChg>
      <pc:sldChg chg="addSp delSp modSp new mod modClrScheme chgLayout modNotesTx">
        <pc:chgData name="Weifeng Xu" userId="e7aed605-a3dd-4d5a-a692-a87037af107b" providerId="ADAL" clId="{AA256C9C-DD0A-4A24-AECC-DADA2E819996}" dt="2021-03-04T20:02:26.656" v="9210" actId="5793"/>
        <pc:sldMkLst>
          <pc:docMk/>
          <pc:sldMk cId="2446382234" sldId="319"/>
        </pc:sldMkLst>
        <pc:spChg chg="del">
          <ac:chgData name="Weifeng Xu" userId="e7aed605-a3dd-4d5a-a692-a87037af107b" providerId="ADAL" clId="{AA256C9C-DD0A-4A24-AECC-DADA2E819996}" dt="2021-03-04T19:58:55.256" v="9167" actId="700"/>
          <ac:spMkLst>
            <pc:docMk/>
            <pc:sldMk cId="2446382234" sldId="319"/>
            <ac:spMk id="2" creationId="{B3A1CC81-48E9-4320-AC27-BD831670174F}"/>
          </ac:spMkLst>
        </pc:spChg>
        <pc:spChg chg="del">
          <ac:chgData name="Weifeng Xu" userId="e7aed605-a3dd-4d5a-a692-a87037af107b" providerId="ADAL" clId="{AA256C9C-DD0A-4A24-AECC-DADA2E819996}" dt="2021-03-04T19:58:55.256" v="9167" actId="700"/>
          <ac:spMkLst>
            <pc:docMk/>
            <pc:sldMk cId="2446382234" sldId="319"/>
            <ac:spMk id="3" creationId="{C70B6553-6E87-46CA-9834-EC7AC2635A49}"/>
          </ac:spMkLst>
        </pc:spChg>
        <pc:spChg chg="add mod">
          <ac:chgData name="Weifeng Xu" userId="e7aed605-a3dd-4d5a-a692-a87037af107b" providerId="ADAL" clId="{AA256C9C-DD0A-4A24-AECC-DADA2E819996}" dt="2021-03-04T20:02:26.656" v="9210" actId="5793"/>
          <ac:spMkLst>
            <pc:docMk/>
            <pc:sldMk cId="2446382234" sldId="319"/>
            <ac:spMk id="5" creationId="{30F094FB-F93E-4D74-8CDE-BD9580E4F361}"/>
          </ac:spMkLst>
        </pc:spChg>
      </pc:sldChg>
      <pc:sldChg chg="addSp modSp new mod modNotesTx">
        <pc:chgData name="Weifeng Xu" userId="e7aed605-a3dd-4d5a-a692-a87037af107b" providerId="ADAL" clId="{AA256C9C-DD0A-4A24-AECC-DADA2E819996}" dt="2021-03-06T00:50:45.150" v="10627" actId="20577"/>
        <pc:sldMkLst>
          <pc:docMk/>
          <pc:sldMk cId="3877897741" sldId="320"/>
        </pc:sldMkLst>
        <pc:spChg chg="mod">
          <ac:chgData name="Weifeng Xu" userId="e7aed605-a3dd-4d5a-a692-a87037af107b" providerId="ADAL" clId="{AA256C9C-DD0A-4A24-AECC-DADA2E819996}" dt="2021-03-05T14:59:23.110" v="9863" actId="6549"/>
          <ac:spMkLst>
            <pc:docMk/>
            <pc:sldMk cId="3877897741" sldId="320"/>
            <ac:spMk id="2" creationId="{FC30C3BE-177E-44E4-B985-89413303236B}"/>
          </ac:spMkLst>
        </pc:spChg>
        <pc:spChg chg="mod">
          <ac:chgData name="Weifeng Xu" userId="e7aed605-a3dd-4d5a-a692-a87037af107b" providerId="ADAL" clId="{AA256C9C-DD0A-4A24-AECC-DADA2E819996}" dt="2021-03-06T00:50:45.150" v="10627" actId="20577"/>
          <ac:spMkLst>
            <pc:docMk/>
            <pc:sldMk cId="3877897741" sldId="320"/>
            <ac:spMk id="3" creationId="{E8CFAC1E-B668-4786-B986-A34B2682167E}"/>
          </ac:spMkLst>
        </pc:spChg>
        <pc:spChg chg="add mod">
          <ac:chgData name="Weifeng Xu" userId="e7aed605-a3dd-4d5a-a692-a87037af107b" providerId="ADAL" clId="{AA256C9C-DD0A-4A24-AECC-DADA2E819996}" dt="2021-03-04T22:12:01.478" v="9717" actId="1076"/>
          <ac:spMkLst>
            <pc:docMk/>
            <pc:sldMk cId="3877897741" sldId="320"/>
            <ac:spMk id="5" creationId="{18D857D7-5551-4ECC-9C27-E5E73A583D7F}"/>
          </ac:spMkLst>
        </pc:spChg>
      </pc:sldChg>
      <pc:sldChg chg="addSp delSp modSp new mod modClrScheme chgLayout modNotesTx">
        <pc:chgData name="Weifeng Xu" userId="e7aed605-a3dd-4d5a-a692-a87037af107b" providerId="ADAL" clId="{AA256C9C-DD0A-4A24-AECC-DADA2E819996}" dt="2021-03-06T00:50:35.757" v="10621" actId="207"/>
        <pc:sldMkLst>
          <pc:docMk/>
          <pc:sldMk cId="926804527" sldId="321"/>
        </pc:sldMkLst>
        <pc:spChg chg="del">
          <ac:chgData name="Weifeng Xu" userId="e7aed605-a3dd-4d5a-a692-a87037af107b" providerId="ADAL" clId="{AA256C9C-DD0A-4A24-AECC-DADA2E819996}" dt="2021-03-05T15:01:02.745" v="9865" actId="700"/>
          <ac:spMkLst>
            <pc:docMk/>
            <pc:sldMk cId="926804527" sldId="321"/>
            <ac:spMk id="2" creationId="{E7D7F251-2AD4-4188-ADC2-602D9FA513B4}"/>
          </ac:spMkLst>
        </pc:spChg>
        <pc:spChg chg="del">
          <ac:chgData name="Weifeng Xu" userId="e7aed605-a3dd-4d5a-a692-a87037af107b" providerId="ADAL" clId="{AA256C9C-DD0A-4A24-AECC-DADA2E819996}" dt="2021-03-05T15:01:02.745" v="9865" actId="700"/>
          <ac:spMkLst>
            <pc:docMk/>
            <pc:sldMk cId="926804527" sldId="321"/>
            <ac:spMk id="3" creationId="{8AC74C73-C79E-42DF-85A8-704474E9F9D0}"/>
          </ac:spMkLst>
        </pc:spChg>
        <pc:spChg chg="add mod">
          <ac:chgData name="Weifeng Xu" userId="e7aed605-a3dd-4d5a-a692-a87037af107b" providerId="ADAL" clId="{AA256C9C-DD0A-4A24-AECC-DADA2E819996}" dt="2021-03-06T00:50:35.757" v="10621" actId="207"/>
          <ac:spMkLst>
            <pc:docMk/>
            <pc:sldMk cId="926804527" sldId="321"/>
            <ac:spMk id="10" creationId="{DF78FD88-9210-403C-BDF5-0F199A8A0056}"/>
          </ac:spMkLst>
        </pc:spChg>
        <pc:spChg chg="add mod">
          <ac:chgData name="Weifeng Xu" userId="e7aed605-a3dd-4d5a-a692-a87037af107b" providerId="ADAL" clId="{AA256C9C-DD0A-4A24-AECC-DADA2E819996}" dt="2021-03-05T19:46:20.855" v="10018" actId="114"/>
          <ac:spMkLst>
            <pc:docMk/>
            <pc:sldMk cId="926804527" sldId="321"/>
            <ac:spMk id="14" creationId="{A37ECA0B-3964-4365-BD61-2E3FBC9BFC02}"/>
          </ac:spMkLst>
        </pc:spChg>
        <pc:picChg chg="add mod">
          <ac:chgData name="Weifeng Xu" userId="e7aed605-a3dd-4d5a-a692-a87037af107b" providerId="ADAL" clId="{AA256C9C-DD0A-4A24-AECC-DADA2E819996}" dt="2021-03-05T19:32:56.317" v="9882" actId="1076"/>
          <ac:picMkLst>
            <pc:docMk/>
            <pc:sldMk cId="926804527" sldId="321"/>
            <ac:picMk id="3" creationId="{C4FFFF74-2B81-41AD-8B03-C7FE75BACBF8}"/>
          </ac:picMkLst>
        </pc:picChg>
        <pc:picChg chg="add mod">
          <ac:chgData name="Weifeng Xu" userId="e7aed605-a3dd-4d5a-a692-a87037af107b" providerId="ADAL" clId="{AA256C9C-DD0A-4A24-AECC-DADA2E819996}" dt="2021-03-05T19:32:51.697" v="9880" actId="1076"/>
          <ac:picMkLst>
            <pc:docMk/>
            <pc:sldMk cId="926804527" sldId="321"/>
            <ac:picMk id="5" creationId="{0843C77F-46AB-4792-BF43-CDE0B0F1631C}"/>
          </ac:picMkLst>
        </pc:picChg>
        <pc:picChg chg="add mod">
          <ac:chgData name="Weifeng Xu" userId="e7aed605-a3dd-4d5a-a692-a87037af107b" providerId="ADAL" clId="{AA256C9C-DD0A-4A24-AECC-DADA2E819996}" dt="2021-03-05T19:33:28.409" v="9887" actId="1440"/>
          <ac:picMkLst>
            <pc:docMk/>
            <pc:sldMk cId="926804527" sldId="321"/>
            <ac:picMk id="9" creationId="{22BFF30B-6415-4856-BC8B-7694701BD1C0}"/>
          </ac:picMkLst>
        </pc:picChg>
        <pc:cxnChg chg="add mod">
          <ac:chgData name="Weifeng Xu" userId="e7aed605-a3dd-4d5a-a692-a87037af107b" providerId="ADAL" clId="{AA256C9C-DD0A-4A24-AECC-DADA2E819996}" dt="2021-03-05T19:32:59.133" v="9883" actId="14100"/>
          <ac:cxnSpMkLst>
            <pc:docMk/>
            <pc:sldMk cId="926804527" sldId="321"/>
            <ac:cxnSpMk id="6" creationId="{EA176E25-4E03-4FD9-8A02-A1E9B1FB567D}"/>
          </ac:cxnSpMkLst>
        </pc:cxnChg>
        <pc:cxnChg chg="add mod">
          <ac:chgData name="Weifeng Xu" userId="e7aed605-a3dd-4d5a-a692-a87037af107b" providerId="ADAL" clId="{AA256C9C-DD0A-4A24-AECC-DADA2E819996}" dt="2021-03-05T19:33:41.835" v="9890" actId="14100"/>
          <ac:cxnSpMkLst>
            <pc:docMk/>
            <pc:sldMk cId="926804527" sldId="321"/>
            <ac:cxnSpMk id="12" creationId="{ACD10356-51A3-469B-8C8F-88817F502E8E}"/>
          </ac:cxnSpMkLst>
        </pc:cxnChg>
      </pc:sldChg>
      <pc:sldChg chg="addSp modSp new mod modNotesTx">
        <pc:chgData name="Weifeng Xu" userId="e7aed605-a3dd-4d5a-a692-a87037af107b" providerId="ADAL" clId="{AA256C9C-DD0A-4A24-AECC-DADA2E819996}" dt="2021-03-08T03:42:52.791" v="10924" actId="313"/>
        <pc:sldMkLst>
          <pc:docMk/>
          <pc:sldMk cId="3506800452" sldId="322"/>
        </pc:sldMkLst>
        <pc:spChg chg="add mod">
          <ac:chgData name="Weifeng Xu" userId="e7aed605-a3dd-4d5a-a692-a87037af107b" providerId="ADAL" clId="{AA256C9C-DD0A-4A24-AECC-DADA2E819996}" dt="2021-03-08T03:41:54.077" v="10839" actId="1076"/>
          <ac:spMkLst>
            <pc:docMk/>
            <pc:sldMk cId="3506800452" sldId="322"/>
            <ac:spMk id="4" creationId="{576AF58F-0844-4457-840F-0BC01EBB4A8F}"/>
          </ac:spMkLst>
        </pc:spChg>
        <pc:spChg chg="add mod">
          <ac:chgData name="Weifeng Xu" userId="e7aed605-a3dd-4d5a-a692-a87037af107b" providerId="ADAL" clId="{AA256C9C-DD0A-4A24-AECC-DADA2E819996}" dt="2021-03-08T03:42:52.791" v="10924" actId="313"/>
          <ac:spMkLst>
            <pc:docMk/>
            <pc:sldMk cId="3506800452" sldId="322"/>
            <ac:spMk id="6" creationId="{07343F42-81DC-4FEE-8EFB-7D7314795E78}"/>
          </ac:spMkLst>
        </pc:spChg>
        <pc:picChg chg="add mod">
          <ac:chgData name="Weifeng Xu" userId="e7aed605-a3dd-4d5a-a692-a87037af107b" providerId="ADAL" clId="{AA256C9C-DD0A-4A24-AECC-DADA2E819996}" dt="2021-03-08T03:40:04.785" v="10716" actId="1076"/>
          <ac:picMkLst>
            <pc:docMk/>
            <pc:sldMk cId="3506800452" sldId="322"/>
            <ac:picMk id="3" creationId="{67810B44-2F80-4642-AB22-57FF22D26696}"/>
          </ac:picMkLst>
        </pc:picChg>
        <pc:picChg chg="add mod">
          <ac:chgData name="Weifeng Xu" userId="e7aed605-a3dd-4d5a-a692-a87037af107b" providerId="ADAL" clId="{AA256C9C-DD0A-4A24-AECC-DADA2E819996}" dt="2021-03-08T03:40:11.121" v="10718" actId="14100"/>
          <ac:picMkLst>
            <pc:docMk/>
            <pc:sldMk cId="3506800452" sldId="322"/>
            <ac:picMk id="5" creationId="{5D2EB6D0-4EEF-4A72-99DA-6A07AF80DD87}"/>
          </ac:picMkLst>
        </pc:picChg>
        <pc:cxnChg chg="add mod">
          <ac:chgData name="Weifeng Xu" userId="e7aed605-a3dd-4d5a-a692-a87037af107b" providerId="ADAL" clId="{AA256C9C-DD0A-4A24-AECC-DADA2E819996}" dt="2021-03-08T03:42:49.206" v="10921" actId="20577"/>
          <ac:cxnSpMkLst>
            <pc:docMk/>
            <pc:sldMk cId="3506800452" sldId="322"/>
            <ac:cxnSpMk id="8" creationId="{FE3A3D14-C690-473C-AEB0-EEB471FE54C7}"/>
          </ac:cxnSpMkLst>
        </pc:cxnChg>
      </pc:sldChg>
      <pc:sldChg chg="addSp delSp modSp new del mod setBg modClrScheme setClrOvrMap chgLayout">
        <pc:chgData name="Weifeng Xu" userId="e7aed605-a3dd-4d5a-a692-a87037af107b" providerId="ADAL" clId="{AA256C9C-DD0A-4A24-AECC-DADA2E819996}" dt="2021-03-06T01:16:27.903" v="10650" actId="47"/>
        <pc:sldMkLst>
          <pc:docMk/>
          <pc:sldMk cId="1212472519" sldId="323"/>
        </pc:sldMkLst>
        <pc:spChg chg="del mod ord">
          <ac:chgData name="Weifeng Xu" userId="e7aed605-a3dd-4d5a-a692-a87037af107b" providerId="ADAL" clId="{AA256C9C-DD0A-4A24-AECC-DADA2E819996}" dt="2021-03-05T20:27:44.242" v="10089" actId="700"/>
          <ac:spMkLst>
            <pc:docMk/>
            <pc:sldMk cId="1212472519" sldId="323"/>
            <ac:spMk id="2" creationId="{66ADCCB0-EDF7-47D1-BEB5-8274C636AB5C}"/>
          </ac:spMkLst>
        </pc:spChg>
        <pc:spChg chg="del mod ord">
          <ac:chgData name="Weifeng Xu" userId="e7aed605-a3dd-4d5a-a692-a87037af107b" providerId="ADAL" clId="{AA256C9C-DD0A-4A24-AECC-DADA2E819996}" dt="2021-03-05T20:27:44.242" v="10089" actId="700"/>
          <ac:spMkLst>
            <pc:docMk/>
            <pc:sldMk cId="1212472519" sldId="323"/>
            <ac:spMk id="3" creationId="{C9F62FA0-1240-4C90-A641-B2AC6BB1EB0B}"/>
          </ac:spMkLst>
        </pc:spChg>
        <pc:spChg chg="add mod ord">
          <ac:chgData name="Weifeng Xu" userId="e7aed605-a3dd-4d5a-a692-a87037af107b" providerId="ADAL" clId="{AA256C9C-DD0A-4A24-AECC-DADA2E819996}" dt="2021-03-05T20:34:57.270" v="10145" actId="26606"/>
          <ac:spMkLst>
            <pc:docMk/>
            <pc:sldMk cId="1212472519" sldId="323"/>
            <ac:spMk id="4" creationId="{9B715B9B-7239-42B1-8017-A362CB67A0E5}"/>
          </ac:spMkLst>
        </pc:spChg>
        <pc:spChg chg="add mod ord">
          <ac:chgData name="Weifeng Xu" userId="e7aed605-a3dd-4d5a-a692-a87037af107b" providerId="ADAL" clId="{AA256C9C-DD0A-4A24-AECC-DADA2E819996}" dt="2021-03-05T20:35:18.409" v="10151" actId="20577"/>
          <ac:spMkLst>
            <pc:docMk/>
            <pc:sldMk cId="1212472519" sldId="323"/>
            <ac:spMk id="5" creationId="{4609788C-24F7-4964-86DD-634A2D22FBE5}"/>
          </ac:spMkLst>
        </pc:spChg>
        <pc:spChg chg="add">
          <ac:chgData name="Weifeng Xu" userId="e7aed605-a3dd-4d5a-a692-a87037af107b" providerId="ADAL" clId="{AA256C9C-DD0A-4A24-AECC-DADA2E819996}" dt="2021-03-05T20:34:57.270" v="10145" actId="26606"/>
          <ac:spMkLst>
            <pc:docMk/>
            <pc:sldMk cId="1212472519" sldId="323"/>
            <ac:spMk id="11" creationId="{F2B38F72-8FC4-4001-8C67-FA6B86DEC767}"/>
          </ac:spMkLst>
        </pc:spChg>
        <pc:picChg chg="add mod">
          <ac:chgData name="Weifeng Xu" userId="e7aed605-a3dd-4d5a-a692-a87037af107b" providerId="ADAL" clId="{AA256C9C-DD0A-4A24-AECC-DADA2E819996}" dt="2021-03-05T20:34:57.270" v="10145" actId="26606"/>
          <ac:picMkLst>
            <pc:docMk/>
            <pc:sldMk cId="1212472519" sldId="323"/>
            <ac:picMk id="6" creationId="{988FD205-89C1-4EB1-B374-0619857D2DE7}"/>
          </ac:picMkLst>
        </pc:picChg>
      </pc:sldChg>
      <pc:sldChg chg="addSp delSp modSp new mod ord modClrScheme chgLayout modNotesTx">
        <pc:chgData name="Weifeng Xu" userId="e7aed605-a3dd-4d5a-a692-a87037af107b" providerId="ADAL" clId="{AA256C9C-DD0A-4A24-AECC-DADA2E819996}" dt="2021-03-12T14:16:55.389" v="11559" actId="207"/>
        <pc:sldMkLst>
          <pc:docMk/>
          <pc:sldMk cId="2142271013" sldId="323"/>
        </pc:sldMkLst>
        <pc:spChg chg="add mod ord">
          <ac:chgData name="Weifeng Xu" userId="e7aed605-a3dd-4d5a-a692-a87037af107b" providerId="ADAL" clId="{AA256C9C-DD0A-4A24-AECC-DADA2E819996}" dt="2021-03-10T04:01:28.567" v="11414" actId="6549"/>
          <ac:spMkLst>
            <pc:docMk/>
            <pc:sldMk cId="2142271013" sldId="323"/>
            <ac:spMk id="2" creationId="{8597EAAB-791D-401C-9769-7822C1EE213B}"/>
          </ac:spMkLst>
        </pc:spChg>
        <pc:spChg chg="add del mod">
          <ac:chgData name="Weifeng Xu" userId="e7aed605-a3dd-4d5a-a692-a87037af107b" providerId="ADAL" clId="{AA256C9C-DD0A-4A24-AECC-DADA2E819996}" dt="2021-03-10T02:54:41.185" v="11065" actId="700"/>
          <ac:spMkLst>
            <pc:docMk/>
            <pc:sldMk cId="2142271013" sldId="323"/>
            <ac:spMk id="3" creationId="{E8C042F1-6CA2-4FAA-8471-76E0CC453F76}"/>
          </ac:spMkLst>
        </pc:spChg>
        <pc:spChg chg="add del mod">
          <ac:chgData name="Weifeng Xu" userId="e7aed605-a3dd-4d5a-a692-a87037af107b" providerId="ADAL" clId="{AA256C9C-DD0A-4A24-AECC-DADA2E819996}" dt="2021-03-10T03:34:22.524" v="11130" actId="478"/>
          <ac:spMkLst>
            <pc:docMk/>
            <pc:sldMk cId="2142271013" sldId="323"/>
            <ac:spMk id="6" creationId="{18336C79-639D-467B-B615-C741FB39FED1}"/>
          </ac:spMkLst>
        </pc:spChg>
        <pc:spChg chg="add mod ord">
          <ac:chgData name="Weifeng Xu" userId="e7aed605-a3dd-4d5a-a692-a87037af107b" providerId="ADAL" clId="{AA256C9C-DD0A-4A24-AECC-DADA2E819996}" dt="2021-03-10T03:54:43.433" v="11293" actId="20577"/>
          <ac:spMkLst>
            <pc:docMk/>
            <pc:sldMk cId="2142271013" sldId="323"/>
            <ac:spMk id="7" creationId="{E0A7AE92-D5E0-442C-ABB5-A88005EA463C}"/>
          </ac:spMkLst>
        </pc:spChg>
        <pc:spChg chg="add del">
          <ac:chgData name="Weifeng Xu" userId="e7aed605-a3dd-4d5a-a692-a87037af107b" providerId="ADAL" clId="{AA256C9C-DD0A-4A24-AECC-DADA2E819996}" dt="2021-03-10T03:49:39.986" v="11268" actId="478"/>
          <ac:spMkLst>
            <pc:docMk/>
            <pc:sldMk cId="2142271013" sldId="323"/>
            <ac:spMk id="12" creationId="{1E64A6B4-E4B2-4E30-86E0-341A7B12458C}"/>
          </ac:spMkLst>
        </pc:spChg>
        <pc:spChg chg="add mod">
          <ac:chgData name="Weifeng Xu" userId="e7aed605-a3dd-4d5a-a692-a87037af107b" providerId="ADAL" clId="{AA256C9C-DD0A-4A24-AECC-DADA2E819996}" dt="2021-03-12T14:16:55.389" v="11559" actId="207"/>
          <ac:spMkLst>
            <pc:docMk/>
            <pc:sldMk cId="2142271013" sldId="323"/>
            <ac:spMk id="14" creationId="{18D7CBEE-8299-4CAE-B0F2-02A5317CB374}"/>
          </ac:spMkLst>
        </pc:spChg>
        <pc:picChg chg="add del mod">
          <ac:chgData name="Weifeng Xu" userId="e7aed605-a3dd-4d5a-a692-a87037af107b" providerId="ADAL" clId="{AA256C9C-DD0A-4A24-AECC-DADA2E819996}" dt="2021-03-10T03:34:20.354" v="11129" actId="478"/>
          <ac:picMkLst>
            <pc:docMk/>
            <pc:sldMk cId="2142271013" sldId="323"/>
            <ac:picMk id="5" creationId="{948A1E8B-D068-41E0-8925-CCF45FA7457D}"/>
          </ac:picMkLst>
        </pc:picChg>
        <pc:picChg chg="add del mod">
          <ac:chgData name="Weifeng Xu" userId="e7aed605-a3dd-4d5a-a692-a87037af107b" providerId="ADAL" clId="{AA256C9C-DD0A-4A24-AECC-DADA2E819996}" dt="2021-03-10T03:49:37.634" v="11266" actId="478"/>
          <ac:picMkLst>
            <pc:docMk/>
            <pc:sldMk cId="2142271013" sldId="323"/>
            <ac:picMk id="9" creationId="{60278C73-A528-4931-8038-CE0B885C53B6}"/>
          </ac:picMkLst>
        </pc:picChg>
        <pc:picChg chg="add del mod">
          <ac:chgData name="Weifeng Xu" userId="e7aed605-a3dd-4d5a-a692-a87037af107b" providerId="ADAL" clId="{AA256C9C-DD0A-4A24-AECC-DADA2E819996}" dt="2021-03-10T03:49:38.601" v="11267" actId="478"/>
          <ac:picMkLst>
            <pc:docMk/>
            <pc:sldMk cId="2142271013" sldId="323"/>
            <ac:picMk id="11" creationId="{CD2CA709-49BD-4662-A62E-7886EA7AA720}"/>
          </ac:picMkLst>
        </pc:picChg>
      </pc:sldChg>
      <pc:sldChg chg="addSp delSp modSp add del mod">
        <pc:chgData name="Weifeng Xu" userId="e7aed605-a3dd-4d5a-a692-a87037af107b" providerId="ADAL" clId="{AA256C9C-DD0A-4A24-AECC-DADA2E819996}" dt="2021-03-06T01:16:28.198" v="10652" actId="47"/>
        <pc:sldMkLst>
          <pc:docMk/>
          <pc:sldMk cId="1474958626" sldId="324"/>
        </pc:sldMkLst>
        <pc:spChg chg="mod">
          <ac:chgData name="Weifeng Xu" userId="e7aed605-a3dd-4d5a-a692-a87037af107b" providerId="ADAL" clId="{AA256C9C-DD0A-4A24-AECC-DADA2E819996}" dt="2021-03-05T21:04:00.509" v="10233" actId="20577"/>
          <ac:spMkLst>
            <pc:docMk/>
            <pc:sldMk cId="1474958626" sldId="324"/>
            <ac:spMk id="2" creationId="{CBEE1C5B-C062-438C-A521-260C194F415F}"/>
          </ac:spMkLst>
        </pc:spChg>
        <pc:spChg chg="mod">
          <ac:chgData name="Weifeng Xu" userId="e7aed605-a3dd-4d5a-a692-a87037af107b" providerId="ADAL" clId="{AA256C9C-DD0A-4A24-AECC-DADA2E819996}" dt="2021-03-05T21:11:47.079" v="10306" actId="14100"/>
          <ac:spMkLst>
            <pc:docMk/>
            <pc:sldMk cId="1474958626" sldId="324"/>
            <ac:spMk id="4" creationId="{801A7380-951B-4617-9F33-2B2F70105770}"/>
          </ac:spMkLst>
        </pc:spChg>
        <pc:spChg chg="add">
          <ac:chgData name="Weifeng Xu" userId="e7aed605-a3dd-4d5a-a692-a87037af107b" providerId="ADAL" clId="{AA256C9C-DD0A-4A24-AECC-DADA2E819996}" dt="2021-03-05T21:04:14.500" v="10236"/>
          <ac:spMkLst>
            <pc:docMk/>
            <pc:sldMk cId="1474958626" sldId="324"/>
            <ac:spMk id="5" creationId="{D38FFF3B-9F32-4459-BBBB-016ACA3C1C41}"/>
          </ac:spMkLst>
        </pc:spChg>
        <pc:picChg chg="del">
          <ac:chgData name="Weifeng Xu" userId="e7aed605-a3dd-4d5a-a692-a87037af107b" providerId="ADAL" clId="{AA256C9C-DD0A-4A24-AECC-DADA2E819996}" dt="2021-03-05T21:04:13.548" v="10235" actId="478"/>
          <ac:picMkLst>
            <pc:docMk/>
            <pc:sldMk cId="1474958626" sldId="324"/>
            <ac:picMk id="3" creationId="{1E22D123-496D-42EB-9A6B-91D499E601E7}"/>
          </ac:picMkLst>
        </pc:picChg>
        <pc:picChg chg="add mod modCrop">
          <ac:chgData name="Weifeng Xu" userId="e7aed605-a3dd-4d5a-a692-a87037af107b" providerId="ADAL" clId="{AA256C9C-DD0A-4A24-AECC-DADA2E819996}" dt="2021-03-05T21:11:48.534" v="10307" actId="1076"/>
          <ac:picMkLst>
            <pc:docMk/>
            <pc:sldMk cId="1474958626" sldId="324"/>
            <ac:picMk id="6" creationId="{A5C05038-CDE9-469E-A558-0F12E19A9A54}"/>
          </ac:picMkLst>
        </pc:picChg>
      </pc:sldChg>
      <pc:sldChg chg="addSp new del mod">
        <pc:chgData name="Weifeng Xu" userId="e7aed605-a3dd-4d5a-a692-a87037af107b" providerId="ADAL" clId="{AA256C9C-DD0A-4A24-AECC-DADA2E819996}" dt="2021-03-10T03:49:28.076" v="11264" actId="47"/>
        <pc:sldMkLst>
          <pc:docMk/>
          <pc:sldMk cId="3719960177" sldId="324"/>
        </pc:sldMkLst>
        <pc:spChg chg="add">
          <ac:chgData name="Weifeng Xu" userId="e7aed605-a3dd-4d5a-a692-a87037af107b" providerId="ADAL" clId="{AA256C9C-DD0A-4A24-AECC-DADA2E819996}" dt="2021-03-10T03:34:02.039" v="11127" actId="22"/>
          <ac:spMkLst>
            <pc:docMk/>
            <pc:sldMk cId="3719960177" sldId="324"/>
            <ac:spMk id="4" creationId="{57F749A4-B962-4109-BF6B-655B84FC94F3}"/>
          </ac:spMkLst>
        </pc:spChg>
      </pc:sldChg>
      <pc:sldChg chg="addSp delSp modSp new del mod modClrScheme chgLayout">
        <pc:chgData name="Weifeng Xu" userId="e7aed605-a3dd-4d5a-a692-a87037af107b" providerId="ADAL" clId="{AA256C9C-DD0A-4A24-AECC-DADA2E819996}" dt="2021-03-06T01:16:28.350" v="10653" actId="47"/>
        <pc:sldMkLst>
          <pc:docMk/>
          <pc:sldMk cId="953707264" sldId="325"/>
        </pc:sldMkLst>
        <pc:spChg chg="del">
          <ac:chgData name="Weifeng Xu" userId="e7aed605-a3dd-4d5a-a692-a87037af107b" providerId="ADAL" clId="{AA256C9C-DD0A-4A24-AECC-DADA2E819996}" dt="2021-03-05T21:13:30.423" v="10309" actId="700"/>
          <ac:spMkLst>
            <pc:docMk/>
            <pc:sldMk cId="953707264" sldId="325"/>
            <ac:spMk id="2" creationId="{D13A6155-8B44-4C04-83F7-7DE6351F3D0E}"/>
          </ac:spMkLst>
        </pc:spChg>
        <pc:spChg chg="del">
          <ac:chgData name="Weifeng Xu" userId="e7aed605-a3dd-4d5a-a692-a87037af107b" providerId="ADAL" clId="{AA256C9C-DD0A-4A24-AECC-DADA2E819996}" dt="2021-03-05T21:13:30.423" v="10309" actId="700"/>
          <ac:spMkLst>
            <pc:docMk/>
            <pc:sldMk cId="953707264" sldId="325"/>
            <ac:spMk id="3" creationId="{51113B5B-F038-49A1-8204-0CC9FAF3B179}"/>
          </ac:spMkLst>
        </pc:spChg>
        <pc:spChg chg="add mod">
          <ac:chgData name="Weifeng Xu" userId="e7aed605-a3dd-4d5a-a692-a87037af107b" providerId="ADAL" clId="{AA256C9C-DD0A-4A24-AECC-DADA2E819996}" dt="2021-03-05T21:18:43.715" v="10341" actId="20577"/>
          <ac:spMkLst>
            <pc:docMk/>
            <pc:sldMk cId="953707264" sldId="325"/>
            <ac:spMk id="5" creationId="{23BA6565-A1B4-49B3-BE2B-068F91720F96}"/>
          </ac:spMkLst>
        </pc:spChg>
        <pc:picChg chg="add mod">
          <ac:chgData name="Weifeng Xu" userId="e7aed605-a3dd-4d5a-a692-a87037af107b" providerId="ADAL" clId="{AA256C9C-DD0A-4A24-AECC-DADA2E819996}" dt="2021-03-05T21:14:58.225" v="10326" actId="1076"/>
          <ac:picMkLst>
            <pc:docMk/>
            <pc:sldMk cId="953707264" sldId="325"/>
            <ac:picMk id="6" creationId="{8934BDF7-B0FB-4D70-93B4-F0035CD58B17}"/>
          </ac:picMkLst>
        </pc:picChg>
      </pc:sldChg>
      <pc:sldChg chg="add del">
        <pc:chgData name="Weifeng Xu" userId="e7aed605-a3dd-4d5a-a692-a87037af107b" providerId="ADAL" clId="{AA256C9C-DD0A-4A24-AECC-DADA2E819996}" dt="2021-03-10T03:58:59.452" v="11380" actId="47"/>
        <pc:sldMkLst>
          <pc:docMk/>
          <pc:sldMk cId="3842439314" sldId="325"/>
        </pc:sldMkLst>
      </pc:sldChg>
      <pc:sldChg chg="addSp delSp modSp new mod modClrScheme chgLayout">
        <pc:chgData name="Weifeng Xu" userId="e7aed605-a3dd-4d5a-a692-a87037af107b" providerId="ADAL" clId="{AA256C9C-DD0A-4A24-AECC-DADA2E819996}" dt="2021-03-10T03:57:52.978" v="11379" actId="20577"/>
        <pc:sldMkLst>
          <pc:docMk/>
          <pc:sldMk cId="3483655428" sldId="326"/>
        </pc:sldMkLst>
        <pc:spChg chg="del">
          <ac:chgData name="Weifeng Xu" userId="e7aed605-a3dd-4d5a-a692-a87037af107b" providerId="ADAL" clId="{AA256C9C-DD0A-4A24-AECC-DADA2E819996}" dt="2021-03-10T03:48:05.140" v="11251" actId="700"/>
          <ac:spMkLst>
            <pc:docMk/>
            <pc:sldMk cId="3483655428" sldId="326"/>
            <ac:spMk id="2" creationId="{813BE877-2706-4D9E-B8EF-ADD972441107}"/>
          </ac:spMkLst>
        </pc:spChg>
        <pc:spChg chg="del">
          <ac:chgData name="Weifeng Xu" userId="e7aed605-a3dd-4d5a-a692-a87037af107b" providerId="ADAL" clId="{AA256C9C-DD0A-4A24-AECC-DADA2E819996}" dt="2021-03-10T03:48:05.140" v="11251" actId="700"/>
          <ac:spMkLst>
            <pc:docMk/>
            <pc:sldMk cId="3483655428" sldId="326"/>
            <ac:spMk id="3" creationId="{7E4D80DA-A021-4601-B901-5B6A324E50DC}"/>
          </ac:spMkLst>
        </pc:spChg>
        <pc:spChg chg="add mod">
          <ac:chgData name="Weifeng Xu" userId="e7aed605-a3dd-4d5a-a692-a87037af107b" providerId="ADAL" clId="{AA256C9C-DD0A-4A24-AECC-DADA2E819996}" dt="2021-03-10T03:57:17.328" v="11358" actId="114"/>
          <ac:spMkLst>
            <pc:docMk/>
            <pc:sldMk cId="3483655428" sldId="326"/>
            <ac:spMk id="6" creationId="{B0E2B9AF-997C-4DB9-A6C5-111084927920}"/>
          </ac:spMkLst>
        </pc:spChg>
        <pc:spChg chg="add mod">
          <ac:chgData name="Weifeng Xu" userId="e7aed605-a3dd-4d5a-a692-a87037af107b" providerId="ADAL" clId="{AA256C9C-DD0A-4A24-AECC-DADA2E819996}" dt="2021-03-10T03:57:52.978" v="11379" actId="20577"/>
          <ac:spMkLst>
            <pc:docMk/>
            <pc:sldMk cId="3483655428" sldId="326"/>
            <ac:spMk id="7" creationId="{F7F6AA76-797A-424B-9DCA-B173F2F938D8}"/>
          </ac:spMkLst>
        </pc:spChg>
        <pc:picChg chg="add mod">
          <ac:chgData name="Weifeng Xu" userId="e7aed605-a3dd-4d5a-a692-a87037af107b" providerId="ADAL" clId="{AA256C9C-DD0A-4A24-AECC-DADA2E819996}" dt="2021-03-10T03:48:50.861" v="11254" actId="14100"/>
          <ac:picMkLst>
            <pc:docMk/>
            <pc:sldMk cId="3483655428" sldId="326"/>
            <ac:picMk id="5" creationId="{80D17226-DDDB-4C07-B8B4-4E66D6E80193}"/>
          </ac:picMkLst>
        </pc:picChg>
      </pc:sldChg>
      <pc:sldChg chg="addSp modSp add del mod">
        <pc:chgData name="Weifeng Xu" userId="e7aed605-a3dd-4d5a-a692-a87037af107b" providerId="ADAL" clId="{AA256C9C-DD0A-4A24-AECC-DADA2E819996}" dt="2021-03-06T01:16:28.488" v="10654" actId="47"/>
        <pc:sldMkLst>
          <pc:docMk/>
          <pc:sldMk cId="4066713324" sldId="326"/>
        </pc:sldMkLst>
        <pc:spChg chg="mod">
          <ac:chgData name="Weifeng Xu" userId="e7aed605-a3dd-4d5a-a692-a87037af107b" providerId="ADAL" clId="{AA256C9C-DD0A-4A24-AECC-DADA2E819996}" dt="2021-03-05T21:21:44.231" v="10357" actId="6549"/>
          <ac:spMkLst>
            <pc:docMk/>
            <pc:sldMk cId="4066713324" sldId="326"/>
            <ac:spMk id="5" creationId="{23BA6565-A1B4-49B3-BE2B-068F91720F96}"/>
          </ac:spMkLst>
        </pc:spChg>
        <pc:picChg chg="add mod">
          <ac:chgData name="Weifeng Xu" userId="e7aed605-a3dd-4d5a-a692-a87037af107b" providerId="ADAL" clId="{AA256C9C-DD0A-4A24-AECC-DADA2E819996}" dt="2021-03-05T21:19:32.301" v="10348"/>
          <ac:picMkLst>
            <pc:docMk/>
            <pc:sldMk cId="4066713324" sldId="326"/>
            <ac:picMk id="3" creationId="{C1DB87E2-0501-4C57-A1C7-366AF9D85153}"/>
          </ac:picMkLst>
        </pc:picChg>
      </pc:sldChg>
      <pc:sldChg chg="addSp delSp modSp add mod modClrScheme chgLayout">
        <pc:chgData name="Weifeng Xu" userId="e7aed605-a3dd-4d5a-a692-a87037af107b" providerId="ADAL" clId="{AA256C9C-DD0A-4A24-AECC-DADA2E819996}" dt="2021-03-10T03:56:48.826" v="11333" actId="1076"/>
        <pc:sldMkLst>
          <pc:docMk/>
          <pc:sldMk cId="1202639279" sldId="327"/>
        </pc:sldMkLst>
        <pc:spChg chg="del mod">
          <ac:chgData name="Weifeng Xu" userId="e7aed605-a3dd-4d5a-a692-a87037af107b" providerId="ADAL" clId="{AA256C9C-DD0A-4A24-AECC-DADA2E819996}" dt="2021-03-10T03:55:14.111" v="11296" actId="700"/>
          <ac:spMkLst>
            <pc:docMk/>
            <pc:sldMk cId="1202639279" sldId="327"/>
            <ac:spMk id="2" creationId="{8597EAAB-791D-401C-9769-7822C1EE213B}"/>
          </ac:spMkLst>
        </pc:spChg>
        <pc:spChg chg="del mod ord">
          <ac:chgData name="Weifeng Xu" userId="e7aed605-a3dd-4d5a-a692-a87037af107b" providerId="ADAL" clId="{AA256C9C-DD0A-4A24-AECC-DADA2E819996}" dt="2021-03-10T03:55:18.017" v="11297" actId="478"/>
          <ac:spMkLst>
            <pc:docMk/>
            <pc:sldMk cId="1202639279" sldId="327"/>
            <ac:spMk id="7" creationId="{E0A7AE92-D5E0-442C-ABB5-A88005EA463C}"/>
          </ac:spMkLst>
        </pc:spChg>
        <pc:spChg chg="add mod">
          <ac:chgData name="Weifeng Xu" userId="e7aed605-a3dd-4d5a-a692-a87037af107b" providerId="ADAL" clId="{AA256C9C-DD0A-4A24-AECC-DADA2E819996}" dt="2021-03-10T03:56:33.286" v="11328" actId="108"/>
          <ac:spMkLst>
            <pc:docMk/>
            <pc:sldMk cId="1202639279" sldId="327"/>
            <ac:spMk id="8" creationId="{1ECBF62C-0753-4A3B-961A-78957B753BFB}"/>
          </ac:spMkLst>
        </pc:spChg>
        <pc:spChg chg="del mod">
          <ac:chgData name="Weifeng Xu" userId="e7aed605-a3dd-4d5a-a692-a87037af107b" providerId="ADAL" clId="{AA256C9C-DD0A-4A24-AECC-DADA2E819996}" dt="2021-03-10T03:55:28.474" v="11300" actId="478"/>
          <ac:spMkLst>
            <pc:docMk/>
            <pc:sldMk cId="1202639279" sldId="327"/>
            <ac:spMk id="12" creationId="{1E64A6B4-E4B2-4E30-86E0-341A7B12458C}"/>
          </ac:spMkLst>
        </pc:spChg>
        <pc:picChg chg="mod">
          <ac:chgData name="Weifeng Xu" userId="e7aed605-a3dd-4d5a-a692-a87037af107b" providerId="ADAL" clId="{AA256C9C-DD0A-4A24-AECC-DADA2E819996}" dt="2021-03-10T03:56:45.141" v="11331" actId="14100"/>
          <ac:picMkLst>
            <pc:docMk/>
            <pc:sldMk cId="1202639279" sldId="327"/>
            <ac:picMk id="9" creationId="{60278C73-A528-4931-8038-CE0B885C53B6}"/>
          </ac:picMkLst>
        </pc:picChg>
        <pc:picChg chg="mod">
          <ac:chgData name="Weifeng Xu" userId="e7aed605-a3dd-4d5a-a692-a87037af107b" providerId="ADAL" clId="{AA256C9C-DD0A-4A24-AECC-DADA2E819996}" dt="2021-03-10T03:56:48.826" v="11333" actId="1076"/>
          <ac:picMkLst>
            <pc:docMk/>
            <pc:sldMk cId="1202639279" sldId="327"/>
            <ac:picMk id="11" creationId="{CD2CA709-49BD-4662-A62E-7886EA7AA720}"/>
          </ac:picMkLst>
        </pc:picChg>
      </pc:sldChg>
      <pc:sldChg chg="addSp modSp add del mod">
        <pc:chgData name="Weifeng Xu" userId="e7aed605-a3dd-4d5a-a692-a87037af107b" providerId="ADAL" clId="{AA256C9C-DD0A-4A24-AECC-DADA2E819996}" dt="2021-03-06T01:16:28.798" v="10656" actId="47"/>
        <pc:sldMkLst>
          <pc:docMk/>
          <pc:sldMk cId="1895418146" sldId="327"/>
        </pc:sldMkLst>
        <pc:spChg chg="mod">
          <ac:chgData name="Weifeng Xu" userId="e7aed605-a3dd-4d5a-a692-a87037af107b" providerId="ADAL" clId="{AA256C9C-DD0A-4A24-AECC-DADA2E819996}" dt="2021-03-05T21:29:22.397" v="10419" actId="20577"/>
          <ac:spMkLst>
            <pc:docMk/>
            <pc:sldMk cId="1895418146" sldId="327"/>
            <ac:spMk id="2" creationId="{6CFC5950-2F37-4EAE-849B-34486101B6CD}"/>
          </ac:spMkLst>
        </pc:spChg>
        <pc:spChg chg="mod">
          <ac:chgData name="Weifeng Xu" userId="e7aed605-a3dd-4d5a-a692-a87037af107b" providerId="ADAL" clId="{AA256C9C-DD0A-4A24-AECC-DADA2E819996}" dt="2021-03-05T21:45:00.707" v="10464" actId="27636"/>
          <ac:spMkLst>
            <pc:docMk/>
            <pc:sldMk cId="1895418146" sldId="327"/>
            <ac:spMk id="3" creationId="{B135DCB7-DD4E-4793-B040-EBB15CD7ED85}"/>
          </ac:spMkLst>
        </pc:spChg>
        <pc:spChg chg="mod">
          <ac:chgData name="Weifeng Xu" userId="e7aed605-a3dd-4d5a-a692-a87037af107b" providerId="ADAL" clId="{AA256C9C-DD0A-4A24-AECC-DADA2E819996}" dt="2021-03-05T21:44:52.926" v="10460" actId="1076"/>
          <ac:spMkLst>
            <pc:docMk/>
            <pc:sldMk cId="1895418146" sldId="327"/>
            <ac:spMk id="6" creationId="{AA7022F6-8235-429C-BEB9-6A6775AD4ACF}"/>
          </ac:spMkLst>
        </pc:spChg>
        <pc:picChg chg="add mod modCrop">
          <ac:chgData name="Weifeng Xu" userId="e7aed605-a3dd-4d5a-a692-a87037af107b" providerId="ADAL" clId="{AA256C9C-DD0A-4A24-AECC-DADA2E819996}" dt="2021-03-05T21:46:05.551" v="10469" actId="1076"/>
          <ac:picMkLst>
            <pc:docMk/>
            <pc:sldMk cId="1895418146" sldId="327"/>
            <ac:picMk id="4" creationId="{7E748CF1-54B4-49BD-B42A-6CED055FE337}"/>
          </ac:picMkLst>
        </pc:picChg>
      </pc:sldChg>
      <pc:sldChg chg="add del">
        <pc:chgData name="Weifeng Xu" userId="e7aed605-a3dd-4d5a-a692-a87037af107b" providerId="ADAL" clId="{AA256C9C-DD0A-4A24-AECC-DADA2E819996}" dt="2021-03-05T21:14:24.595" v="10320"/>
        <pc:sldMkLst>
          <pc:docMk/>
          <pc:sldMk cId="3544567058" sldId="327"/>
        </pc:sldMkLst>
      </pc:sldChg>
      <pc:sldChg chg="delSp modSp add del mod">
        <pc:chgData name="Weifeng Xu" userId="e7aed605-a3dd-4d5a-a692-a87037af107b" providerId="ADAL" clId="{AA256C9C-DD0A-4A24-AECC-DADA2E819996}" dt="2021-03-06T01:16:29.293" v="10659" actId="47"/>
        <pc:sldMkLst>
          <pc:docMk/>
          <pc:sldMk cId="1077324671" sldId="328"/>
        </pc:sldMkLst>
        <pc:spChg chg="mod">
          <ac:chgData name="Weifeng Xu" userId="e7aed605-a3dd-4d5a-a692-a87037af107b" providerId="ADAL" clId="{AA256C9C-DD0A-4A24-AECC-DADA2E819996}" dt="2021-03-05T22:17:23.680" v="10561" actId="20577"/>
          <ac:spMkLst>
            <pc:docMk/>
            <pc:sldMk cId="1077324671" sldId="328"/>
            <ac:spMk id="2" creationId="{6CFC5950-2F37-4EAE-849B-34486101B6CD}"/>
          </ac:spMkLst>
        </pc:spChg>
        <pc:spChg chg="mod">
          <ac:chgData name="Weifeng Xu" userId="e7aed605-a3dd-4d5a-a692-a87037af107b" providerId="ADAL" clId="{AA256C9C-DD0A-4A24-AECC-DADA2E819996}" dt="2021-03-05T22:17:35.143" v="10563" actId="20577"/>
          <ac:spMkLst>
            <pc:docMk/>
            <pc:sldMk cId="1077324671" sldId="328"/>
            <ac:spMk id="3" creationId="{B135DCB7-DD4E-4793-B040-EBB15CD7ED85}"/>
          </ac:spMkLst>
        </pc:spChg>
        <pc:picChg chg="del">
          <ac:chgData name="Weifeng Xu" userId="e7aed605-a3dd-4d5a-a692-a87037af107b" providerId="ADAL" clId="{AA256C9C-DD0A-4A24-AECC-DADA2E819996}" dt="2021-03-05T22:14:09.540" v="10531" actId="478"/>
          <ac:picMkLst>
            <pc:docMk/>
            <pc:sldMk cId="1077324671" sldId="328"/>
            <ac:picMk id="4" creationId="{0491EB55-8A6B-4F58-A966-14E89C8B38E4}"/>
          </ac:picMkLst>
        </pc:picChg>
      </pc:sldChg>
      <pc:sldChg chg="addSp delSp modSp new mod modClrScheme chgLayout modNotesTx">
        <pc:chgData name="Weifeng Xu" userId="e7aed605-a3dd-4d5a-a692-a87037af107b" providerId="ADAL" clId="{AA256C9C-DD0A-4A24-AECC-DADA2E819996}" dt="2021-03-12T14:44:24.379" v="11738" actId="20577"/>
        <pc:sldMkLst>
          <pc:docMk/>
          <pc:sldMk cId="1411850336" sldId="328"/>
        </pc:sldMkLst>
        <pc:spChg chg="add mod ord">
          <ac:chgData name="Weifeng Xu" userId="e7aed605-a3dd-4d5a-a692-a87037af107b" providerId="ADAL" clId="{AA256C9C-DD0A-4A24-AECC-DADA2E819996}" dt="2021-03-12T14:44:24.379" v="11738" actId="20577"/>
          <ac:spMkLst>
            <pc:docMk/>
            <pc:sldMk cId="1411850336" sldId="328"/>
            <ac:spMk id="2" creationId="{05A9BB7B-582D-440A-AAE2-40AF1C1EE076}"/>
          </ac:spMkLst>
        </pc:spChg>
        <pc:spChg chg="add del mod">
          <ac:chgData name="Weifeng Xu" userId="e7aed605-a3dd-4d5a-a692-a87037af107b" providerId="ADAL" clId="{AA256C9C-DD0A-4A24-AECC-DADA2E819996}" dt="2021-03-11T21:58:38.656" v="11499" actId="700"/>
          <ac:spMkLst>
            <pc:docMk/>
            <pc:sldMk cId="1411850336" sldId="328"/>
            <ac:spMk id="3" creationId="{028E79D3-5B78-40C9-B2C4-0F5408CB0BF1}"/>
          </ac:spMkLst>
        </pc:spChg>
        <pc:spChg chg="add mod">
          <ac:chgData name="Weifeng Xu" userId="e7aed605-a3dd-4d5a-a692-a87037af107b" providerId="ADAL" clId="{AA256C9C-DD0A-4A24-AECC-DADA2E819996}" dt="2021-03-12T14:35:36.135" v="11658" actId="20577"/>
          <ac:spMkLst>
            <pc:docMk/>
            <pc:sldMk cId="1411850336" sldId="328"/>
            <ac:spMk id="6" creationId="{704E675F-7E1E-440F-94EE-8723F014869B}"/>
          </ac:spMkLst>
        </pc:spChg>
        <pc:spChg chg="add mod">
          <ac:chgData name="Weifeng Xu" userId="e7aed605-a3dd-4d5a-a692-a87037af107b" providerId="ADAL" clId="{AA256C9C-DD0A-4A24-AECC-DADA2E819996}" dt="2021-03-12T14:36:53.871" v="11735" actId="20577"/>
          <ac:spMkLst>
            <pc:docMk/>
            <pc:sldMk cId="1411850336" sldId="328"/>
            <ac:spMk id="7" creationId="{3625A8C9-779B-4017-9D43-BB2373B3B56F}"/>
          </ac:spMkLst>
        </pc:spChg>
        <pc:picChg chg="add mod">
          <ac:chgData name="Weifeng Xu" userId="e7aed605-a3dd-4d5a-a692-a87037af107b" providerId="ADAL" clId="{AA256C9C-DD0A-4A24-AECC-DADA2E819996}" dt="2021-03-12T14:35:41.052" v="11659" actId="1076"/>
          <ac:picMkLst>
            <pc:docMk/>
            <pc:sldMk cId="1411850336" sldId="328"/>
            <ac:picMk id="4" creationId="{C499D6AD-472D-4292-9815-47B43F982E4C}"/>
          </ac:picMkLst>
        </pc:picChg>
        <pc:picChg chg="add mod">
          <ac:chgData name="Weifeng Xu" userId="e7aed605-a3dd-4d5a-a692-a87037af107b" providerId="ADAL" clId="{AA256C9C-DD0A-4A24-AECC-DADA2E819996}" dt="2021-03-12T14:34:29.086" v="11588" actId="1076"/>
          <ac:picMkLst>
            <pc:docMk/>
            <pc:sldMk cId="1411850336" sldId="328"/>
            <ac:picMk id="5" creationId="{8166798B-CB9F-4D52-804D-20D129F049FC}"/>
          </ac:picMkLst>
        </pc:picChg>
      </pc:sldChg>
      <pc:sldChg chg="addSp delSp modSp new mod setBg modClrScheme chgLayout">
        <pc:chgData name="Weifeng Xu" userId="e7aed605-a3dd-4d5a-a692-a87037af107b" providerId="ADAL" clId="{AA256C9C-DD0A-4A24-AECC-DADA2E819996}" dt="2021-03-12T16:07:51.058" v="11896" actId="207"/>
        <pc:sldMkLst>
          <pc:docMk/>
          <pc:sldMk cId="2186004301" sldId="329"/>
        </pc:sldMkLst>
        <pc:spChg chg="del mod ord">
          <ac:chgData name="Weifeng Xu" userId="e7aed605-a3dd-4d5a-a692-a87037af107b" providerId="ADAL" clId="{AA256C9C-DD0A-4A24-AECC-DADA2E819996}" dt="2021-03-12T15:54:39.659" v="11758" actId="700"/>
          <ac:spMkLst>
            <pc:docMk/>
            <pc:sldMk cId="2186004301" sldId="329"/>
            <ac:spMk id="2" creationId="{E4D78F17-E6CB-47E8-9E4F-82D3D473BF34}"/>
          </ac:spMkLst>
        </pc:spChg>
        <pc:spChg chg="add mod ord">
          <ac:chgData name="Weifeng Xu" userId="e7aed605-a3dd-4d5a-a692-a87037af107b" providerId="ADAL" clId="{AA256C9C-DD0A-4A24-AECC-DADA2E819996}" dt="2021-03-12T16:07:51.058" v="11896" actId="207"/>
          <ac:spMkLst>
            <pc:docMk/>
            <pc:sldMk cId="2186004301" sldId="329"/>
            <ac:spMk id="3" creationId="{5C8F9289-C8C8-4547-8C65-3A2A145DFB0F}"/>
          </ac:spMkLst>
        </pc:spChg>
        <pc:spChg chg="add del mod ord">
          <ac:chgData name="Weifeng Xu" userId="e7aed605-a3dd-4d5a-a692-a87037af107b" providerId="ADAL" clId="{AA256C9C-DD0A-4A24-AECC-DADA2E819996}" dt="2021-03-12T16:00:33.272" v="11831" actId="478"/>
          <ac:spMkLst>
            <pc:docMk/>
            <pc:sldMk cId="2186004301" sldId="329"/>
            <ac:spMk id="4" creationId="{52E43EC2-1361-4A2C-9EF8-09EBD6F9C39F}"/>
          </ac:spMkLst>
        </pc:spChg>
        <pc:spChg chg="add">
          <ac:chgData name="Weifeng Xu" userId="e7aed605-a3dd-4d5a-a692-a87037af107b" providerId="ADAL" clId="{AA256C9C-DD0A-4A24-AECC-DADA2E819996}" dt="2021-03-12T16:00:39.137" v="11832" actId="26606"/>
          <ac:spMkLst>
            <pc:docMk/>
            <pc:sldMk cId="2186004301" sldId="329"/>
            <ac:spMk id="8" creationId="{D4771268-CB57-404A-9271-370EB28F6090}"/>
          </ac:spMkLst>
        </pc:spChg>
        <pc:spChg chg="add del mod">
          <ac:chgData name="Weifeng Xu" userId="e7aed605-a3dd-4d5a-a692-a87037af107b" providerId="ADAL" clId="{AA256C9C-DD0A-4A24-AECC-DADA2E819996}" dt="2021-03-12T16:07:31.400" v="11890" actId="478"/>
          <ac:spMkLst>
            <pc:docMk/>
            <pc:sldMk cId="2186004301" sldId="329"/>
            <ac:spMk id="12" creationId="{3A8AAAE1-C7DD-4177-A821-92B3BEA407D7}"/>
          </ac:spMkLst>
        </pc:spChg>
        <pc:spChg chg="add del">
          <ac:chgData name="Weifeng Xu" userId="e7aed605-a3dd-4d5a-a692-a87037af107b" providerId="ADAL" clId="{AA256C9C-DD0A-4A24-AECC-DADA2E819996}" dt="2021-03-12T16:00:24.347" v="11828" actId="26606"/>
          <ac:spMkLst>
            <pc:docMk/>
            <pc:sldMk cId="2186004301" sldId="329"/>
            <ac:spMk id="13" creationId="{72F84B47-E267-4194-8194-831DB7B5547F}"/>
          </ac:spMkLst>
        </pc:spChg>
        <pc:spChg chg="add del">
          <ac:chgData name="Weifeng Xu" userId="e7aed605-a3dd-4d5a-a692-a87037af107b" providerId="ADAL" clId="{AA256C9C-DD0A-4A24-AECC-DADA2E819996}" dt="2021-03-12T16:00:24.347" v="11828" actId="26606"/>
          <ac:spMkLst>
            <pc:docMk/>
            <pc:sldMk cId="2186004301" sldId="329"/>
            <ac:spMk id="14" creationId="{5E39A796-BE83-48B1-B33F-35C4A32AAB57}"/>
          </ac:spMkLst>
        </pc:spChg>
        <pc:spChg chg="add mod">
          <ac:chgData name="Weifeng Xu" userId="e7aed605-a3dd-4d5a-a692-a87037af107b" providerId="ADAL" clId="{AA256C9C-DD0A-4A24-AECC-DADA2E819996}" dt="2021-03-12T16:01:40.494" v="11845" actId="207"/>
          <ac:spMkLst>
            <pc:docMk/>
            <pc:sldMk cId="2186004301" sldId="329"/>
            <ac:spMk id="15" creationId="{2B643356-4F77-43A1-9184-C3554ABB4737}"/>
          </ac:spMkLst>
        </pc:spChg>
        <pc:spChg chg="add mod">
          <ac:chgData name="Weifeng Xu" userId="e7aed605-a3dd-4d5a-a692-a87037af107b" providerId="ADAL" clId="{AA256C9C-DD0A-4A24-AECC-DADA2E819996}" dt="2021-03-12T16:03:51.767" v="11864" actId="1076"/>
          <ac:spMkLst>
            <pc:docMk/>
            <pc:sldMk cId="2186004301" sldId="329"/>
            <ac:spMk id="18" creationId="{27CEBAAD-6C34-402F-8910-F22F92D00129}"/>
          </ac:spMkLst>
        </pc:spChg>
        <pc:spChg chg="add mod">
          <ac:chgData name="Weifeng Xu" userId="e7aed605-a3dd-4d5a-a692-a87037af107b" providerId="ADAL" clId="{AA256C9C-DD0A-4A24-AECC-DADA2E819996}" dt="2021-03-12T16:06:17.787" v="11887" actId="14100"/>
          <ac:spMkLst>
            <pc:docMk/>
            <pc:sldMk cId="2186004301" sldId="329"/>
            <ac:spMk id="23" creationId="{76B933F8-92B9-427A-8BD1-CBE0B5E778AB}"/>
          </ac:spMkLst>
        </pc:spChg>
        <pc:picChg chg="add mod">
          <ac:chgData name="Weifeng Xu" userId="e7aed605-a3dd-4d5a-a692-a87037af107b" providerId="ADAL" clId="{AA256C9C-DD0A-4A24-AECC-DADA2E819996}" dt="2021-03-12T16:00:55.544" v="11838" actId="1076"/>
          <ac:picMkLst>
            <pc:docMk/>
            <pc:sldMk cId="2186004301" sldId="329"/>
            <ac:picMk id="6" creationId="{43217D28-741F-4A13-A204-CB1BC61D3EB9}"/>
          </ac:picMkLst>
        </pc:picChg>
        <pc:cxnChg chg="add del">
          <ac:chgData name="Weifeng Xu" userId="e7aed605-a3dd-4d5a-a692-a87037af107b" providerId="ADAL" clId="{AA256C9C-DD0A-4A24-AECC-DADA2E819996}" dt="2021-03-12T16:00:05.023" v="11826" actId="26606"/>
          <ac:cxnSpMkLst>
            <pc:docMk/>
            <pc:sldMk cId="2186004301" sldId="329"/>
            <ac:cxnSpMk id="11" creationId="{A7F400EE-A8A5-48AF-B4D6-291B52C6F0B0}"/>
          </ac:cxnSpMkLst>
        </pc:cxnChg>
        <pc:cxnChg chg="add mod">
          <ac:chgData name="Weifeng Xu" userId="e7aed605-a3dd-4d5a-a692-a87037af107b" providerId="ADAL" clId="{AA256C9C-DD0A-4A24-AECC-DADA2E819996}" dt="2021-03-12T16:01:51.099" v="11848" actId="1582"/>
          <ac:cxnSpMkLst>
            <pc:docMk/>
            <pc:sldMk cId="2186004301" sldId="329"/>
            <ac:cxnSpMk id="16" creationId="{E9BEAA15-B7EE-47C8-A782-A1299A20EA4B}"/>
          </ac:cxnSpMkLst>
        </pc:cxnChg>
        <pc:cxnChg chg="add mod">
          <ac:chgData name="Weifeng Xu" userId="e7aed605-a3dd-4d5a-a692-a87037af107b" providerId="ADAL" clId="{AA256C9C-DD0A-4A24-AECC-DADA2E819996}" dt="2021-03-12T16:03:54.749" v="11865" actId="14100"/>
          <ac:cxnSpMkLst>
            <pc:docMk/>
            <pc:sldMk cId="2186004301" sldId="329"/>
            <ac:cxnSpMk id="20" creationId="{E9E4B2F5-5D32-4080-AFEC-E8A7D633A863}"/>
          </ac:cxnSpMkLst>
        </pc:cxnChg>
        <pc:cxnChg chg="add mod">
          <ac:chgData name="Weifeng Xu" userId="e7aed605-a3dd-4d5a-a692-a87037af107b" providerId="ADAL" clId="{AA256C9C-DD0A-4A24-AECC-DADA2E819996}" dt="2021-03-12T16:06:24.089" v="11888" actId="14100"/>
          <ac:cxnSpMkLst>
            <pc:docMk/>
            <pc:sldMk cId="2186004301" sldId="329"/>
            <ac:cxnSpMk id="24" creationId="{CF459A0A-8DBD-4901-949B-977C48067AAA}"/>
          </ac:cxnSpMkLst>
        </pc:cxnChg>
      </pc:sldChg>
      <pc:sldChg chg="addSp modSp new del mod ord">
        <pc:chgData name="Weifeng Xu" userId="e7aed605-a3dd-4d5a-a692-a87037af107b" providerId="ADAL" clId="{AA256C9C-DD0A-4A24-AECC-DADA2E819996}" dt="2021-03-06T01:16:28.976" v="10657" actId="47"/>
        <pc:sldMkLst>
          <pc:docMk/>
          <pc:sldMk cId="4060086368" sldId="329"/>
        </pc:sldMkLst>
        <pc:spChg chg="mod">
          <ac:chgData name="Weifeng Xu" userId="e7aed605-a3dd-4d5a-a692-a87037af107b" providerId="ADAL" clId="{AA256C9C-DD0A-4A24-AECC-DADA2E819996}" dt="2021-03-05T22:07:03.469" v="10477" actId="20577"/>
          <ac:spMkLst>
            <pc:docMk/>
            <pc:sldMk cId="4060086368" sldId="329"/>
            <ac:spMk id="2" creationId="{40242B16-19A7-4A28-8F72-2EE3FDC2D37B}"/>
          </ac:spMkLst>
        </pc:spChg>
        <pc:spChg chg="mod">
          <ac:chgData name="Weifeng Xu" userId="e7aed605-a3dd-4d5a-a692-a87037af107b" providerId="ADAL" clId="{AA256C9C-DD0A-4A24-AECC-DADA2E819996}" dt="2021-03-06T00:07:30.807" v="10565" actId="114"/>
          <ac:spMkLst>
            <pc:docMk/>
            <pc:sldMk cId="4060086368" sldId="329"/>
            <ac:spMk id="3" creationId="{680AF3C0-45D7-400B-B1B3-9C3534E78B11}"/>
          </ac:spMkLst>
        </pc:spChg>
        <pc:picChg chg="add mod modCrop">
          <ac:chgData name="Weifeng Xu" userId="e7aed605-a3dd-4d5a-a692-a87037af107b" providerId="ADAL" clId="{AA256C9C-DD0A-4A24-AECC-DADA2E819996}" dt="2021-03-05T22:08:17.713" v="10490" actId="14100"/>
          <ac:picMkLst>
            <pc:docMk/>
            <pc:sldMk cId="4060086368" sldId="329"/>
            <ac:picMk id="4" creationId="{AE5079BD-356F-486C-9503-8969EDBB3066}"/>
          </ac:picMkLst>
        </pc:picChg>
      </pc:sldChg>
      <pc:sldChg chg="addSp modSp new mod modNotesTx">
        <pc:chgData name="Weifeng Xu" userId="e7aed605-a3dd-4d5a-a692-a87037af107b" providerId="ADAL" clId="{AA256C9C-DD0A-4A24-AECC-DADA2E819996}" dt="2021-03-12T16:25:34.921" v="11966"/>
        <pc:sldMkLst>
          <pc:docMk/>
          <pc:sldMk cId="705099595" sldId="330"/>
        </pc:sldMkLst>
        <pc:spChg chg="mod">
          <ac:chgData name="Weifeng Xu" userId="e7aed605-a3dd-4d5a-a692-a87037af107b" providerId="ADAL" clId="{AA256C9C-DD0A-4A24-AECC-DADA2E819996}" dt="2021-03-12T16:19:33.710" v="11962" actId="20577"/>
          <ac:spMkLst>
            <pc:docMk/>
            <pc:sldMk cId="705099595" sldId="330"/>
            <ac:spMk id="2" creationId="{54279787-2712-479C-8C5F-2A162530DC31}"/>
          </ac:spMkLst>
        </pc:spChg>
        <pc:picChg chg="add">
          <ac:chgData name="Weifeng Xu" userId="e7aed605-a3dd-4d5a-a692-a87037af107b" providerId="ADAL" clId="{AA256C9C-DD0A-4A24-AECC-DADA2E819996}" dt="2021-03-12T16:18:43.566" v="11899" actId="22"/>
          <ac:picMkLst>
            <pc:docMk/>
            <pc:sldMk cId="705099595" sldId="330"/>
            <ac:picMk id="4" creationId="{2C3D12B3-D818-4291-AEC6-AEB28A3AAF1E}"/>
          </ac:picMkLst>
        </pc:picChg>
      </pc:sldChg>
      <pc:sldChg chg="new del">
        <pc:chgData name="Weifeng Xu" userId="e7aed605-a3dd-4d5a-a692-a87037af107b" providerId="ADAL" clId="{AA256C9C-DD0A-4A24-AECC-DADA2E819996}" dt="2021-03-06T00:49:17.049" v="10596" actId="680"/>
        <pc:sldMkLst>
          <pc:docMk/>
          <pc:sldMk cId="1125489474" sldId="330"/>
        </pc:sldMkLst>
      </pc:sldChg>
      <pc:sldChg chg="addSp delSp modSp new mod modNotesTx">
        <pc:chgData name="Weifeng Xu" userId="e7aed605-a3dd-4d5a-a692-a87037af107b" providerId="ADAL" clId="{AA256C9C-DD0A-4A24-AECC-DADA2E819996}" dt="2021-03-12T19:34:05.769" v="12097" actId="13822"/>
        <pc:sldMkLst>
          <pc:docMk/>
          <pc:sldMk cId="3103762923" sldId="331"/>
        </pc:sldMkLst>
        <pc:spChg chg="mod">
          <ac:chgData name="Weifeng Xu" userId="e7aed605-a3dd-4d5a-a692-a87037af107b" providerId="ADAL" clId="{AA256C9C-DD0A-4A24-AECC-DADA2E819996}" dt="2021-03-12T17:04:12.499" v="12047" actId="20577"/>
          <ac:spMkLst>
            <pc:docMk/>
            <pc:sldMk cId="3103762923" sldId="331"/>
            <ac:spMk id="2" creationId="{03AC53F4-45C3-4A29-860A-43FA97CEA437}"/>
          </ac:spMkLst>
        </pc:spChg>
        <pc:spChg chg="add mod">
          <ac:chgData name="Weifeng Xu" userId="e7aed605-a3dd-4d5a-a692-a87037af107b" providerId="ADAL" clId="{AA256C9C-DD0A-4A24-AECC-DADA2E819996}" dt="2021-03-12T19:33:52.883" v="12093" actId="207"/>
          <ac:spMkLst>
            <pc:docMk/>
            <pc:sldMk cId="3103762923" sldId="331"/>
            <ac:spMk id="14" creationId="{7AE3936D-29BF-4B50-BF14-814B654AECC0}"/>
          </ac:spMkLst>
        </pc:spChg>
        <pc:spChg chg="add del">
          <ac:chgData name="Weifeng Xu" userId="e7aed605-a3dd-4d5a-a692-a87037af107b" providerId="ADAL" clId="{AA256C9C-DD0A-4A24-AECC-DADA2E819996}" dt="2021-03-12T19:33:58.748" v="12095" actId="11529"/>
          <ac:spMkLst>
            <pc:docMk/>
            <pc:sldMk cId="3103762923" sldId="331"/>
            <ac:spMk id="15" creationId="{91891DC2-95A1-495D-B334-723CF3CADD69}"/>
          </ac:spMkLst>
        </pc:spChg>
        <pc:picChg chg="add mod">
          <ac:chgData name="Weifeng Xu" userId="e7aed605-a3dd-4d5a-a692-a87037af107b" providerId="ADAL" clId="{AA256C9C-DD0A-4A24-AECC-DADA2E819996}" dt="2021-03-12T16:43:25.958" v="12030" actId="1076"/>
          <ac:picMkLst>
            <pc:docMk/>
            <pc:sldMk cId="3103762923" sldId="331"/>
            <ac:picMk id="4" creationId="{CF3ECC7C-A543-4448-8D38-274D89E0A6F2}"/>
          </ac:picMkLst>
        </pc:picChg>
        <pc:picChg chg="add del mod">
          <ac:chgData name="Weifeng Xu" userId="e7aed605-a3dd-4d5a-a692-a87037af107b" providerId="ADAL" clId="{AA256C9C-DD0A-4A24-AECC-DADA2E819996}" dt="2021-03-12T16:43:52.949" v="12033" actId="478"/>
          <ac:picMkLst>
            <pc:docMk/>
            <pc:sldMk cId="3103762923" sldId="331"/>
            <ac:picMk id="6" creationId="{F3BEC29D-9ED6-4C5D-A44B-96CCAC5AA7D7}"/>
          </ac:picMkLst>
        </pc:picChg>
        <pc:picChg chg="add mod">
          <ac:chgData name="Weifeng Xu" userId="e7aed605-a3dd-4d5a-a692-a87037af107b" providerId="ADAL" clId="{AA256C9C-DD0A-4A24-AECC-DADA2E819996}" dt="2021-03-12T16:44:11.199" v="12035" actId="1076"/>
          <ac:picMkLst>
            <pc:docMk/>
            <pc:sldMk cId="3103762923" sldId="331"/>
            <ac:picMk id="8" creationId="{1A34D19C-4F60-40EF-9FAA-0CAA12708C8E}"/>
          </ac:picMkLst>
        </pc:picChg>
        <pc:picChg chg="add mod">
          <ac:chgData name="Weifeng Xu" userId="e7aed605-a3dd-4d5a-a692-a87037af107b" providerId="ADAL" clId="{AA256C9C-DD0A-4A24-AECC-DADA2E819996}" dt="2021-03-12T19:22:55.808" v="12057" actId="1076"/>
          <ac:picMkLst>
            <pc:docMk/>
            <pc:sldMk cId="3103762923" sldId="331"/>
            <ac:picMk id="10" creationId="{3C8D0AC4-7707-40E9-AAB9-6E3CCD4B59AE}"/>
          </ac:picMkLst>
        </pc:picChg>
        <pc:cxnChg chg="add mod">
          <ac:chgData name="Weifeng Xu" userId="e7aed605-a3dd-4d5a-a692-a87037af107b" providerId="ADAL" clId="{AA256C9C-DD0A-4A24-AECC-DADA2E819996}" dt="2021-03-12T19:23:03.641" v="12059" actId="13822"/>
          <ac:cxnSpMkLst>
            <pc:docMk/>
            <pc:sldMk cId="3103762923" sldId="331"/>
            <ac:cxnSpMk id="12" creationId="{5D155BBB-932C-4734-8031-469108EE4C2E}"/>
          </ac:cxnSpMkLst>
        </pc:cxnChg>
        <pc:cxnChg chg="add mod">
          <ac:chgData name="Weifeng Xu" userId="e7aed605-a3dd-4d5a-a692-a87037af107b" providerId="ADAL" clId="{AA256C9C-DD0A-4A24-AECC-DADA2E819996}" dt="2021-03-12T19:34:05.769" v="12097" actId="13822"/>
          <ac:cxnSpMkLst>
            <pc:docMk/>
            <pc:sldMk cId="3103762923" sldId="331"/>
            <ac:cxnSpMk id="17" creationId="{27BB11E9-C59A-42D7-BEA3-5BA3A6B573FA}"/>
          </ac:cxnSpMkLst>
        </pc:cxnChg>
      </pc:sldChg>
      <pc:sldChg chg="new">
        <pc:chgData name="Weifeng Xu" userId="e7aed605-a3dd-4d5a-a692-a87037af107b" providerId="ADAL" clId="{AA256C9C-DD0A-4A24-AECC-DADA2E819996}" dt="2021-03-12T17:31:16.657" v="12048" actId="680"/>
        <pc:sldMkLst>
          <pc:docMk/>
          <pc:sldMk cId="2068135486" sldId="332"/>
        </pc:sldMkLst>
      </pc:sldChg>
    </pc:docChg>
  </pc:docChgLst>
  <pc:docChgLst>
    <pc:chgData name="Richard Wheeless" userId="S::id63la41@ubalt.edu::edf7d7f9-5d95-4eec-886d-0f745236a21b" providerId="AD" clId="Web-{EFDB7389-BEFA-A459-AC04-7036D2800BAB}"/>
    <pc:docChg chg="sldOrd">
      <pc:chgData name="Richard Wheeless" userId="S::id63la41@ubalt.edu::edf7d7f9-5d95-4eec-886d-0f745236a21b" providerId="AD" clId="Web-{EFDB7389-BEFA-A459-AC04-7036D2800BAB}" dt="2021-02-05T04:30:08.248" v="0"/>
      <pc:docMkLst>
        <pc:docMk/>
      </pc:docMkLst>
      <pc:sldChg chg="ord">
        <pc:chgData name="Richard Wheeless" userId="S::id63la41@ubalt.edu::edf7d7f9-5d95-4eec-886d-0f745236a21b" providerId="AD" clId="Web-{EFDB7389-BEFA-A459-AC04-7036D2800BAB}" dt="2021-02-05T04:30:08.248" v="0"/>
        <pc:sldMkLst>
          <pc:docMk/>
          <pc:sldMk cId="2219828795" sldId="263"/>
        </pc:sldMkLst>
      </pc:sldChg>
    </pc:docChg>
  </pc:docChgLst>
  <pc:docChgLst>
    <pc:chgData name="Weifeng Xu" userId="e7aed605-a3dd-4d5a-a692-a87037af107b" providerId="ADAL" clId="{C54D13FE-74BA-4901-A6A3-DD765F0EF80E}"/>
    <pc:docChg chg="undo redo custSel mod addSld modSld sldOrd">
      <pc:chgData name="Weifeng Xu" userId="e7aed605-a3dd-4d5a-a692-a87037af107b" providerId="ADAL" clId="{C54D13FE-74BA-4901-A6A3-DD765F0EF80E}" dt="2021-01-18T02:17:26.309" v="733" actId="6549"/>
      <pc:docMkLst>
        <pc:docMk/>
      </pc:docMkLst>
      <pc:sldChg chg="modSp mod">
        <pc:chgData name="Weifeng Xu" userId="e7aed605-a3dd-4d5a-a692-a87037af107b" providerId="ADAL" clId="{C54D13FE-74BA-4901-A6A3-DD765F0EF80E}" dt="2021-01-18T00:12:35.723" v="6" actId="20577"/>
        <pc:sldMkLst>
          <pc:docMk/>
          <pc:sldMk cId="1392771324" sldId="258"/>
        </pc:sldMkLst>
        <pc:spChg chg="mod">
          <ac:chgData name="Weifeng Xu" userId="e7aed605-a3dd-4d5a-a692-a87037af107b" providerId="ADAL" clId="{C54D13FE-74BA-4901-A6A3-DD765F0EF80E}" dt="2021-01-18T00:12:35.723" v="6" actId="20577"/>
          <ac:spMkLst>
            <pc:docMk/>
            <pc:sldMk cId="1392771324" sldId="258"/>
            <ac:spMk id="5" creationId="{00000000-0000-0000-0000-000000000000}"/>
          </ac:spMkLst>
        </pc:spChg>
      </pc:sldChg>
      <pc:sldChg chg="modSp new mod">
        <pc:chgData name="Weifeng Xu" userId="e7aed605-a3dd-4d5a-a692-a87037af107b" providerId="ADAL" clId="{C54D13FE-74BA-4901-A6A3-DD765F0EF80E}" dt="2021-01-18T01:05:02.364" v="374" actId="20577"/>
        <pc:sldMkLst>
          <pc:docMk/>
          <pc:sldMk cId="1449920218" sldId="261"/>
        </pc:sldMkLst>
        <pc:spChg chg="mod">
          <ac:chgData name="Weifeng Xu" userId="e7aed605-a3dd-4d5a-a692-a87037af107b" providerId="ADAL" clId="{C54D13FE-74BA-4901-A6A3-DD765F0EF80E}" dt="2021-01-18T00:27:35.808" v="30" actId="20577"/>
          <ac:spMkLst>
            <pc:docMk/>
            <pc:sldMk cId="1449920218" sldId="261"/>
            <ac:spMk id="2" creationId="{24724ABC-C0AE-42D8-9677-0700EE508BBC}"/>
          </ac:spMkLst>
        </pc:spChg>
        <pc:spChg chg="mod">
          <ac:chgData name="Weifeng Xu" userId="e7aed605-a3dd-4d5a-a692-a87037af107b" providerId="ADAL" clId="{C54D13FE-74BA-4901-A6A3-DD765F0EF80E}" dt="2021-01-18T01:05:02.364" v="374" actId="20577"/>
          <ac:spMkLst>
            <pc:docMk/>
            <pc:sldMk cId="1449920218" sldId="261"/>
            <ac:spMk id="3" creationId="{3FDF1534-ECB4-44AA-96D6-1A04730EA0DE}"/>
          </ac:spMkLst>
        </pc:spChg>
      </pc:sldChg>
      <pc:sldChg chg="addSp delSp modSp new mod setBg modClrScheme chgLayout modNotesTx">
        <pc:chgData name="Weifeng Xu" userId="e7aed605-a3dd-4d5a-a692-a87037af107b" providerId="ADAL" clId="{C54D13FE-74BA-4901-A6A3-DD765F0EF80E}" dt="2021-01-18T01:45:32.650" v="485" actId="1076"/>
        <pc:sldMkLst>
          <pc:docMk/>
          <pc:sldMk cId="3028204050" sldId="262"/>
        </pc:sldMkLst>
        <pc:spChg chg="mod ord">
          <ac:chgData name="Weifeng Xu" userId="e7aed605-a3dd-4d5a-a692-a87037af107b" providerId="ADAL" clId="{C54D13FE-74BA-4901-A6A3-DD765F0EF80E}" dt="2021-01-18T01:14:22.384" v="427" actId="26606"/>
          <ac:spMkLst>
            <pc:docMk/>
            <pc:sldMk cId="3028204050" sldId="262"/>
            <ac:spMk id="2" creationId="{A18BE90C-A72F-4CBD-AFC8-AE881DEF6175}"/>
          </ac:spMkLst>
        </pc:spChg>
        <pc:spChg chg="del">
          <ac:chgData name="Weifeng Xu" userId="e7aed605-a3dd-4d5a-a692-a87037af107b" providerId="ADAL" clId="{C54D13FE-74BA-4901-A6A3-DD765F0EF80E}" dt="2021-01-18T01:13:03.556" v="419" actId="700"/>
          <ac:spMkLst>
            <pc:docMk/>
            <pc:sldMk cId="3028204050" sldId="262"/>
            <ac:spMk id="3" creationId="{A8606C45-4068-4006-A3C5-E402957AEA4B}"/>
          </ac:spMkLst>
        </pc:spChg>
        <pc:spChg chg="add mod">
          <ac:chgData name="Weifeng Xu" userId="e7aed605-a3dd-4d5a-a692-a87037af107b" providerId="ADAL" clId="{C54D13FE-74BA-4901-A6A3-DD765F0EF80E}" dt="2021-01-18T01:45:32.650" v="485" actId="1076"/>
          <ac:spMkLst>
            <pc:docMk/>
            <pc:sldMk cId="3028204050" sldId="262"/>
            <ac:spMk id="6" creationId="{59B88AC9-284D-4267-85F3-738F7D0BACAA}"/>
          </ac:spMkLst>
        </pc:spChg>
        <pc:spChg chg="add del">
          <ac:chgData name="Weifeng Xu" userId="e7aed605-a3dd-4d5a-a692-a87037af107b" providerId="ADAL" clId="{C54D13FE-74BA-4901-A6A3-DD765F0EF80E}" dt="2021-01-18T01:14:03.742" v="423" actId="26606"/>
          <ac:spMkLst>
            <pc:docMk/>
            <pc:sldMk cId="3028204050" sldId="262"/>
            <ac:spMk id="10" creationId="{53F29798-D584-4792-9B62-3F5F5C36D619}"/>
          </ac:spMkLst>
        </pc:spChg>
        <pc:spChg chg="add del">
          <ac:chgData name="Weifeng Xu" userId="e7aed605-a3dd-4d5a-a692-a87037af107b" providerId="ADAL" clId="{C54D13FE-74BA-4901-A6A3-DD765F0EF80E}" dt="2021-01-18T01:14:25.949" v="429" actId="26606"/>
          <ac:spMkLst>
            <pc:docMk/>
            <pc:sldMk cId="3028204050" sldId="262"/>
            <ac:spMk id="12" creationId="{53F29798-D584-4792-9B62-3F5F5C36D619}"/>
          </ac:spMkLst>
        </pc:spChg>
        <pc:spChg chg="add del">
          <ac:chgData name="Weifeng Xu" userId="e7aed605-a3dd-4d5a-a692-a87037af107b" providerId="ADAL" clId="{C54D13FE-74BA-4901-A6A3-DD765F0EF80E}" dt="2021-01-18T01:14:22.384" v="427" actId="26606"/>
          <ac:spMkLst>
            <pc:docMk/>
            <pc:sldMk cId="3028204050" sldId="262"/>
            <ac:spMk id="19" creationId="{7F57BEA8-497D-4AA8-8A18-BDCD696B25FE}"/>
          </ac:spMkLst>
        </pc:spChg>
        <pc:spChg chg="add del">
          <ac:chgData name="Weifeng Xu" userId="e7aed605-a3dd-4d5a-a692-a87037af107b" providerId="ADAL" clId="{C54D13FE-74BA-4901-A6A3-DD765F0EF80E}" dt="2021-01-18T01:14:25.949" v="429" actId="26606"/>
          <ac:spMkLst>
            <pc:docMk/>
            <pc:sldMk cId="3028204050" sldId="262"/>
            <ac:spMk id="25" creationId="{53F29798-D584-4792-9B62-3F5F5C36D619}"/>
          </ac:spMkLst>
        </pc:spChg>
        <pc:picChg chg="add del mod">
          <ac:chgData name="Weifeng Xu" userId="e7aed605-a3dd-4d5a-a692-a87037af107b" providerId="ADAL" clId="{C54D13FE-74BA-4901-A6A3-DD765F0EF80E}" dt="2021-01-18T01:45:21.681" v="482" actId="478"/>
          <ac:picMkLst>
            <pc:docMk/>
            <pc:sldMk cId="3028204050" sldId="262"/>
            <ac:picMk id="5" creationId="{4B195159-DFE0-4192-B2DF-A5918F807994}"/>
          </ac:picMkLst>
        </pc:picChg>
        <pc:picChg chg="add mod">
          <ac:chgData name="Weifeng Xu" userId="e7aed605-a3dd-4d5a-a692-a87037af107b" providerId="ADAL" clId="{C54D13FE-74BA-4901-A6A3-DD765F0EF80E}" dt="2021-01-18T01:45:24.765" v="484" actId="1076"/>
          <ac:picMkLst>
            <pc:docMk/>
            <pc:sldMk cId="3028204050" sldId="262"/>
            <ac:picMk id="8" creationId="{FCA2A3A3-F7CB-44E8-B52F-9E3912D4D145}"/>
          </ac:picMkLst>
        </pc:picChg>
        <pc:cxnChg chg="add del">
          <ac:chgData name="Weifeng Xu" userId="e7aed605-a3dd-4d5a-a692-a87037af107b" providerId="ADAL" clId="{C54D13FE-74BA-4901-A6A3-DD765F0EF80E}" dt="2021-01-18T01:14:22.384" v="427" actId="26606"/>
          <ac:cxnSpMkLst>
            <pc:docMk/>
            <pc:sldMk cId="3028204050" sldId="262"/>
            <ac:cxnSpMk id="17" creationId="{D2E961F1-4A28-4A5F-BBD4-6E400E5E6C75}"/>
          </ac:cxnSpMkLst>
        </pc:cxnChg>
        <pc:cxnChg chg="add del">
          <ac:chgData name="Weifeng Xu" userId="e7aed605-a3dd-4d5a-a692-a87037af107b" providerId="ADAL" clId="{C54D13FE-74BA-4901-A6A3-DD765F0EF80E}" dt="2021-01-18T01:14:22.384" v="427" actId="26606"/>
          <ac:cxnSpMkLst>
            <pc:docMk/>
            <pc:sldMk cId="3028204050" sldId="262"/>
            <ac:cxnSpMk id="21" creationId="{A82415D3-DDE5-4D63-8CB3-23A5EC581B27}"/>
          </ac:cxnSpMkLst>
        </pc:cxnChg>
        <pc:cxnChg chg="add del">
          <ac:chgData name="Weifeng Xu" userId="e7aed605-a3dd-4d5a-a692-a87037af107b" providerId="ADAL" clId="{C54D13FE-74BA-4901-A6A3-DD765F0EF80E}" dt="2021-01-18T01:14:22.384" v="427" actId="26606"/>
          <ac:cxnSpMkLst>
            <pc:docMk/>
            <pc:sldMk cId="3028204050" sldId="262"/>
            <ac:cxnSpMk id="23" creationId="{AD7193FB-6AE6-4B3B-8F89-56B55DD63B4D}"/>
          </ac:cxnSpMkLst>
        </pc:cxnChg>
      </pc:sldChg>
      <pc:sldChg chg="addSp delSp modSp new mod setBg setClrOvrMap">
        <pc:chgData name="Weifeng Xu" userId="e7aed605-a3dd-4d5a-a692-a87037af107b" providerId="ADAL" clId="{C54D13FE-74BA-4901-A6A3-DD765F0EF80E}" dt="2021-01-18T02:17:20.454" v="732" actId="20577"/>
        <pc:sldMkLst>
          <pc:docMk/>
          <pc:sldMk cId="2219828795" sldId="263"/>
        </pc:sldMkLst>
        <pc:spChg chg="mod">
          <ac:chgData name="Weifeng Xu" userId="e7aed605-a3dd-4d5a-a692-a87037af107b" providerId="ADAL" clId="{C54D13FE-74BA-4901-A6A3-DD765F0EF80E}" dt="2021-01-18T02:17:20.454" v="732" actId="20577"/>
          <ac:spMkLst>
            <pc:docMk/>
            <pc:sldMk cId="2219828795" sldId="263"/>
            <ac:spMk id="2" creationId="{225C0AC5-74F2-4CF7-B724-57646BBFD71D}"/>
          </ac:spMkLst>
        </pc:spChg>
        <pc:spChg chg="add del">
          <ac:chgData name="Weifeng Xu" userId="e7aed605-a3dd-4d5a-a692-a87037af107b" providerId="ADAL" clId="{C54D13FE-74BA-4901-A6A3-DD765F0EF80E}" dt="2021-01-18T02:02:34.209" v="492" actId="26606"/>
          <ac:spMkLst>
            <pc:docMk/>
            <pc:sldMk cId="2219828795" sldId="263"/>
            <ac:spMk id="11" creationId="{BCC55ACC-A2F6-403C-A3A4-D59B3734D45F}"/>
          </ac:spMkLst>
        </pc:spChg>
        <pc:spChg chg="add del">
          <ac:chgData name="Weifeng Xu" userId="e7aed605-a3dd-4d5a-a692-a87037af107b" providerId="ADAL" clId="{C54D13FE-74BA-4901-A6A3-DD765F0EF80E}" dt="2021-01-18T02:02:41.393" v="494" actId="26606"/>
          <ac:spMkLst>
            <pc:docMk/>
            <pc:sldMk cId="2219828795" sldId="263"/>
            <ac:spMk id="13" creationId="{D12DDE76-C203-4047-9998-63900085B5E8}"/>
          </ac:spMkLst>
        </pc:spChg>
        <pc:spChg chg="add del">
          <ac:chgData name="Weifeng Xu" userId="e7aed605-a3dd-4d5a-a692-a87037af107b" providerId="ADAL" clId="{C54D13FE-74BA-4901-A6A3-DD765F0EF80E}" dt="2021-01-18T02:04:36.804" v="546" actId="26606"/>
          <ac:spMkLst>
            <pc:docMk/>
            <pc:sldMk cId="2219828795" sldId="263"/>
            <ac:spMk id="15" creationId="{D4771268-CB57-404A-9271-370EB28F6090}"/>
          </ac:spMkLst>
        </pc:spChg>
        <pc:spChg chg="add del">
          <ac:chgData name="Weifeng Xu" userId="e7aed605-a3dd-4d5a-a692-a87037af107b" providerId="ADAL" clId="{C54D13FE-74BA-4901-A6A3-DD765F0EF80E}" dt="2021-01-18T02:04:36.804" v="546" actId="26606"/>
          <ac:spMkLst>
            <pc:docMk/>
            <pc:sldMk cId="2219828795" sldId="263"/>
            <ac:spMk id="17" creationId="{665DBBEF-238B-476B-96AB-8AAC3224ECEA}"/>
          </ac:spMkLst>
        </pc:spChg>
        <pc:spChg chg="add del">
          <ac:chgData name="Weifeng Xu" userId="e7aed605-a3dd-4d5a-a692-a87037af107b" providerId="ADAL" clId="{C54D13FE-74BA-4901-A6A3-DD765F0EF80E}" dt="2021-01-18T02:04:36.804" v="546" actId="26606"/>
          <ac:spMkLst>
            <pc:docMk/>
            <pc:sldMk cId="2219828795" sldId="263"/>
            <ac:spMk id="18" creationId="{3FCFB1DE-0B7E-48CC-BA90-B2AB0889F9D6}"/>
          </ac:spMkLst>
        </pc:spChg>
        <pc:spChg chg="add del">
          <ac:chgData name="Weifeng Xu" userId="e7aed605-a3dd-4d5a-a692-a87037af107b" providerId="ADAL" clId="{C54D13FE-74BA-4901-A6A3-DD765F0EF80E}" dt="2021-01-18T02:03:03.194" v="500" actId="26606"/>
          <ac:spMkLst>
            <pc:docMk/>
            <pc:sldMk cId="2219828795" sldId="263"/>
            <ac:spMk id="20" creationId="{BEBFA723-5A7B-472D-ABD7-1526B8D3A38B}"/>
          </ac:spMkLst>
        </pc:spChg>
        <pc:spChg chg="add del">
          <ac:chgData name="Weifeng Xu" userId="e7aed605-a3dd-4d5a-a692-a87037af107b" providerId="ADAL" clId="{C54D13FE-74BA-4901-A6A3-DD765F0EF80E}" dt="2021-01-18T02:03:03.194" v="500" actId="26606"/>
          <ac:spMkLst>
            <pc:docMk/>
            <pc:sldMk cId="2219828795" sldId="263"/>
            <ac:spMk id="22" creationId="{A6B27065-399A-4CF7-BF70-CF79B9848FC1}"/>
          </ac:spMkLst>
        </pc:spChg>
        <pc:spChg chg="add del">
          <ac:chgData name="Weifeng Xu" userId="e7aed605-a3dd-4d5a-a692-a87037af107b" providerId="ADAL" clId="{C54D13FE-74BA-4901-A6A3-DD765F0EF80E}" dt="2021-01-18T02:04:35.987" v="544" actId="26606"/>
          <ac:spMkLst>
            <pc:docMk/>
            <pc:sldMk cId="2219828795" sldId="263"/>
            <ac:spMk id="23" creationId="{9B7AD9F6-8CE7-4299-8FC6-328F4DCD3FF9}"/>
          </ac:spMkLst>
        </pc:spChg>
        <pc:spChg chg="add del">
          <ac:chgData name="Weifeng Xu" userId="e7aed605-a3dd-4d5a-a692-a87037af107b" providerId="ADAL" clId="{C54D13FE-74BA-4901-A6A3-DD765F0EF80E}" dt="2021-01-18T02:04:35.987" v="544" actId="26606"/>
          <ac:spMkLst>
            <pc:docMk/>
            <pc:sldMk cId="2219828795" sldId="263"/>
            <ac:spMk id="25" creationId="{F49775AF-8896-43EE-92C6-83497D6DC56F}"/>
          </ac:spMkLst>
        </pc:spChg>
        <pc:spChg chg="add del mod">
          <ac:chgData name="Weifeng Xu" userId="e7aed605-a3dd-4d5a-a692-a87037af107b" providerId="ADAL" clId="{C54D13FE-74BA-4901-A6A3-DD765F0EF80E}" dt="2021-01-18T02:17:03.007" v="726" actId="478"/>
          <ac:spMkLst>
            <pc:docMk/>
            <pc:sldMk cId="2219828795" sldId="263"/>
            <ac:spMk id="28" creationId="{97AE768E-A254-4335-9811-23710FA2F6F4}"/>
          </ac:spMkLst>
        </pc:spChg>
        <pc:spChg chg="add del">
          <ac:chgData name="Weifeng Xu" userId="e7aed605-a3dd-4d5a-a692-a87037af107b" providerId="ADAL" clId="{C54D13FE-74BA-4901-A6A3-DD765F0EF80E}" dt="2021-01-18T02:03:06.879" v="502" actId="26606"/>
          <ac:spMkLst>
            <pc:docMk/>
            <pc:sldMk cId="2219828795" sldId="263"/>
            <ac:spMk id="29" creationId="{6F66A575-7835-4400-BEDE-89F2EF034034}"/>
          </ac:spMkLst>
        </pc:spChg>
        <pc:spChg chg="add del">
          <ac:chgData name="Weifeng Xu" userId="e7aed605-a3dd-4d5a-a692-a87037af107b" providerId="ADAL" clId="{C54D13FE-74BA-4901-A6A3-DD765F0EF80E}" dt="2021-01-18T02:03:17.072" v="504" actId="26606"/>
          <ac:spMkLst>
            <pc:docMk/>
            <pc:sldMk cId="2219828795" sldId="263"/>
            <ac:spMk id="31" creationId="{D4771268-CB57-404A-9271-370EB28F6090}"/>
          </ac:spMkLst>
        </pc:spChg>
        <pc:spChg chg="add del">
          <ac:chgData name="Weifeng Xu" userId="e7aed605-a3dd-4d5a-a692-a87037af107b" providerId="ADAL" clId="{C54D13FE-74BA-4901-A6A3-DD765F0EF80E}" dt="2021-01-18T02:03:39.332" v="506" actId="26606"/>
          <ac:spMkLst>
            <pc:docMk/>
            <pc:sldMk cId="2219828795" sldId="263"/>
            <ac:spMk id="33" creationId="{E49CC64F-7275-4E33-961B-0C5CDC439875}"/>
          </ac:spMkLst>
        </pc:spChg>
        <pc:grpChg chg="add del">
          <ac:chgData name="Weifeng Xu" userId="e7aed605-a3dd-4d5a-a692-a87037af107b" providerId="ADAL" clId="{C54D13FE-74BA-4901-A6A3-DD765F0EF80E}" dt="2021-01-18T02:03:03.194" v="500" actId="26606"/>
          <ac:grpSpMkLst>
            <pc:docMk/>
            <pc:sldMk cId="2219828795" sldId="263"/>
            <ac:grpSpMk id="24" creationId="{CF22986C-DDF7-4109-9D6A-006800D6B041}"/>
          </ac:grpSpMkLst>
        </pc:grpChg>
        <pc:picChg chg="add del">
          <ac:chgData name="Weifeng Xu" userId="e7aed605-a3dd-4d5a-a692-a87037af107b" providerId="ADAL" clId="{C54D13FE-74BA-4901-A6A3-DD765F0EF80E}" dt="2021-01-18T02:02:05.963" v="488" actId="22"/>
          <ac:picMkLst>
            <pc:docMk/>
            <pc:sldMk cId="2219828795" sldId="263"/>
            <ac:picMk id="4" creationId="{67B55B23-CC4A-4F28-AB5E-0772A2D5DF1B}"/>
          </ac:picMkLst>
        </pc:picChg>
        <pc:picChg chg="add mod">
          <ac:chgData name="Weifeng Xu" userId="e7aed605-a3dd-4d5a-a692-a87037af107b" providerId="ADAL" clId="{C54D13FE-74BA-4901-A6A3-DD765F0EF80E}" dt="2021-01-18T02:04:36.804" v="546" actId="26606"/>
          <ac:picMkLst>
            <pc:docMk/>
            <pc:sldMk cId="2219828795" sldId="263"/>
            <ac:picMk id="6" creationId="{6133C4CD-C9A3-435E-BDAF-6DCCF8ACA09E}"/>
          </ac:picMkLst>
        </pc:picChg>
        <pc:picChg chg="add mod">
          <ac:chgData name="Weifeng Xu" userId="e7aed605-a3dd-4d5a-a692-a87037af107b" providerId="ADAL" clId="{C54D13FE-74BA-4901-A6A3-DD765F0EF80E}" dt="2021-01-18T02:05:32.107" v="551" actId="1076"/>
          <ac:picMkLst>
            <pc:docMk/>
            <pc:sldMk cId="2219828795" sldId="263"/>
            <ac:picMk id="8" creationId="{906947A6-09FF-4819-82BB-B04EFB8A4D0F}"/>
          </ac:picMkLst>
        </pc:picChg>
      </pc:sldChg>
      <pc:sldChg chg="addSp delSp modSp new mod modClrScheme chgLayout">
        <pc:chgData name="Weifeng Xu" userId="e7aed605-a3dd-4d5a-a692-a87037af107b" providerId="ADAL" clId="{C54D13FE-74BA-4901-A6A3-DD765F0EF80E}" dt="2021-01-18T02:15:18.970" v="684" actId="14100"/>
        <pc:sldMkLst>
          <pc:docMk/>
          <pc:sldMk cId="266696141" sldId="264"/>
        </pc:sldMkLst>
        <pc:spChg chg="del mod">
          <ac:chgData name="Weifeng Xu" userId="e7aed605-a3dd-4d5a-a692-a87037af107b" providerId="ADAL" clId="{C54D13FE-74BA-4901-A6A3-DD765F0EF80E}" dt="2021-01-18T02:14:48.702" v="675" actId="700"/>
          <ac:spMkLst>
            <pc:docMk/>
            <pc:sldMk cId="266696141" sldId="264"/>
            <ac:spMk id="2" creationId="{F256A13C-4B8A-4B77-91DE-508B8A3C7B69}"/>
          </ac:spMkLst>
        </pc:spChg>
        <pc:spChg chg="add del mod">
          <ac:chgData name="Weifeng Xu" userId="e7aed605-a3dd-4d5a-a692-a87037af107b" providerId="ADAL" clId="{C54D13FE-74BA-4901-A6A3-DD765F0EF80E}" dt="2021-01-18T02:14:59.565" v="679"/>
          <ac:spMkLst>
            <pc:docMk/>
            <pc:sldMk cId="266696141" sldId="264"/>
            <ac:spMk id="5" creationId="{5F2EAE6B-A6EA-412E-A64B-9E89899065E9}"/>
          </ac:spMkLst>
        </pc:spChg>
        <pc:spChg chg="add mod">
          <ac:chgData name="Weifeng Xu" userId="e7aed605-a3dd-4d5a-a692-a87037af107b" providerId="ADAL" clId="{C54D13FE-74BA-4901-A6A3-DD765F0EF80E}" dt="2021-01-18T02:15:18.970" v="684" actId="14100"/>
          <ac:spMkLst>
            <pc:docMk/>
            <pc:sldMk cId="266696141" sldId="264"/>
            <ac:spMk id="7" creationId="{ED5D2F2D-3528-4FBB-A0BA-436F74D95997}"/>
          </ac:spMkLst>
        </pc:spChg>
        <pc:picChg chg="add mod">
          <ac:chgData name="Weifeng Xu" userId="e7aed605-a3dd-4d5a-a692-a87037af107b" providerId="ADAL" clId="{C54D13FE-74BA-4901-A6A3-DD765F0EF80E}" dt="2021-01-18T02:14:51.369" v="676" actId="1076"/>
          <ac:picMkLst>
            <pc:docMk/>
            <pc:sldMk cId="266696141" sldId="264"/>
            <ac:picMk id="4" creationId="{E13D022C-5F06-4359-AB6E-1431D0DF282A}"/>
          </ac:picMkLst>
        </pc:picChg>
      </pc:sldChg>
      <pc:sldChg chg="addSp delSp modSp add mod ord modClrScheme chgLayout">
        <pc:chgData name="Weifeng Xu" userId="e7aed605-a3dd-4d5a-a692-a87037af107b" providerId="ADAL" clId="{C54D13FE-74BA-4901-A6A3-DD765F0EF80E}" dt="2021-01-18T02:17:26.309" v="733" actId="6549"/>
        <pc:sldMkLst>
          <pc:docMk/>
          <pc:sldMk cId="3192448814" sldId="265"/>
        </pc:sldMkLst>
        <pc:spChg chg="mod ord">
          <ac:chgData name="Weifeng Xu" userId="e7aed605-a3dd-4d5a-a692-a87037af107b" providerId="ADAL" clId="{C54D13FE-74BA-4901-A6A3-DD765F0EF80E}" dt="2021-01-18T02:12:12.569" v="588" actId="700"/>
          <ac:spMkLst>
            <pc:docMk/>
            <pc:sldMk cId="3192448814" sldId="265"/>
            <ac:spMk id="2" creationId="{F256A13C-4B8A-4B77-91DE-508B8A3C7B69}"/>
          </ac:spMkLst>
        </pc:spChg>
        <pc:spChg chg="add mod ord">
          <ac:chgData name="Weifeng Xu" userId="e7aed605-a3dd-4d5a-a692-a87037af107b" providerId="ADAL" clId="{C54D13FE-74BA-4901-A6A3-DD765F0EF80E}" dt="2021-01-18T02:17:26.309" v="733" actId="6549"/>
          <ac:spMkLst>
            <pc:docMk/>
            <pc:sldMk cId="3192448814" sldId="265"/>
            <ac:spMk id="3" creationId="{0CE672A5-4186-418B-9522-341E33E0FD75}"/>
          </ac:spMkLst>
        </pc:spChg>
        <pc:picChg chg="del">
          <ac:chgData name="Weifeng Xu" userId="e7aed605-a3dd-4d5a-a692-a87037af107b" providerId="ADAL" clId="{C54D13FE-74BA-4901-A6A3-DD765F0EF80E}" dt="2021-01-18T02:12:03.733" v="585" actId="478"/>
          <ac:picMkLst>
            <pc:docMk/>
            <pc:sldMk cId="3192448814" sldId="265"/>
            <ac:picMk id="4" creationId="{E13D022C-5F06-4359-AB6E-1431D0DF282A}"/>
          </ac:picMkLst>
        </pc:picChg>
        <pc:picChg chg="add mod">
          <ac:chgData name="Weifeng Xu" userId="e7aed605-a3dd-4d5a-a692-a87037af107b" providerId="ADAL" clId="{C54D13FE-74BA-4901-A6A3-DD765F0EF80E}" dt="2021-01-18T02:14:20.253" v="672" actId="1076"/>
          <ac:picMkLst>
            <pc:docMk/>
            <pc:sldMk cId="3192448814" sldId="265"/>
            <ac:picMk id="6" creationId="{F69ED2AC-E014-4482-81FB-E007ADBB646B}"/>
          </ac:picMkLst>
        </pc:picChg>
        <pc:picChg chg="add mod">
          <ac:chgData name="Weifeng Xu" userId="e7aed605-a3dd-4d5a-a692-a87037af107b" providerId="ADAL" clId="{C54D13FE-74BA-4901-A6A3-DD765F0EF80E}" dt="2021-01-18T02:14:22.057" v="673" actId="1076"/>
          <ac:picMkLst>
            <pc:docMk/>
            <pc:sldMk cId="3192448814" sldId="265"/>
            <ac:picMk id="8" creationId="{DF0BDB23-9DCC-4FC9-88DA-ABDCA12CFCE1}"/>
          </ac:picMkLst>
        </pc:picChg>
      </pc:sldChg>
    </pc:docChg>
  </pc:docChgLst>
  <pc:docChgLst>
    <pc:chgData name="Weifeng Xu" userId="e7aed605-a3dd-4d5a-a692-a87037af107b" providerId="ADAL" clId="{E0A36AE6-DAEB-4086-8CDB-3902B8401090}"/>
    <pc:docChg chg="undo custSel mod addSld delSld modSld">
      <pc:chgData name="Weifeng Xu" userId="e7aed605-a3dd-4d5a-a692-a87037af107b" providerId="ADAL" clId="{E0A36AE6-DAEB-4086-8CDB-3902B8401090}" dt="2021-01-18T00:01:06.800" v="260" actId="6549"/>
      <pc:docMkLst>
        <pc:docMk/>
      </pc:docMkLst>
      <pc:sldChg chg="addSp delSp modSp mod setBg">
        <pc:chgData name="Weifeng Xu" userId="e7aed605-a3dd-4d5a-a692-a87037af107b" providerId="ADAL" clId="{E0A36AE6-DAEB-4086-8CDB-3902B8401090}" dt="2021-01-17T23:59:46.284" v="256" actId="26606"/>
        <pc:sldMkLst>
          <pc:docMk/>
          <pc:sldMk cId="1392771324" sldId="258"/>
        </pc:sldMkLst>
        <pc:spChg chg="mod">
          <ac:chgData name="Weifeng Xu" userId="e7aed605-a3dd-4d5a-a692-a87037af107b" providerId="ADAL" clId="{E0A36AE6-DAEB-4086-8CDB-3902B8401090}" dt="2021-01-17T23:59:46.284" v="256" actId="26606"/>
          <ac:spMkLst>
            <pc:docMk/>
            <pc:sldMk cId="1392771324" sldId="258"/>
            <ac:spMk id="4" creationId="{00000000-0000-0000-0000-000000000000}"/>
          </ac:spMkLst>
        </pc:spChg>
        <pc:spChg chg="mod">
          <ac:chgData name="Weifeng Xu" userId="e7aed605-a3dd-4d5a-a692-a87037af107b" providerId="ADAL" clId="{E0A36AE6-DAEB-4086-8CDB-3902B8401090}" dt="2021-01-17T23:59:46.284" v="256" actId="26606"/>
          <ac:spMkLst>
            <pc:docMk/>
            <pc:sldMk cId="1392771324" sldId="258"/>
            <ac:spMk id="5" creationId="{00000000-0000-0000-0000-000000000000}"/>
          </ac:spMkLst>
        </pc:spChg>
        <pc:spChg chg="add del">
          <ac:chgData name="Weifeng Xu" userId="e7aed605-a3dd-4d5a-a692-a87037af107b" providerId="ADAL" clId="{E0A36AE6-DAEB-4086-8CDB-3902B8401090}" dt="2021-01-17T23:48:58.143" v="92" actId="26606"/>
          <ac:spMkLst>
            <pc:docMk/>
            <pc:sldMk cId="1392771324" sldId="258"/>
            <ac:spMk id="71" creationId="{92EA0DEB-983C-4A94-9B9A-51E32098C2E2}"/>
          </ac:spMkLst>
        </pc:spChg>
        <pc:spChg chg="add del">
          <ac:chgData name="Weifeng Xu" userId="e7aed605-a3dd-4d5a-a692-a87037af107b" providerId="ADAL" clId="{E0A36AE6-DAEB-4086-8CDB-3902B8401090}" dt="2021-01-17T23:48:58.143" v="92" actId="26606"/>
          <ac:spMkLst>
            <pc:docMk/>
            <pc:sldMk cId="1392771324" sldId="258"/>
            <ac:spMk id="73" creationId="{9E197AD2-3004-4188-A389-E9EAC108A04B}"/>
          </ac:spMkLst>
        </pc:spChg>
        <pc:spChg chg="add del">
          <ac:chgData name="Weifeng Xu" userId="e7aed605-a3dd-4d5a-a692-a87037af107b" providerId="ADAL" clId="{E0A36AE6-DAEB-4086-8CDB-3902B8401090}" dt="2021-01-17T23:48:58.143" v="92" actId="26606"/>
          <ac:spMkLst>
            <pc:docMk/>
            <pc:sldMk cId="1392771324" sldId="258"/>
            <ac:spMk id="75" creationId="{A82D0C51-DE81-4DC1-8D2D-1A3EE14E678E}"/>
          </ac:spMkLst>
        </pc:spChg>
        <pc:spChg chg="add del">
          <ac:chgData name="Weifeng Xu" userId="e7aed605-a3dd-4d5a-a692-a87037af107b" providerId="ADAL" clId="{E0A36AE6-DAEB-4086-8CDB-3902B8401090}" dt="2021-01-17T23:49:00.056" v="94" actId="26606"/>
          <ac:spMkLst>
            <pc:docMk/>
            <pc:sldMk cId="1392771324" sldId="258"/>
            <ac:spMk id="1028" creationId="{936CFC0A-8C37-453C-9488-1B30FBC3B3B0}"/>
          </ac:spMkLst>
        </pc:spChg>
        <pc:spChg chg="add del">
          <ac:chgData name="Weifeng Xu" userId="e7aed605-a3dd-4d5a-a692-a87037af107b" providerId="ADAL" clId="{E0A36AE6-DAEB-4086-8CDB-3902B8401090}" dt="2021-01-17T23:49:00.056" v="94" actId="26606"/>
          <ac:spMkLst>
            <pc:docMk/>
            <pc:sldMk cId="1392771324" sldId="258"/>
            <ac:spMk id="1029" creationId="{FBC3EAFD-A275-4F9B-8F62-72B6678F35A8}"/>
          </ac:spMkLst>
        </pc:spChg>
        <pc:spChg chg="add del">
          <ac:chgData name="Weifeng Xu" userId="e7aed605-a3dd-4d5a-a692-a87037af107b" providerId="ADAL" clId="{E0A36AE6-DAEB-4086-8CDB-3902B8401090}" dt="2021-01-17T23:49:00.056" v="94" actId="26606"/>
          <ac:spMkLst>
            <pc:docMk/>
            <pc:sldMk cId="1392771324" sldId="258"/>
            <ac:spMk id="1030" creationId="{06E64A6D-2B9F-4AAD-AB42-A61BAF01AC12}"/>
          </ac:spMkLst>
        </pc:spChg>
        <pc:spChg chg="add">
          <ac:chgData name="Weifeng Xu" userId="e7aed605-a3dd-4d5a-a692-a87037af107b" providerId="ADAL" clId="{E0A36AE6-DAEB-4086-8CDB-3902B8401090}" dt="2021-01-17T23:59:46.284" v="256" actId="26606"/>
          <ac:spMkLst>
            <pc:docMk/>
            <pc:sldMk cId="1392771324" sldId="258"/>
            <ac:spMk id="1031" creationId="{2643BE6C-86B7-4AB9-91E8-9B5DB45AC8EA}"/>
          </ac:spMkLst>
        </pc:spChg>
        <pc:spChg chg="add del">
          <ac:chgData name="Weifeng Xu" userId="e7aed605-a3dd-4d5a-a692-a87037af107b" providerId="ADAL" clId="{E0A36AE6-DAEB-4086-8CDB-3902B8401090}" dt="2021-01-17T23:50:13.157" v="125" actId="26606"/>
          <ac:spMkLst>
            <pc:docMk/>
            <pc:sldMk cId="1392771324" sldId="258"/>
            <ac:spMk id="1032" creationId="{2643BE6C-86B7-4AB9-91E8-9B5DB45AC8EA}"/>
          </ac:spMkLst>
        </pc:spChg>
        <pc:picChg chg="add del">
          <ac:chgData name="Weifeng Xu" userId="e7aed605-a3dd-4d5a-a692-a87037af107b" providerId="ADAL" clId="{E0A36AE6-DAEB-4086-8CDB-3902B8401090}" dt="2021-01-17T23:49:00.056" v="94" actId="26606"/>
          <ac:picMkLst>
            <pc:docMk/>
            <pc:sldMk cId="1392771324" sldId="258"/>
            <ac:picMk id="77" creationId="{C51881DD-AD85-41BE-8A49-C2FB45800E10}"/>
          </ac:picMkLst>
        </pc:picChg>
        <pc:picChg chg="add mod">
          <ac:chgData name="Weifeng Xu" userId="e7aed605-a3dd-4d5a-a692-a87037af107b" providerId="ADAL" clId="{E0A36AE6-DAEB-4086-8CDB-3902B8401090}" dt="2021-01-17T23:59:46.284" v="256" actId="26606"/>
          <ac:picMkLst>
            <pc:docMk/>
            <pc:sldMk cId="1392771324" sldId="258"/>
            <ac:picMk id="1026" creationId="{1749E611-ACB8-4D69-A2FA-07F87D23322E}"/>
          </ac:picMkLst>
        </pc:picChg>
        <pc:cxnChg chg="add del">
          <ac:chgData name="Weifeng Xu" userId="e7aed605-a3dd-4d5a-a692-a87037af107b" providerId="ADAL" clId="{E0A36AE6-DAEB-4086-8CDB-3902B8401090}" dt="2021-01-17T23:49:00.056" v="94" actId="26606"/>
          <ac:cxnSpMkLst>
            <pc:docMk/>
            <pc:sldMk cId="1392771324" sldId="258"/>
            <ac:cxnSpMk id="79" creationId="{9AD20FE8-ED02-4CDE-83B1-A1436305C3DC}"/>
          </ac:cxnSpMkLst>
        </pc:cxnChg>
      </pc:sldChg>
      <pc:sldChg chg="del">
        <pc:chgData name="Weifeng Xu" userId="e7aed605-a3dd-4d5a-a692-a87037af107b" providerId="ADAL" clId="{E0A36AE6-DAEB-4086-8CDB-3902B8401090}" dt="2021-01-17T23:45:25.843" v="81" actId="47"/>
        <pc:sldMkLst>
          <pc:docMk/>
          <pc:sldMk cId="627889270" sldId="259"/>
        </pc:sldMkLst>
      </pc:sldChg>
      <pc:sldChg chg="modSp new mod">
        <pc:chgData name="Weifeng Xu" userId="e7aed605-a3dd-4d5a-a692-a87037af107b" providerId="ADAL" clId="{E0A36AE6-DAEB-4086-8CDB-3902B8401090}" dt="2021-01-17T23:53:10.893" v="178" actId="20577"/>
        <pc:sldMkLst>
          <pc:docMk/>
          <pc:sldMk cId="2206727044" sldId="259"/>
        </pc:sldMkLst>
        <pc:spChg chg="mod">
          <ac:chgData name="Weifeng Xu" userId="e7aed605-a3dd-4d5a-a692-a87037af107b" providerId="ADAL" clId="{E0A36AE6-DAEB-4086-8CDB-3902B8401090}" dt="2021-01-17T23:52:00.628" v="157" actId="207"/>
          <ac:spMkLst>
            <pc:docMk/>
            <pc:sldMk cId="2206727044" sldId="259"/>
            <ac:spMk id="2" creationId="{B28EEC50-2528-46D9-8995-B6565AC5E995}"/>
          </ac:spMkLst>
        </pc:spChg>
        <pc:spChg chg="mod">
          <ac:chgData name="Weifeng Xu" userId="e7aed605-a3dd-4d5a-a692-a87037af107b" providerId="ADAL" clId="{E0A36AE6-DAEB-4086-8CDB-3902B8401090}" dt="2021-01-17T23:53:10.893" v="178" actId="20577"/>
          <ac:spMkLst>
            <pc:docMk/>
            <pc:sldMk cId="2206727044" sldId="259"/>
            <ac:spMk id="3" creationId="{E7416EDB-845D-48E4-BF29-1E529067857D}"/>
          </ac:spMkLst>
        </pc:spChg>
      </pc:sldChg>
      <pc:sldChg chg="del">
        <pc:chgData name="Weifeng Xu" userId="e7aed605-a3dd-4d5a-a692-a87037af107b" providerId="ADAL" clId="{E0A36AE6-DAEB-4086-8CDB-3902B8401090}" dt="2021-01-17T23:45:25.974" v="82" actId="47"/>
        <pc:sldMkLst>
          <pc:docMk/>
          <pc:sldMk cId="1241162418" sldId="260"/>
        </pc:sldMkLst>
      </pc:sldChg>
      <pc:sldChg chg="addSp modSp new mod setBg">
        <pc:chgData name="Weifeng Xu" userId="e7aed605-a3dd-4d5a-a692-a87037af107b" providerId="ADAL" clId="{E0A36AE6-DAEB-4086-8CDB-3902B8401090}" dt="2021-01-18T00:01:06.800" v="260" actId="6549"/>
        <pc:sldMkLst>
          <pc:docMk/>
          <pc:sldMk cId="3022601266" sldId="260"/>
        </pc:sldMkLst>
        <pc:spChg chg="mod">
          <ac:chgData name="Weifeng Xu" userId="e7aed605-a3dd-4d5a-a692-a87037af107b" providerId="ADAL" clId="{E0A36AE6-DAEB-4086-8CDB-3902B8401090}" dt="2021-01-17T23:58:51.299" v="255" actId="26606"/>
          <ac:spMkLst>
            <pc:docMk/>
            <pc:sldMk cId="3022601266" sldId="260"/>
            <ac:spMk id="2" creationId="{FCE9D9F5-D336-46D9-936D-2071DD6D1AF8}"/>
          </ac:spMkLst>
        </pc:spChg>
        <pc:spChg chg="mod ord">
          <ac:chgData name="Weifeng Xu" userId="e7aed605-a3dd-4d5a-a692-a87037af107b" providerId="ADAL" clId="{E0A36AE6-DAEB-4086-8CDB-3902B8401090}" dt="2021-01-18T00:01:06.800" v="260" actId="6549"/>
          <ac:spMkLst>
            <pc:docMk/>
            <pc:sldMk cId="3022601266" sldId="260"/>
            <ac:spMk id="3" creationId="{94F950F1-CBC3-4C9C-9CF3-789C35F324B1}"/>
          </ac:spMkLst>
        </pc:spChg>
        <pc:picChg chg="add mod">
          <ac:chgData name="Weifeng Xu" userId="e7aed605-a3dd-4d5a-a692-a87037af107b" providerId="ADAL" clId="{E0A36AE6-DAEB-4086-8CDB-3902B8401090}" dt="2021-01-17T23:58:51.299" v="255" actId="26606"/>
          <ac:picMkLst>
            <pc:docMk/>
            <pc:sldMk cId="3022601266" sldId="260"/>
            <ac:picMk id="5" creationId="{3D5C4E18-0CB0-4734-A4CE-6EACA1400461}"/>
          </ac:picMkLst>
        </pc:picChg>
      </pc:sldChg>
      <pc:sldChg chg="del">
        <pc:chgData name="Weifeng Xu" userId="e7aed605-a3dd-4d5a-a692-a87037af107b" providerId="ADAL" clId="{E0A36AE6-DAEB-4086-8CDB-3902B8401090}" dt="2021-01-17T23:45:26.140" v="83" actId="47"/>
        <pc:sldMkLst>
          <pc:docMk/>
          <pc:sldMk cId="2722048472" sldId="261"/>
        </pc:sldMkLst>
      </pc:sldChg>
      <pc:sldChg chg="del">
        <pc:chgData name="Weifeng Xu" userId="e7aed605-a3dd-4d5a-a692-a87037af107b" providerId="ADAL" clId="{E0A36AE6-DAEB-4086-8CDB-3902B8401090}" dt="2021-01-17T23:45:26.285" v="84" actId="47"/>
        <pc:sldMkLst>
          <pc:docMk/>
          <pc:sldMk cId="988553735" sldId="262"/>
        </pc:sldMkLst>
      </pc:sldChg>
      <pc:sldChg chg="del">
        <pc:chgData name="Weifeng Xu" userId="e7aed605-a3dd-4d5a-a692-a87037af107b" providerId="ADAL" clId="{E0A36AE6-DAEB-4086-8CDB-3902B8401090}" dt="2021-01-17T23:45:26.428" v="85" actId="47"/>
        <pc:sldMkLst>
          <pc:docMk/>
          <pc:sldMk cId="1237432803" sldId="263"/>
        </pc:sldMkLst>
      </pc:sldChg>
      <pc:sldChg chg="del">
        <pc:chgData name="Weifeng Xu" userId="e7aed605-a3dd-4d5a-a692-a87037af107b" providerId="ADAL" clId="{E0A36AE6-DAEB-4086-8CDB-3902B8401090}" dt="2021-01-17T23:45:26.580" v="86" actId="47"/>
        <pc:sldMkLst>
          <pc:docMk/>
          <pc:sldMk cId="2602603962" sldId="264"/>
        </pc:sldMkLst>
      </pc:sldChg>
      <pc:sldChg chg="del">
        <pc:chgData name="Weifeng Xu" userId="e7aed605-a3dd-4d5a-a692-a87037af107b" providerId="ADAL" clId="{E0A36AE6-DAEB-4086-8CDB-3902B8401090}" dt="2021-01-17T23:45:26.781" v="87" actId="47"/>
        <pc:sldMkLst>
          <pc:docMk/>
          <pc:sldMk cId="3419174452" sldId="265"/>
        </pc:sldMkLst>
      </pc:sldChg>
      <pc:sldChg chg="del">
        <pc:chgData name="Weifeng Xu" userId="e7aed605-a3dd-4d5a-a692-a87037af107b" providerId="ADAL" clId="{E0A36AE6-DAEB-4086-8CDB-3902B8401090}" dt="2021-01-17T23:45:26.965" v="88" actId="47"/>
        <pc:sldMkLst>
          <pc:docMk/>
          <pc:sldMk cId="1160958258"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cat 'Pixel 3/product/</a:t>
            </a:r>
            <a:r>
              <a:rPr lang="en-GB" dirty="0" err="1"/>
              <a:t>build.prop</a:t>
            </a:r>
            <a:r>
              <a:rPr lang="en-GB" dirty="0"/>
              <a:t>' </a:t>
            </a:r>
            <a:endParaRPr lang="en-US" dirty="0"/>
          </a:p>
          <a:p>
            <a:endParaRPr lang="en-US" dirty="0"/>
          </a:p>
          <a:p>
            <a:r>
              <a:rPr lang="en-US" dirty="0"/>
              <a:t>https://forum.xda-developers.com/t/explanation-of-build-prop-values.3069341/</a:t>
            </a:r>
          </a:p>
        </p:txBody>
      </p:sp>
      <p:sp>
        <p:nvSpPr>
          <p:cNvPr id="4" name="Slide Number Placeholder 3"/>
          <p:cNvSpPr>
            <a:spLocks noGrp="1"/>
          </p:cNvSpPr>
          <p:nvPr>
            <p:ph type="sldNum" sz="quarter" idx="5"/>
          </p:nvPr>
        </p:nvSpPr>
        <p:spPr/>
        <p:txBody>
          <a:bodyPr/>
          <a:lstStyle/>
          <a:p>
            <a:fld id="{DDBF98C7-164A-4723-84F0-B1E4B080DDEC}" type="slidenum">
              <a:rPr lang="en-US" smtClean="0"/>
              <a:t>5</a:t>
            </a:fld>
            <a:endParaRPr lang="en-US"/>
          </a:p>
        </p:txBody>
      </p:sp>
    </p:spTree>
    <p:extLst>
      <p:ext uri="{BB962C8B-B14F-4D97-AF65-F5344CB8AC3E}">
        <p14:creationId xmlns:p14="http://schemas.microsoft.com/office/powerpoint/2010/main" val="3332100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grep</a:t>
            </a:r>
            <a:r>
              <a:rPr lang="fr-FR" dirty="0"/>
              <a:t> -i '</a:t>
            </a:r>
            <a:r>
              <a:rPr lang="fr-FR" dirty="0" err="1"/>
              <a:t>bluetooth</a:t>
            </a:r>
            <a:r>
              <a:rPr lang="fr-FR" dirty="0"/>
              <a:t>' 'Pixel 3/data/system/</a:t>
            </a:r>
            <a:r>
              <a:rPr lang="fr-FR" dirty="0" err="1"/>
              <a:t>users</a:t>
            </a:r>
            <a:r>
              <a:rPr lang="fr-FR" dirty="0"/>
              <a:t>/0/settings_secure.xml'</a:t>
            </a:r>
          </a:p>
          <a:p>
            <a:endParaRPr lang="fr-FR" dirty="0"/>
          </a:p>
          <a:p>
            <a:r>
              <a:rPr lang="fr-FR" dirty="0"/>
              <a:t>7C:D9:5C:AC:A2:CE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16</a:t>
            </a:fld>
            <a:endParaRPr lang="en-US"/>
          </a:p>
        </p:txBody>
      </p:sp>
    </p:spTree>
    <p:extLst>
      <p:ext uri="{BB962C8B-B14F-4D97-AF65-F5344CB8AC3E}">
        <p14:creationId xmlns:p14="http://schemas.microsoft.com/office/powerpoint/2010/main" val="78969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misc</a:t>
            </a:r>
            <a:r>
              <a:rPr lang="en-US" dirty="0"/>
              <a:t>/</a:t>
            </a:r>
            <a:r>
              <a:rPr lang="en-US" dirty="0" err="1"/>
              <a:t>wifi</a:t>
            </a:r>
            <a:r>
              <a:rPr lang="en-US" dirty="0"/>
              <a:t>/WifiConfigStore.xml’ </a:t>
            </a:r>
          </a:p>
          <a:p>
            <a:endParaRPr lang="en-US" dirty="0"/>
          </a:p>
          <a:p>
            <a:r>
              <a:rPr lang="en-US" dirty="0"/>
              <a:t>&lt;?xml version='1.0' encoding='utf-8' standalone='yes' ?&gt;</a:t>
            </a:r>
          </a:p>
          <a:p>
            <a:r>
              <a:rPr lang="en-US" dirty="0"/>
              <a:t>&lt;</a:t>
            </a:r>
            <a:r>
              <a:rPr lang="en-US" dirty="0" err="1"/>
              <a:t>WifiConfigStoreData</a:t>
            </a:r>
            <a:r>
              <a:rPr lang="en-US" dirty="0"/>
              <a:t>&gt;</a:t>
            </a:r>
          </a:p>
          <a:p>
            <a:r>
              <a:rPr lang="en-US" dirty="0"/>
              <a:t>&lt;int name="Version" value="2" /&gt;</a:t>
            </a:r>
          </a:p>
          <a:p>
            <a:r>
              <a:rPr lang="en-US" dirty="0"/>
              <a:t>&lt;Integrity&gt;</a:t>
            </a:r>
          </a:p>
          <a:p>
            <a:r>
              <a:rPr lang="en-US" dirty="0"/>
              <a:t>&lt;byte-array name="</a:t>
            </a:r>
            <a:r>
              <a:rPr lang="en-US" dirty="0" err="1"/>
              <a:t>EncryptedData</a:t>
            </a:r>
            <a:r>
              <a:rPr lang="en-US" dirty="0"/>
              <a:t>" num="48"&gt;e71394aa95f2d767a1c46e787ca99c0478e12467241553a8551005969fd38294e8a4082529d69a15d5bc49f28ca21a54&lt;/byte-array&gt;</a:t>
            </a:r>
          </a:p>
          <a:p>
            <a:r>
              <a:rPr lang="en-US" dirty="0"/>
              <a:t>&lt;byte-array name="IV" num="12"&gt;18234dad790da5cb3ba8eceb&lt;/byte-array&gt;</a:t>
            </a:r>
          </a:p>
          <a:p>
            <a:r>
              <a:rPr lang="en-US" dirty="0"/>
              <a:t>&lt;/Integrity&gt;</a:t>
            </a:r>
          </a:p>
          <a:p>
            <a:r>
              <a:rPr lang="en-US" dirty="0"/>
              <a:t>&lt;</a:t>
            </a:r>
            <a:r>
              <a:rPr lang="en-US" dirty="0" err="1"/>
              <a:t>NetworkList</a:t>
            </a:r>
            <a:r>
              <a:rPr lang="en-US" dirty="0"/>
              <a:t> /&gt;</a:t>
            </a:r>
          </a:p>
          <a:p>
            <a:r>
              <a:rPr lang="en-US" dirty="0"/>
              <a:t>&lt;</a:t>
            </a:r>
            <a:r>
              <a:rPr lang="en-US" dirty="0" err="1"/>
              <a:t>MacAddressMap</a:t>
            </a:r>
            <a:r>
              <a:rPr lang="en-US" dirty="0"/>
              <a:t>&gt;</a:t>
            </a:r>
          </a:p>
          <a:p>
            <a:r>
              <a:rPr lang="en-US" dirty="0"/>
              <a:t>&lt;map name="</a:t>
            </a:r>
            <a:r>
              <a:rPr lang="en-US" dirty="0" err="1"/>
              <a:t>MacMapEntry</a:t>
            </a:r>
            <a:r>
              <a:rPr lang="en-US" dirty="0"/>
              <a:t>"&gt;</a:t>
            </a:r>
          </a:p>
          <a:p>
            <a:r>
              <a:rPr lang="en-US" dirty="0"/>
              <a:t>&lt;string name="&amp;quot;CcookiesDcastleR5&amp;quot;WPA_PSK"&gt;ae:f6:c7:a8:a5:c2&lt;/string&gt;</a:t>
            </a:r>
          </a:p>
          <a:p>
            <a:r>
              <a:rPr lang="en-US" dirty="0"/>
              <a:t>&lt;/map&gt;</a:t>
            </a:r>
          </a:p>
          <a:p>
            <a:r>
              <a:rPr lang="en-US" dirty="0"/>
              <a:t>&lt;/</a:t>
            </a:r>
            <a:r>
              <a:rPr lang="en-US" dirty="0" err="1"/>
              <a:t>MacAddressMap</a:t>
            </a:r>
            <a:r>
              <a:rPr lang="en-US" dirty="0"/>
              <a:t>&gt;</a:t>
            </a:r>
          </a:p>
          <a:p>
            <a:r>
              <a:rPr lang="en-US" dirty="0"/>
              <a:t>&lt;</a:t>
            </a:r>
            <a:r>
              <a:rPr lang="en-US" dirty="0" err="1"/>
              <a:t>PasspointConfigData</a:t>
            </a:r>
            <a:r>
              <a:rPr lang="en-US" dirty="0"/>
              <a:t>&gt;</a:t>
            </a:r>
          </a:p>
          <a:p>
            <a:r>
              <a:rPr lang="en-US" dirty="0"/>
              <a:t>&lt;long name="</a:t>
            </a:r>
            <a:r>
              <a:rPr lang="en-US" dirty="0" err="1"/>
              <a:t>ProviderIndex</a:t>
            </a:r>
            <a:r>
              <a:rPr lang="en-US" dirty="0"/>
              <a:t>" value="0" /&gt;</a:t>
            </a:r>
          </a:p>
          <a:p>
            <a:r>
              <a:rPr lang="en-US" dirty="0"/>
              <a:t>&lt;/</a:t>
            </a:r>
            <a:r>
              <a:rPr lang="en-US" dirty="0" err="1"/>
              <a:t>PasspointConfigData</a:t>
            </a:r>
            <a:r>
              <a:rPr lang="en-US" dirty="0"/>
              <a:t>&gt;</a:t>
            </a:r>
          </a:p>
          <a:p>
            <a:r>
              <a:rPr lang="en-US" dirty="0"/>
              <a:t>&lt;/</a:t>
            </a:r>
            <a:r>
              <a:rPr lang="en-US" dirty="0" err="1"/>
              <a:t>WifiConfigStoreData</a:t>
            </a:r>
            <a:r>
              <a:rPr lang="en-US" dirty="0"/>
              <a:t>&gt;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183225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'Pixel 3' -</a:t>
            </a:r>
            <a:r>
              <a:rPr lang="en-US" dirty="0" err="1"/>
              <a:t>iname</a:t>
            </a:r>
            <a:r>
              <a:rPr lang="en-US" dirty="0"/>
              <a:t> '</a:t>
            </a:r>
            <a:r>
              <a:rPr lang="en-US" dirty="0" err="1"/>
              <a:t>wpa</a:t>
            </a:r>
            <a:r>
              <a:rPr lang="en-US" dirty="0"/>
              <a:t>*’</a:t>
            </a:r>
          </a:p>
          <a:p>
            <a:endParaRPr lang="en-US" dirty="0"/>
          </a:p>
          <a:p>
            <a:r>
              <a:rPr lang="fr-FR" dirty="0"/>
              <a:t>cat 'Pixel 3/</a:t>
            </a:r>
            <a:r>
              <a:rPr lang="fr-FR" dirty="0" err="1"/>
              <a:t>vendor</a:t>
            </a:r>
            <a:r>
              <a:rPr lang="fr-FR" dirty="0"/>
              <a:t>/</a:t>
            </a:r>
            <a:r>
              <a:rPr lang="fr-FR" dirty="0" err="1"/>
              <a:t>etc</a:t>
            </a:r>
            <a:r>
              <a:rPr lang="fr-FR" dirty="0"/>
              <a:t>/wifi/</a:t>
            </a:r>
            <a:r>
              <a:rPr lang="fr-FR" dirty="0" err="1"/>
              <a:t>wpa_supplicant.conf</a:t>
            </a:r>
            <a:r>
              <a:rPr lang="fr-FR"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3539320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3/data/system/users/userlist.xml’</a:t>
            </a:r>
          </a:p>
          <a:p>
            <a:endParaRPr lang="en-US" dirty="0"/>
          </a:p>
          <a:p>
            <a:r>
              <a:rPr lang="en-US" dirty="0"/>
              <a:t>&lt;?xml version='1.0' encoding='utf-8' standalone='yes' ?&gt;</a:t>
            </a:r>
          </a:p>
          <a:p>
            <a:r>
              <a:rPr lang="en-US" dirty="0"/>
              <a:t>&lt;users </a:t>
            </a:r>
            <a:r>
              <a:rPr lang="en-US" dirty="0" err="1"/>
              <a:t>nextSerialNumber</a:t>
            </a:r>
            <a:r>
              <a:rPr lang="en-US" dirty="0"/>
              <a:t>="12" version="7"&gt;</a:t>
            </a:r>
          </a:p>
          <a:p>
            <a:r>
              <a:rPr lang="en-US" dirty="0"/>
              <a:t>    &lt;</a:t>
            </a:r>
            <a:r>
              <a:rPr lang="en-US" dirty="0" err="1"/>
              <a:t>guestRestrictions</a:t>
            </a:r>
            <a:r>
              <a:rPr lang="en-US" dirty="0"/>
              <a:t>&gt;</a:t>
            </a:r>
          </a:p>
          <a:p>
            <a:r>
              <a:rPr lang="en-US" dirty="0"/>
              <a:t>        &lt;restrictions </a:t>
            </a:r>
            <a:r>
              <a:rPr lang="en-US" dirty="0" err="1"/>
              <a:t>no_sms</a:t>
            </a:r>
            <a:r>
              <a:rPr lang="en-US" dirty="0"/>
              <a:t>="true" </a:t>
            </a:r>
            <a:r>
              <a:rPr lang="en-US" dirty="0" err="1"/>
              <a:t>no_install_unknown_sources</a:t>
            </a:r>
            <a:r>
              <a:rPr lang="en-US" dirty="0"/>
              <a:t>="true" </a:t>
            </a:r>
            <a:r>
              <a:rPr lang="en-US" dirty="0" err="1"/>
              <a:t>no_config_wifi</a:t>
            </a:r>
            <a:r>
              <a:rPr lang="en-US" dirty="0"/>
              <a:t>="true" </a:t>
            </a:r>
            <a:r>
              <a:rPr lang="en-US" dirty="0" err="1"/>
              <a:t>no_outgoing_calls</a:t>
            </a:r>
            <a:r>
              <a:rPr lang="en-US" dirty="0"/>
              <a:t>="true" /&gt;</a:t>
            </a:r>
          </a:p>
          <a:p>
            <a:r>
              <a:rPr lang="en-US" dirty="0"/>
              <a:t>    &lt;/</a:t>
            </a:r>
            <a:r>
              <a:rPr lang="en-US" dirty="0" err="1"/>
              <a:t>guestRestrictions</a:t>
            </a:r>
            <a:r>
              <a:rPr lang="en-US" dirty="0"/>
              <a:t>&gt;</a:t>
            </a:r>
          </a:p>
          <a:p>
            <a:r>
              <a:rPr lang="en-US" dirty="0"/>
              <a:t>    &lt;</a:t>
            </a:r>
            <a:r>
              <a:rPr lang="en-US" dirty="0" err="1"/>
              <a:t>deviceOwnerUserId</a:t>
            </a:r>
            <a:r>
              <a:rPr lang="en-US" dirty="0"/>
              <a:t> id="-10000" /&gt;</a:t>
            </a:r>
          </a:p>
          <a:p>
            <a:r>
              <a:rPr lang="en-US" dirty="0"/>
              <a:t>    &lt;user id="0" /&gt;</a:t>
            </a:r>
          </a:p>
          <a:p>
            <a:r>
              <a:rPr lang="en-US" dirty="0"/>
              <a:t>    &lt;user id="11" /&gt;</a:t>
            </a:r>
          </a:p>
          <a:p>
            <a:r>
              <a:rPr lang="en-US" dirty="0"/>
              <a:t>&lt;/users&gt;</a:t>
            </a:r>
          </a:p>
        </p:txBody>
      </p:sp>
      <p:sp>
        <p:nvSpPr>
          <p:cNvPr id="4" name="Slide Number Placeholder 3"/>
          <p:cNvSpPr>
            <a:spLocks noGrp="1"/>
          </p:cNvSpPr>
          <p:nvPr>
            <p:ph type="sldNum" sz="quarter" idx="5"/>
          </p:nvPr>
        </p:nvSpPr>
        <p:spPr/>
        <p:txBody>
          <a:bodyPr/>
          <a:lstStyle/>
          <a:p>
            <a:fld id="{DDBF98C7-164A-4723-84F0-B1E4B080DDEC}" type="slidenum">
              <a:rPr lang="en-US" smtClean="0"/>
              <a:t>22</a:t>
            </a:fld>
            <a:endParaRPr lang="en-US"/>
          </a:p>
        </p:txBody>
      </p:sp>
    </p:spTree>
    <p:extLst>
      <p:ext uri="{BB962C8B-B14F-4D97-AF65-F5344CB8AC3E}">
        <p14:creationId xmlns:p14="http://schemas.microsoft.com/office/powerpoint/2010/main" val="65540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cat 'Pixel 3/data/system/users/0.xml’</a:t>
            </a:r>
          </a:p>
          <a:p>
            <a:r>
              <a:rPr lang="nb-NO" dirty="0"/>
              <a:t>cat 'Pixel 3/data/system/users/11.xml’</a:t>
            </a:r>
          </a:p>
          <a:p>
            <a:endParaRPr lang="nb-NO" dirty="0"/>
          </a:p>
          <a:p>
            <a:r>
              <a:rPr lang="nb-NO" dirty="0"/>
              <a:t>&lt;?xml version='1.0' encoding='utf-8' standalone='yes' ?&gt;</a:t>
            </a:r>
          </a:p>
          <a:p>
            <a:r>
              <a:rPr lang="nb-NO" dirty="0"/>
              <a:t>&lt;user id="0" serialNumber="0" flags="19" created="0" lastLoggedIn="1581695517124" lastLoggedInFingerprint="google/blueline/blueline:10/QQ1A.200105.003/6079943:user/release-keys" icon="/data/system/users/0/photo.png" profileBadge="0"&gt;</a:t>
            </a:r>
          </a:p>
          <a:p>
            <a:r>
              <a:rPr lang="nb-NO" dirty="0"/>
              <a:t>    &lt;name&gt;This Is&lt;/name&gt;</a:t>
            </a:r>
          </a:p>
          <a:p>
            <a:r>
              <a:rPr lang="nb-NO" dirty="0"/>
              <a:t>    &lt;restrictions /&gt;</a:t>
            </a:r>
          </a:p>
          <a:p>
            <a:r>
              <a:rPr lang="nb-NO" dirty="0"/>
              <a:t>&lt;/user&gt;</a:t>
            </a:r>
          </a:p>
          <a:p>
            <a:endParaRPr lang="nb-NO" dirty="0"/>
          </a:p>
          <a:p>
            <a:endParaRPr lang="nb-NO" dirty="0"/>
          </a:p>
          <a:p>
            <a:r>
              <a:rPr lang="nb-NO" dirty="0"/>
              <a:t>&lt;?xml version='1.0' encoding='utf-8' standalone='yes' ?&gt;</a:t>
            </a:r>
          </a:p>
          <a:p>
            <a:r>
              <a:rPr lang="nb-NO" dirty="0"/>
              <a:t>&lt;user id="11" serialNumber="11" flags="16" created="1581644358241" lastLoggedIn="1581684601922" lastLoggedInFingerprint="google/blueline/blueline:10/QQ1A.200105.003/6079943:user/release-keys" icon="/data/system/users/11/photo.png" profileBadge="0"&gt;</a:t>
            </a:r>
          </a:p>
          <a:p>
            <a:r>
              <a:rPr lang="nb-NO" dirty="0"/>
              <a:t>    &lt;name&gt;User 2&lt;/name&gt;</a:t>
            </a:r>
          </a:p>
          <a:p>
            <a:r>
              <a:rPr lang="nb-NO" dirty="0"/>
              <a:t>    &lt;restrictions /&gt;</a:t>
            </a:r>
          </a:p>
          <a:p>
            <a:r>
              <a:rPr lang="nb-NO" dirty="0"/>
              <a:t>&lt;/user&gt;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23</a:t>
            </a:fld>
            <a:endParaRPr lang="en-US"/>
          </a:p>
        </p:txBody>
      </p:sp>
    </p:spTree>
    <p:extLst>
      <p:ext uri="{BB962C8B-B14F-4D97-AF65-F5344CB8AC3E}">
        <p14:creationId xmlns:p14="http://schemas.microsoft.com/office/powerpoint/2010/main" val="293569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head  -n 20</a:t>
            </a:r>
          </a:p>
          <a:p>
            <a:r>
              <a:rPr lang="en-US" dirty="0"/>
              <a:t>grep -</a:t>
            </a:r>
            <a:r>
              <a:rPr lang="en-US" dirty="0" err="1"/>
              <a:t>EiorhI</a:t>
            </a:r>
            <a:r>
              <a:rPr lang="en-US" dirty="0"/>
              <a:t> '([[:</a:t>
            </a:r>
            <a:r>
              <a:rPr lang="en-US" dirty="0" err="1"/>
              <a:t>alnum</a:t>
            </a:r>
            <a:r>
              <a:rPr lang="en-US" dirty="0"/>
              <a:t>:]_.-]+@[[:</a:t>
            </a:r>
            <a:r>
              <a:rPr lang="en-US" dirty="0" err="1"/>
              <a:t>alnum</a:t>
            </a:r>
            <a:r>
              <a:rPr lang="en-US" dirty="0"/>
              <a:t>:]_.-]+?\.[[:alpha:].]{2,6})' 'Pixel 3'| </a:t>
            </a:r>
            <a:r>
              <a:rPr lang="en-US" dirty="0" err="1"/>
              <a:t>sort|uniq</a:t>
            </a:r>
            <a:r>
              <a:rPr lang="en-US" dirty="0"/>
              <a:t> -c | sort -nr | </a:t>
            </a:r>
            <a:r>
              <a:rPr lang="en-US" dirty="0" err="1"/>
              <a:t>wc</a:t>
            </a:r>
            <a:r>
              <a:rPr lang="en-US" dirty="0"/>
              <a:t> –l</a:t>
            </a:r>
          </a:p>
          <a:p>
            <a:endParaRPr lang="en-US" dirty="0"/>
          </a:p>
          <a:p>
            <a:r>
              <a:rPr lang="en-US" dirty="0"/>
              <a:t> 608 thisisdfir@gmail.com</a:t>
            </a:r>
          </a:p>
          <a:p>
            <a:r>
              <a:rPr lang="en-US" dirty="0"/>
              <a:t>    176 extension-devs@eff.org</a:t>
            </a:r>
          </a:p>
          <a:p>
            <a:r>
              <a:rPr lang="en-US" dirty="0"/>
              <a:t>    120 thisisdfirtwo@gmail.com</a:t>
            </a:r>
          </a:p>
          <a:p>
            <a:r>
              <a:rPr lang="en-US" dirty="0"/>
              <a:t>     96 19842352054_1oHEUWGxDxo499MnzUJStpXDQ1YoMyeXX4O6Faqv4Acw@prod.tncp.textnow.com</a:t>
            </a:r>
          </a:p>
          <a:p>
            <a:r>
              <a:rPr lang="en-US" dirty="0"/>
              <a:t>     40 android.hardware.graphics.mapper@2.1.so</a:t>
            </a:r>
          </a:p>
          <a:p>
            <a:r>
              <a:rPr lang="en-US" dirty="0"/>
              <a:t>     40 android.hardware.graphics.mapper@2.0.so</a:t>
            </a:r>
          </a:p>
          <a:p>
            <a:r>
              <a:rPr lang="en-US" dirty="0"/>
              <a:t>     40 android.hardware.graphics.common@1.1.so</a:t>
            </a:r>
          </a:p>
          <a:p>
            <a:r>
              <a:rPr lang="en-US" dirty="0"/>
              <a:t>     40 android.hardware.graphics.common@1.0.so</a:t>
            </a:r>
          </a:p>
          <a:p>
            <a:r>
              <a:rPr lang="en-US" dirty="0"/>
              <a:t>     38 support@enflick.com</a:t>
            </a:r>
          </a:p>
          <a:p>
            <a:r>
              <a:rPr lang="en-US" dirty="0"/>
              <a:t>     38 android.hardware.renderscript@1.0.so</a:t>
            </a:r>
          </a:p>
          <a:p>
            <a:r>
              <a:rPr lang="en-US" dirty="0"/>
              <a:t>     38 19842032223@prod.tncp.textnow.com</a:t>
            </a:r>
          </a:p>
          <a:p>
            <a:r>
              <a:rPr lang="en-US" dirty="0"/>
              <a:t>     32 ff7a7f86a2e8481abacfb5e046d5046a@patrol-sg.snssdk.com</a:t>
            </a:r>
          </a:p>
          <a:p>
            <a:r>
              <a:rPr lang="en-US" dirty="0"/>
              <a:t>     24 android.hidl.safe_union@1.0.so</a:t>
            </a:r>
          </a:p>
          <a:p>
            <a:r>
              <a:rPr lang="en-US" dirty="0"/>
              <a:t>     24 android.hidl.memory.token@1.0.so</a:t>
            </a:r>
          </a:p>
          <a:p>
            <a:r>
              <a:rPr lang="en-US" dirty="0"/>
              <a:t>     24 android.hidl.memory@1.0.so</a:t>
            </a:r>
          </a:p>
          <a:p>
            <a:r>
              <a:rPr lang="en-US" dirty="0"/>
              <a:t>     24 android.hardware.graphics.mapper@3.0.so</a:t>
            </a:r>
          </a:p>
          <a:p>
            <a:r>
              <a:rPr lang="en-US" dirty="0"/>
              <a:t>     24 android.hardware.graphics.common@1.2.so</a:t>
            </a:r>
          </a:p>
          <a:p>
            <a:r>
              <a:rPr lang="en-US" dirty="0"/>
              <a:t>     20 libstagefright_bufferpool@2.0.1.so</a:t>
            </a:r>
          </a:p>
          <a:p>
            <a:r>
              <a:rPr lang="en-US" dirty="0"/>
              <a:t>     18 android.system.suspend@1.0.so</a:t>
            </a:r>
          </a:p>
          <a:p>
            <a:r>
              <a:rPr lang="en-US" dirty="0"/>
              <a:t>     18 android.hidl.token@1.0-utils.so</a:t>
            </a:r>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184151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https://developer.android.com/studio/build/application-id.html</a:t>
            </a:r>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04370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https://play.google.com/</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a:p>
        </p:txBody>
      </p:sp>
    </p:spTree>
    <p:extLst>
      <p:ext uri="{BB962C8B-B14F-4D97-AF65-F5344CB8AC3E}">
        <p14:creationId xmlns:p14="http://schemas.microsoft.com/office/powerpoint/2010/main" val="327755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https://fossbytes.com/google-play-services-necessity/</a:t>
            </a:r>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1137033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grep -</a:t>
            </a:r>
            <a:r>
              <a:rPr lang="en-US" dirty="0" err="1"/>
              <a:t>EiorhI</a:t>
            </a:r>
            <a:r>
              <a:rPr lang="en-US" dirty="0"/>
              <a:t> '([[:</a:t>
            </a:r>
            <a:r>
              <a:rPr lang="en-US" dirty="0" err="1"/>
              <a:t>alnum</a:t>
            </a:r>
            <a:r>
              <a:rPr lang="en-US" dirty="0"/>
              <a:t>:]_.-]+@</a:t>
            </a:r>
            <a:r>
              <a:rPr lang="en-US" dirty="0" err="1"/>
              <a:t>gmail</a:t>
            </a:r>
            <a:r>
              <a:rPr lang="en-US" dirty="0"/>
              <a:t>\.com)' 'Pixel 3'| </a:t>
            </a:r>
            <a:r>
              <a:rPr lang="en-US" dirty="0" err="1"/>
              <a:t>sort|uniq</a:t>
            </a:r>
            <a:r>
              <a:rPr lang="en-US" dirty="0"/>
              <a:t> -c | sort -nr | head</a:t>
            </a:r>
          </a:p>
          <a:p>
            <a:r>
              <a:rPr lang="en-US" dirty="0"/>
              <a:t> 608 thisisdfir@gmail.com</a:t>
            </a:r>
          </a:p>
          <a:p>
            <a:r>
              <a:rPr lang="en-US" dirty="0"/>
              <a:t>    120 thisisdfirtwo@gmail.com</a:t>
            </a:r>
          </a:p>
          <a:p>
            <a:r>
              <a:rPr lang="en-US" dirty="0"/>
              <a:t>     10 nc_1_mail_thisisdfir@gmail.com</a:t>
            </a:r>
          </a:p>
          <a:p>
            <a:r>
              <a:rPr lang="en-US" dirty="0"/>
              <a:t>      6 feature_list_thisisdfir@gmail.com</a:t>
            </a:r>
          </a:p>
          <a:p>
            <a:r>
              <a:rPr lang="en-US" dirty="0"/>
              <a:t>      4 ncg_1_account_thisisdfirtwo@gmail.com</a:t>
            </a:r>
          </a:p>
          <a:p>
            <a:r>
              <a:rPr lang="en-US" dirty="0"/>
              <a:t>      4 ncg_1_account_thisisdfir@gmail.com</a:t>
            </a:r>
          </a:p>
          <a:p>
            <a:r>
              <a:rPr lang="en-US" dirty="0"/>
              <a:t>      4 flagsLastLogged-thisisdfir@gmail.com</a:t>
            </a:r>
          </a:p>
          <a:p>
            <a:r>
              <a:rPr lang="en-US" dirty="0"/>
              <a:t>      2 waa-enabledthisisdfir@gmail.com</a:t>
            </a:r>
          </a:p>
          <a:p>
            <a:r>
              <a:rPr lang="en-US" dirty="0"/>
              <a:t>      2 user-settings-cachethisisdfir@gmail.com</a:t>
            </a:r>
          </a:p>
          <a:p>
            <a:r>
              <a:rPr lang="en-US" dirty="0"/>
              <a:t>      2 toc-cookiethisisdfir@gmail.com</a:t>
            </a:r>
          </a:p>
        </p:txBody>
      </p:sp>
      <p:sp>
        <p:nvSpPr>
          <p:cNvPr id="4" name="Slide Number Placeholder 3"/>
          <p:cNvSpPr>
            <a:spLocks noGrp="1"/>
          </p:cNvSpPr>
          <p:nvPr>
            <p:ph type="sldNum" sz="quarter" idx="5"/>
          </p:nvPr>
        </p:nvSpPr>
        <p:spPr/>
        <p:txBody>
          <a:bodyPr/>
          <a:lstStyle/>
          <a:p>
            <a:fld id="{DDBF98C7-164A-4723-84F0-B1E4B080DDEC}" type="slidenum">
              <a:rPr lang="en-US" smtClean="0"/>
              <a:t>29</a:t>
            </a:fld>
            <a:endParaRPr lang="en-US"/>
          </a:p>
        </p:txBody>
      </p:sp>
    </p:spTree>
    <p:extLst>
      <p:ext uri="{BB962C8B-B14F-4D97-AF65-F5344CB8AC3E}">
        <p14:creationId xmlns:p14="http://schemas.microsoft.com/office/powerpoint/2010/main" val="218878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patch  'Pixel 3/system/</a:t>
            </a:r>
            <a:r>
              <a:rPr lang="en-GB" dirty="0" err="1"/>
              <a:t>build.prop</a:t>
            </a:r>
            <a:r>
              <a:rPr lang="en-GB" dirty="0"/>
              <a:t>'</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67620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3/data/data/com.google.android.gm' -L 1</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30</a:t>
            </a:fld>
            <a:endParaRPr lang="en-US"/>
          </a:p>
        </p:txBody>
      </p:sp>
    </p:spTree>
    <p:extLst>
      <p:ext uri="{BB962C8B-B14F-4D97-AF65-F5344CB8AC3E}">
        <p14:creationId xmlns:p14="http://schemas.microsoft.com/office/powerpoint/2010/main" val="3730848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/Gmail.xml'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32</a:t>
            </a:fld>
            <a:endParaRPr lang="en-US"/>
          </a:p>
        </p:txBody>
      </p:sp>
    </p:spTree>
    <p:extLst>
      <p:ext uri="{BB962C8B-B14F-4D97-AF65-F5344CB8AC3E}">
        <p14:creationId xmlns:p14="http://schemas.microsoft.com/office/powerpoint/2010/main" val="158143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3/data/data/com.google.android.gm/</a:t>
            </a:r>
            <a:r>
              <a:rPr lang="en-US" dirty="0" err="1"/>
              <a:t>shared_prefs</a:t>
            </a:r>
            <a:r>
              <a:rPr lang="en-US" dirty="0"/>
              <a:t>/UnifiedEmail.xml'</a:t>
            </a:r>
          </a:p>
        </p:txBody>
      </p:sp>
      <p:sp>
        <p:nvSpPr>
          <p:cNvPr id="4" name="Slide Number Placeholder 3"/>
          <p:cNvSpPr>
            <a:spLocks noGrp="1"/>
          </p:cNvSpPr>
          <p:nvPr>
            <p:ph type="sldNum" sz="quarter" idx="5"/>
          </p:nvPr>
        </p:nvSpPr>
        <p:spPr/>
        <p:txBody>
          <a:bodyPr/>
          <a:lstStyle/>
          <a:p>
            <a:fld id="{DDBF98C7-164A-4723-84F0-B1E4B080DDEC}" type="slidenum">
              <a:rPr lang="en-US" smtClean="0"/>
              <a:t>33</a:t>
            </a:fld>
            <a:endParaRPr lang="en-US"/>
          </a:p>
        </p:txBody>
      </p:sp>
    </p:spTree>
    <p:extLst>
      <p:ext uri="{BB962C8B-B14F-4D97-AF65-F5344CB8AC3E}">
        <p14:creationId xmlns:p14="http://schemas.microsoft.com/office/powerpoint/2010/main" val="7129066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3/data/data/</a:t>
            </a:r>
            <a:r>
              <a:rPr lang="en-US" dirty="0" err="1"/>
              <a:t>com.android.vending</a:t>
            </a:r>
            <a:r>
              <a:rPr lang="en-US" dirty="0"/>
              <a:t>/cache/logs/' </a:t>
            </a:r>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a:p>
        </p:txBody>
      </p:sp>
    </p:spTree>
    <p:extLst>
      <p:ext uri="{BB962C8B-B14F-4D97-AF65-F5344CB8AC3E}">
        <p14:creationId xmlns:p14="http://schemas.microsoft.com/office/powerpoint/2010/main" val="323493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https://www.intertech.com/android-development-tutorial-job-scheduler/</a:t>
            </a:r>
          </a:p>
          <a:p>
            <a:r>
              <a:rPr lang="en-US" dirty="0"/>
              <a:t>https://www.zoftino.com/android-job-scheduler-example</a:t>
            </a:r>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53330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https://developer.android.com/reference/android/app/job/JobInfo.html</a:t>
            </a:r>
          </a:p>
          <a:p>
            <a:r>
              <a:rPr lang="en-US" dirty="0"/>
              <a:t>https://www.intertech.com/android-development-tutorial-job-scheduler/</a:t>
            </a:r>
          </a:p>
          <a:p>
            <a:r>
              <a:rPr lang="en-US" dirty="0"/>
              <a:t>https://medium.com/google-developers/scheduling-jobs-like-a-pro-with-jobscheduler-286ef8510129</a:t>
            </a:r>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1761194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https://www.epochconverter.</a:t>
            </a:r>
            <a:r>
              <a:rPr lang="en-US"/>
              <a:t>com/</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4132547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grep -</a:t>
            </a:r>
            <a:r>
              <a:rPr lang="en-GB" dirty="0" err="1"/>
              <a:t>Eio</a:t>
            </a:r>
            <a:r>
              <a:rPr lang="en-GB" dirty="0"/>
              <a:t> '([[:</a:t>
            </a:r>
            <a:r>
              <a:rPr lang="en-GB" dirty="0" err="1"/>
              <a:t>alnum</a:t>
            </a:r>
            <a:r>
              <a:rPr lang="en-GB" dirty="0"/>
              <a:t>:]_.-]+@[[:</a:t>
            </a:r>
            <a:r>
              <a:rPr lang="en-GB" dirty="0" err="1"/>
              <a:t>alnum</a:t>
            </a:r>
            <a:r>
              <a:rPr lang="en-GB" dirty="0"/>
              <a:t>:]_.-]+\.[[:alpha:].]{2,6})'   'Pixel 3/data/system/job/jobs.xml' | sort | </a:t>
            </a:r>
            <a:r>
              <a:rPr lang="en-GB" dirty="0" err="1"/>
              <a:t>uniq</a:t>
            </a:r>
            <a:r>
              <a:rPr lang="en-GB" dirty="0"/>
              <a:t> -c</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38</a:t>
            </a:fld>
            <a:endParaRPr lang="en-US"/>
          </a:p>
        </p:txBody>
      </p:sp>
    </p:spTree>
    <p:extLst>
      <p:ext uri="{BB962C8B-B14F-4D97-AF65-F5344CB8AC3E}">
        <p14:creationId xmlns:p14="http://schemas.microsoft.com/office/powerpoint/2010/main" val="288516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system_ce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379722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-L 1  'Pixel 3/data/</a:t>
            </a:r>
            <a:r>
              <a:rPr lang="en-US" dirty="0" err="1"/>
              <a:t>system_de</a:t>
            </a:r>
            <a:r>
              <a:rPr lang="en-US" dirty="0"/>
              <a:t>/0/'</a:t>
            </a:r>
          </a:p>
        </p:txBody>
      </p:sp>
      <p:sp>
        <p:nvSpPr>
          <p:cNvPr id="4" name="Slide Number Placeholder 3"/>
          <p:cNvSpPr>
            <a:spLocks noGrp="1"/>
          </p:cNvSpPr>
          <p:nvPr>
            <p:ph type="sldNum" sz="quarter" idx="5"/>
          </p:nvPr>
        </p:nvSpPr>
        <p:spPr/>
        <p:txBody>
          <a:bodyPr/>
          <a:lstStyle/>
          <a:p>
            <a:fld id="{DDBF98C7-164A-4723-84F0-B1E4B080DDEC}" type="slidenum">
              <a:rPr lang="en-US" smtClean="0"/>
              <a:t>40</a:t>
            </a:fld>
            <a:endParaRPr lang="en-US"/>
          </a:p>
        </p:txBody>
      </p:sp>
    </p:spTree>
    <p:extLst>
      <p:ext uri="{BB962C8B-B14F-4D97-AF65-F5344CB8AC3E}">
        <p14:creationId xmlns:p14="http://schemas.microsoft.com/office/powerpoint/2010/main" val="66830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'Pixel 3/data/</a:t>
            </a:r>
            <a:r>
              <a:rPr lang="en-US" dirty="0" err="1"/>
              <a:t>user_de</a:t>
            </a:r>
            <a:r>
              <a:rPr lang="en-US" dirty="0"/>
              <a:t>/0/</a:t>
            </a:r>
            <a:r>
              <a:rPr lang="en-US" dirty="0" err="1"/>
              <a:t>com.android.providers.telephony</a:t>
            </a:r>
            <a:r>
              <a:rPr lang="en-US" dirty="0"/>
              <a:t>/’</a:t>
            </a:r>
          </a:p>
          <a:p>
            <a:endParaRPr lang="en-US" dirty="0"/>
          </a:p>
          <a:p>
            <a:r>
              <a:rPr lang="en-US" dirty="0"/>
              <a:t>https://android.googlesource.com/platform/packages/providers/TelephonyProvider/+/refs/heads/master/src/com/android/providers/telephony</a:t>
            </a:r>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70592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sqlite3 'Pixel 3/data/</a:t>
            </a:r>
            <a:r>
              <a:rPr lang="en-GB" dirty="0" err="1"/>
              <a:t>system_de</a:t>
            </a:r>
            <a:r>
              <a:rPr lang="en-GB" dirty="0"/>
              <a:t>/0/</a:t>
            </a:r>
            <a:r>
              <a:rPr lang="en-GB" dirty="0" err="1"/>
              <a:t>accounts_de.db</a:t>
            </a:r>
            <a:r>
              <a:rPr lang="en-GB" dirty="0"/>
              <a:t>'</a:t>
            </a:r>
          </a:p>
          <a:p>
            <a:r>
              <a:rPr lang="en-GB" dirty="0"/>
              <a:t>select name, type, datetime(</a:t>
            </a:r>
            <a:r>
              <a:rPr lang="en-GB" dirty="0" err="1"/>
              <a:t>last_password_entry_time_millis_epoch</a:t>
            </a:r>
            <a:r>
              <a:rPr lang="en-GB" dirty="0"/>
              <a:t>/1000, 'UNIXEPOCH') from accounts;</a:t>
            </a:r>
          </a:p>
          <a:p>
            <a:endParaRPr lang="en-GB" dirty="0"/>
          </a:p>
          <a:p>
            <a:r>
              <a:rPr lang="en-GB" dirty="0"/>
              <a:t>thisisdfir@gmail.com|com.google|2020-01-29 15:41:07</a:t>
            </a:r>
          </a:p>
          <a:p>
            <a:r>
              <a:rPr lang="en-GB" dirty="0"/>
              <a:t>858233690|org.telegram.messenger|2020-01-29 18:31:04</a:t>
            </a:r>
          </a:p>
          <a:p>
            <a:r>
              <a:rPr lang="en-GB" dirty="0"/>
              <a:t>Signal|org.thoughtcrime.securesms|2020-01-29 18:31:40</a:t>
            </a:r>
          </a:p>
          <a:p>
            <a:r>
              <a:rPr lang="en-GB" dirty="0" err="1"/>
              <a:t>imo</a:t>
            </a:r>
            <a:r>
              <a:rPr lang="en-GB" dirty="0"/>
              <a:t> HD|com.imo.android.imous|2020-01-29 18:32:00</a:t>
            </a:r>
          </a:p>
          <a:p>
            <a:r>
              <a:rPr lang="en-GB" dirty="0"/>
              <a:t>TikTok|com.zhiliaoapp.musically|2020-01-29 18:43:16</a:t>
            </a:r>
          </a:p>
          <a:p>
            <a:r>
              <a:rPr lang="en-GB" dirty="0"/>
              <a:t>Messenger|com.facebook.messenger|2020-01-29 18:51:02</a:t>
            </a:r>
          </a:p>
          <a:p>
            <a:r>
              <a:rPr lang="en-GB" dirty="0"/>
              <a:t>TDfir|com.twitter.android.auth.login|2020-01-29 19:42:51</a:t>
            </a:r>
          </a:p>
          <a:p>
            <a:r>
              <a:rPr lang="en-GB" dirty="0"/>
              <a:t>WhatsApp|com.whatsapp|2020-01-29 21:10:02</a:t>
            </a:r>
          </a:p>
          <a:p>
            <a:r>
              <a:rPr lang="en-GB" dirty="0"/>
              <a:t>thisisdfir|com.silentcircle.account|2020-02-01 20:41:31</a:t>
            </a:r>
          </a:p>
          <a:p>
            <a:r>
              <a:rPr lang="en-GB" dirty="0"/>
              <a:t>Skype|com.skype.raider|2020-02-01 21:08:20</a:t>
            </a:r>
          </a:p>
          <a:p>
            <a:r>
              <a:rPr lang="en-GB" dirty="0"/>
              <a:t>TextNow|com.enflick.android.TextNow.account|2020-02-08 19:54:52</a:t>
            </a:r>
          </a:p>
          <a:p>
            <a:r>
              <a:rPr lang="en-GB" dirty="0"/>
              <a:t>+19195794674|com.viber.voip|2020-02-08 20:15:38</a:t>
            </a:r>
          </a:p>
          <a:p>
            <a:r>
              <a:rPr lang="en-GB" dirty="0"/>
              <a:t>Duo|com.google.android.apps.tachyon|2020-02-14 01:19:15</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12711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sqlitebrowser</a:t>
            </a:r>
            <a:r>
              <a:rPr lang="en-US" dirty="0"/>
              <a:t> 'Pixel 3/data/</a:t>
            </a:r>
            <a:r>
              <a:rPr lang="en-US" dirty="0" err="1"/>
              <a:t>user_de</a:t>
            </a:r>
            <a:r>
              <a:rPr lang="en-US" dirty="0"/>
              <a:t>/0/</a:t>
            </a:r>
            <a:r>
              <a:rPr lang="en-US" dirty="0" err="1"/>
              <a:t>com.android.providers.telephony</a:t>
            </a:r>
            <a:r>
              <a:rPr lang="en-US" dirty="0"/>
              <a:t>/databases/</a:t>
            </a:r>
            <a:r>
              <a:rPr lang="en-US" dirty="0" err="1"/>
              <a:t>telephony.db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24222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8901260971148676693  6513381146</a:t>
            </a:r>
          </a:p>
          <a:p>
            <a:r>
              <a:rPr lang="en-US" dirty="0"/>
              <a:t>89011203004056803842  +19195794674</a:t>
            </a:r>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98704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tree 'Pixel 3/data/user_de/0/com.android.phone/'</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11</a:t>
            </a:fld>
            <a:endParaRPr lang="en-US"/>
          </a:p>
        </p:txBody>
      </p:sp>
    </p:spTree>
    <p:extLst>
      <p:ext uri="{BB962C8B-B14F-4D97-AF65-F5344CB8AC3E}">
        <p14:creationId xmlns:p14="http://schemas.microsoft.com/office/powerpoint/2010/main" val="845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 'Pixel 3/data/</a:t>
            </a:r>
            <a:r>
              <a:rPr lang="en-US" dirty="0" err="1"/>
              <a:t>user_de</a:t>
            </a:r>
            <a:r>
              <a:rPr lang="en-US" dirty="0"/>
              <a:t>/0/</a:t>
            </a:r>
            <a:r>
              <a:rPr lang="en-US" dirty="0" err="1"/>
              <a:t>com.android.providers.blockednumber</a:t>
            </a:r>
            <a:r>
              <a:rPr lang="en-US" dirty="0"/>
              <a:t>/databases/’</a:t>
            </a:r>
          </a:p>
          <a:p>
            <a:r>
              <a:rPr lang="en-US" dirty="0" err="1"/>
              <a:t>sqlitebrowser</a:t>
            </a:r>
            <a:r>
              <a:rPr lang="en-US" dirty="0"/>
              <a:t> 'Pixel 3/data/</a:t>
            </a:r>
            <a:r>
              <a:rPr lang="en-US" dirty="0" err="1"/>
              <a:t>user_de</a:t>
            </a:r>
            <a:r>
              <a:rPr lang="en-US" dirty="0"/>
              <a:t>/0/</a:t>
            </a:r>
            <a:r>
              <a:rPr lang="en-US" dirty="0" err="1"/>
              <a:t>com.android.providers.blockednumber</a:t>
            </a:r>
            <a:r>
              <a:rPr lang="en-US" dirty="0"/>
              <a:t>/databases/</a:t>
            </a:r>
            <a:r>
              <a:rPr lang="en-US" dirty="0" err="1"/>
              <a:t>blockednumbers.db</a:t>
            </a:r>
            <a:r>
              <a:rPr lang="en-US" dirty="0"/>
              <a:t>'</a:t>
            </a:r>
          </a:p>
        </p:txBody>
      </p:sp>
      <p:sp>
        <p:nvSpPr>
          <p:cNvPr id="4" name="Slide Number Placeholder 3"/>
          <p:cNvSpPr>
            <a:spLocks noGrp="1"/>
          </p:cNvSpPr>
          <p:nvPr>
            <p:ph type="sldNum" sz="quarter" idx="5"/>
          </p:nvPr>
        </p:nvSpPr>
        <p:spPr/>
        <p:txBody>
          <a:bodyPr/>
          <a:lstStyle/>
          <a:p>
            <a:fld id="{DDBF98C7-164A-4723-84F0-B1E4B080DDEC}" type="slidenum">
              <a:rPr lang="en-US" smtClean="0"/>
              <a:t>12</a:t>
            </a:fld>
            <a:endParaRPr lang="en-US"/>
          </a:p>
        </p:txBody>
      </p:sp>
    </p:spTree>
    <p:extLst>
      <p:ext uri="{BB962C8B-B14F-4D97-AF65-F5344CB8AC3E}">
        <p14:creationId xmlns:p14="http://schemas.microsoft.com/office/powerpoint/2010/main" val="35184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'Pixel 3/data/</a:t>
            </a:r>
            <a:r>
              <a:rPr lang="en-US" dirty="0" err="1"/>
              <a:t>user_de</a:t>
            </a:r>
            <a:r>
              <a:rPr lang="en-US" dirty="0"/>
              <a:t>/0/</a:t>
            </a:r>
            <a:r>
              <a:rPr lang="en-US" dirty="0" err="1"/>
              <a:t>com.android.phone</a:t>
            </a:r>
            <a:r>
              <a:rPr lang="en-US" dirty="0"/>
              <a:t>/files/carrierconfig-com.google.android.carrier-89011203004056803842-10015.xml’</a:t>
            </a:r>
          </a:p>
          <a:p>
            <a:r>
              <a:rPr lang="en-US" dirty="0"/>
              <a:t>cat 'Pixel 3/data/</a:t>
            </a:r>
            <a:r>
              <a:rPr lang="en-US" dirty="0" err="1"/>
              <a:t>user_de</a:t>
            </a:r>
            <a:r>
              <a:rPr lang="en-US" dirty="0"/>
              <a:t>/0/</a:t>
            </a:r>
            <a:r>
              <a:rPr lang="en-US" dirty="0" err="1"/>
              <a:t>com.android.phone</a:t>
            </a:r>
            <a:r>
              <a:rPr lang="en-US" dirty="0"/>
              <a:t>/files/carrierconfig-com.google.android.carrier-8901260971148676693-10014.xml'</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13</a:t>
            </a:fld>
            <a:endParaRPr lang="en-US"/>
          </a:p>
        </p:txBody>
      </p:sp>
    </p:spTree>
    <p:extLst>
      <p:ext uri="{BB962C8B-B14F-4D97-AF65-F5344CB8AC3E}">
        <p14:creationId xmlns:p14="http://schemas.microsoft.com/office/powerpoint/2010/main" val="2791119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15</a:t>
            </a:fld>
            <a:endParaRPr lang="en-US"/>
          </a:p>
        </p:txBody>
      </p:sp>
    </p:spTree>
    <p:extLst>
      <p:ext uri="{BB962C8B-B14F-4D97-AF65-F5344CB8AC3E}">
        <p14:creationId xmlns:p14="http://schemas.microsoft.com/office/powerpoint/2010/main" val="1548955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49C4F-48C8-4CC6-BAE6-40898A5F80F4}"/>
              </a:ext>
            </a:extLst>
          </p:cNvPr>
          <p:cNvSpPr>
            <a:spLocks noGrp="1"/>
          </p:cNvSpPr>
          <p:nvPr>
            <p:ph type="ctrTitle"/>
          </p:nvPr>
        </p:nvSpPr>
        <p:spPr/>
        <p:txBody>
          <a:bodyPr/>
          <a:lstStyle/>
          <a:p>
            <a:r>
              <a:rPr lang="en-US" dirty="0"/>
              <a:t>Pixel3 Device Investigations</a:t>
            </a:r>
          </a:p>
        </p:txBody>
      </p:sp>
      <p:sp>
        <p:nvSpPr>
          <p:cNvPr id="2" name="Subtitle 1">
            <a:extLst>
              <a:ext uri="{FF2B5EF4-FFF2-40B4-BE49-F238E27FC236}">
                <a16:creationId xmlns:a16="http://schemas.microsoft.com/office/drawing/2014/main" id="{F6E4132F-ED01-4C15-A54D-66D33B52D55E}"/>
              </a:ext>
            </a:extLst>
          </p:cNvPr>
          <p:cNvSpPr>
            <a:spLocks noGrp="1"/>
          </p:cNvSpPr>
          <p:nvPr>
            <p:ph type="subTitle" idx="1"/>
          </p:nvPr>
        </p:nvSpPr>
        <p:spPr/>
        <p:txBody>
          <a:bodyPr/>
          <a:lstStyle/>
          <a:p>
            <a:r>
              <a:rPr lang="en-US" dirty="0"/>
              <a:t>Hardware, Accounts, Mac address, Wi-Fi</a:t>
            </a:r>
          </a:p>
        </p:txBody>
      </p:sp>
    </p:spTree>
    <p:extLst>
      <p:ext uri="{BB962C8B-B14F-4D97-AF65-F5344CB8AC3E}">
        <p14:creationId xmlns:p14="http://schemas.microsoft.com/office/powerpoint/2010/main" val="2783025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5731B-721F-4FE4-926D-BA26E205F2ED}"/>
              </a:ext>
            </a:extLst>
          </p:cNvPr>
          <p:cNvPicPr>
            <a:picLocks noChangeAspect="1"/>
          </p:cNvPicPr>
          <p:nvPr/>
        </p:nvPicPr>
        <p:blipFill>
          <a:blip r:embed="rId3"/>
          <a:stretch>
            <a:fillRect/>
          </a:stretch>
        </p:blipFill>
        <p:spPr>
          <a:xfrm>
            <a:off x="308370" y="335224"/>
            <a:ext cx="2773920" cy="1280271"/>
          </a:xfrm>
          <a:prstGeom prst="rect">
            <a:avLst/>
          </a:prstGeom>
        </p:spPr>
      </p:pic>
      <p:pic>
        <p:nvPicPr>
          <p:cNvPr id="5" name="Picture 4">
            <a:extLst>
              <a:ext uri="{FF2B5EF4-FFF2-40B4-BE49-F238E27FC236}">
                <a16:creationId xmlns:a16="http://schemas.microsoft.com/office/drawing/2014/main" id="{AB6A1B00-CDC1-44AB-B74D-7C75F841929C}"/>
              </a:ext>
            </a:extLst>
          </p:cNvPr>
          <p:cNvPicPr>
            <a:picLocks noChangeAspect="1"/>
          </p:cNvPicPr>
          <p:nvPr/>
        </p:nvPicPr>
        <p:blipFill>
          <a:blip r:embed="rId4"/>
          <a:stretch>
            <a:fillRect/>
          </a:stretch>
        </p:blipFill>
        <p:spPr>
          <a:xfrm>
            <a:off x="308370" y="2122127"/>
            <a:ext cx="9671622" cy="1760359"/>
          </a:xfrm>
          <a:prstGeom prst="rect">
            <a:avLst/>
          </a:prstGeom>
        </p:spPr>
      </p:pic>
      <p:sp>
        <p:nvSpPr>
          <p:cNvPr id="6" name="Arrow: Down 5">
            <a:extLst>
              <a:ext uri="{FF2B5EF4-FFF2-40B4-BE49-F238E27FC236}">
                <a16:creationId xmlns:a16="http://schemas.microsoft.com/office/drawing/2014/main" id="{2F523198-4744-49D0-BE12-98B77E5973C1}"/>
              </a:ext>
            </a:extLst>
          </p:cNvPr>
          <p:cNvSpPr/>
          <p:nvPr/>
        </p:nvSpPr>
        <p:spPr>
          <a:xfrm>
            <a:off x="2133600" y="1680167"/>
            <a:ext cx="137160" cy="441960"/>
          </a:xfrm>
          <a:prstGeom prst="downArrow">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3DEBC47-2B0C-4F93-9562-0594B0928AB2}"/>
              </a:ext>
            </a:extLst>
          </p:cNvPr>
          <p:cNvSpPr txBox="1"/>
          <p:nvPr/>
        </p:nvSpPr>
        <p:spPr>
          <a:xfrm>
            <a:off x="3726180" y="97657"/>
            <a:ext cx="7551420" cy="2092881"/>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FF0000"/>
                </a:solidFill>
              </a:rPr>
              <a:t>ICCID</a:t>
            </a:r>
            <a:r>
              <a:rPr lang="en-GB" sz="1600" dirty="0"/>
              <a:t> (Integrated Circuit Card Identifier) is a unique SIM card serial number.</a:t>
            </a:r>
          </a:p>
          <a:p>
            <a:pPr marL="285750" indent="-285750">
              <a:buFont typeface="Arial" panose="020B0604020202020204" pitchFamily="34" charset="0"/>
              <a:buChar char="•"/>
            </a:pPr>
            <a:r>
              <a:rPr lang="en-GB" sz="1600" dirty="0"/>
              <a:t>A full ICCID number is 19 or 20 characters. </a:t>
            </a:r>
          </a:p>
          <a:p>
            <a:pPr marL="285750" indent="-285750">
              <a:buFont typeface="Arial" panose="020B0604020202020204" pitchFamily="34" charset="0"/>
              <a:buChar char="•"/>
            </a:pPr>
            <a:r>
              <a:rPr lang="en-GB" sz="1600" dirty="0"/>
              <a:t>The number is printed on the back of your SIM (sometimes there in only the last 13 digits of ICCID)</a:t>
            </a:r>
          </a:p>
          <a:p>
            <a:pPr marL="742950" lvl="1" indent="-285750">
              <a:buFont typeface="Arial" panose="020B0604020202020204" pitchFamily="34" charset="0"/>
              <a:buChar char="•"/>
            </a:pPr>
            <a:r>
              <a:rPr lang="en-GB" sz="1600" dirty="0"/>
              <a:t>you can also find it in your phone's settings. Read More about ICCID.</a:t>
            </a:r>
          </a:p>
          <a:p>
            <a:pPr marL="285750" indent="-285750">
              <a:buFont typeface="Arial" panose="020B0604020202020204" pitchFamily="34" charset="0"/>
              <a:buChar char="•"/>
            </a:pPr>
            <a:r>
              <a:rPr lang="en-GB" sz="1600" dirty="0"/>
              <a:t>Based on ICCID number you can check your SIM Country and International phone code.</a:t>
            </a:r>
          </a:p>
          <a:p>
            <a:pPr marL="742950" lvl="1" indent="-285750">
              <a:buFont typeface="Arial" panose="020B0604020202020204" pitchFamily="34" charset="0"/>
              <a:buChar char="•"/>
            </a:pPr>
            <a:r>
              <a:rPr lang="en-US" sz="1600" dirty="0"/>
              <a:t>https://www.imei.info/iccid</a:t>
            </a:r>
          </a:p>
        </p:txBody>
      </p:sp>
      <p:pic>
        <p:nvPicPr>
          <p:cNvPr id="12" name="Picture 11">
            <a:extLst>
              <a:ext uri="{FF2B5EF4-FFF2-40B4-BE49-F238E27FC236}">
                <a16:creationId xmlns:a16="http://schemas.microsoft.com/office/drawing/2014/main" id="{CFBD4C7F-B734-486B-8C24-6F81EF2B5FCB}"/>
              </a:ext>
            </a:extLst>
          </p:cNvPr>
          <p:cNvPicPr>
            <a:picLocks noChangeAspect="1"/>
          </p:cNvPicPr>
          <p:nvPr/>
        </p:nvPicPr>
        <p:blipFill>
          <a:blip r:embed="rId5"/>
          <a:stretch>
            <a:fillRect/>
          </a:stretch>
        </p:blipFill>
        <p:spPr>
          <a:xfrm>
            <a:off x="883698" y="3956044"/>
            <a:ext cx="1623263" cy="2566732"/>
          </a:xfrm>
          <a:prstGeom prst="rect">
            <a:avLst/>
          </a:prstGeom>
        </p:spPr>
      </p:pic>
      <p:sp>
        <p:nvSpPr>
          <p:cNvPr id="14" name="TextBox 13">
            <a:extLst>
              <a:ext uri="{FF2B5EF4-FFF2-40B4-BE49-F238E27FC236}">
                <a16:creationId xmlns:a16="http://schemas.microsoft.com/office/drawing/2014/main" id="{C26B21A4-5D61-4530-A811-796C745718FD}"/>
              </a:ext>
            </a:extLst>
          </p:cNvPr>
          <p:cNvSpPr txBox="1"/>
          <p:nvPr/>
        </p:nvSpPr>
        <p:spPr>
          <a:xfrm>
            <a:off x="3726180" y="4089491"/>
            <a:ext cx="6172200" cy="584775"/>
          </a:xfrm>
          <a:prstGeom prst="rect">
            <a:avLst/>
          </a:prstGeom>
          <a:solidFill>
            <a:schemeClr val="accent4">
              <a:lumMod val="20000"/>
              <a:lumOff val="80000"/>
            </a:schemeClr>
          </a:solidFill>
        </p:spPr>
        <p:txBody>
          <a:bodyPr wrap="square">
            <a:spAutoFit/>
          </a:bodyPr>
          <a:lstStyle/>
          <a:p>
            <a:pPr algn="l"/>
            <a:r>
              <a:rPr lang="en-GB" sz="1600" dirty="0"/>
              <a:t>mobile country code (MCC) and mobile network </a:t>
            </a:r>
            <a:r>
              <a:rPr lang="en-US" sz="1600" dirty="0"/>
              <a:t>code (MNC) are used to find network providers</a:t>
            </a:r>
          </a:p>
        </p:txBody>
      </p:sp>
      <p:sp>
        <p:nvSpPr>
          <p:cNvPr id="16" name="TextBox 15">
            <a:extLst>
              <a:ext uri="{FF2B5EF4-FFF2-40B4-BE49-F238E27FC236}">
                <a16:creationId xmlns:a16="http://schemas.microsoft.com/office/drawing/2014/main" id="{74EED319-2E7B-48D5-AE3C-78A7AD7C42C5}"/>
              </a:ext>
            </a:extLst>
          </p:cNvPr>
          <p:cNvSpPr txBox="1"/>
          <p:nvPr/>
        </p:nvSpPr>
        <p:spPr>
          <a:xfrm>
            <a:off x="2777490" y="6164666"/>
            <a:ext cx="8408670" cy="261610"/>
          </a:xfrm>
          <a:prstGeom prst="rect">
            <a:avLst/>
          </a:prstGeom>
          <a:noFill/>
        </p:spPr>
        <p:txBody>
          <a:bodyPr wrap="square">
            <a:spAutoFit/>
          </a:bodyPr>
          <a:lstStyle/>
          <a:p>
            <a:pPr algn="l"/>
            <a:r>
              <a:rPr lang="en-US" sz="1050" dirty="0"/>
              <a:t>https://en.wikipedia.org/wiki/Mobile_Network_Codes_in_ITU_region_3xx_(North_America)#United_States_of_America_%E2%80%93_US</a:t>
            </a:r>
          </a:p>
        </p:txBody>
      </p:sp>
      <p:pic>
        <p:nvPicPr>
          <p:cNvPr id="18" name="Picture 17">
            <a:extLst>
              <a:ext uri="{FF2B5EF4-FFF2-40B4-BE49-F238E27FC236}">
                <a16:creationId xmlns:a16="http://schemas.microsoft.com/office/drawing/2014/main" id="{F628277D-EDAD-45F3-93CA-E43E09DDD243}"/>
              </a:ext>
            </a:extLst>
          </p:cNvPr>
          <p:cNvPicPr>
            <a:picLocks noChangeAspect="1"/>
          </p:cNvPicPr>
          <p:nvPr/>
        </p:nvPicPr>
        <p:blipFill>
          <a:blip r:embed="rId6"/>
          <a:stretch>
            <a:fillRect/>
          </a:stretch>
        </p:blipFill>
        <p:spPr>
          <a:xfrm>
            <a:off x="2506961" y="5005778"/>
            <a:ext cx="9068586" cy="297206"/>
          </a:xfrm>
          <a:prstGeom prst="rect">
            <a:avLst/>
          </a:prstGeom>
        </p:spPr>
      </p:pic>
      <p:pic>
        <p:nvPicPr>
          <p:cNvPr id="20" name="Picture 19">
            <a:extLst>
              <a:ext uri="{FF2B5EF4-FFF2-40B4-BE49-F238E27FC236}">
                <a16:creationId xmlns:a16="http://schemas.microsoft.com/office/drawing/2014/main" id="{0462B65B-1509-4296-B865-30E5981A0C79}"/>
              </a:ext>
            </a:extLst>
          </p:cNvPr>
          <p:cNvPicPr>
            <a:picLocks noChangeAspect="1"/>
          </p:cNvPicPr>
          <p:nvPr/>
        </p:nvPicPr>
        <p:blipFill>
          <a:blip r:embed="rId7"/>
          <a:stretch>
            <a:fillRect/>
          </a:stretch>
        </p:blipFill>
        <p:spPr>
          <a:xfrm>
            <a:off x="2596904" y="5302997"/>
            <a:ext cx="9518205" cy="662997"/>
          </a:xfrm>
          <a:prstGeom prst="rect">
            <a:avLst/>
          </a:prstGeom>
        </p:spPr>
      </p:pic>
      <p:cxnSp>
        <p:nvCxnSpPr>
          <p:cNvPr id="9" name="Straight Arrow Connector 8">
            <a:extLst>
              <a:ext uri="{FF2B5EF4-FFF2-40B4-BE49-F238E27FC236}">
                <a16:creationId xmlns:a16="http://schemas.microsoft.com/office/drawing/2014/main" id="{DAB4439E-65FE-498A-A843-01FB61773AB4}"/>
              </a:ext>
            </a:extLst>
          </p:cNvPr>
          <p:cNvCxnSpPr/>
          <p:nvPr/>
        </p:nvCxnSpPr>
        <p:spPr>
          <a:xfrm flipV="1">
            <a:off x="2081561" y="260195"/>
            <a:ext cx="1732156" cy="237149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96E21891-0ACE-44EF-A2C2-59BBF4AE9258}"/>
              </a:ext>
            </a:extLst>
          </p:cNvPr>
          <p:cNvCxnSpPr/>
          <p:nvPr/>
        </p:nvCxnSpPr>
        <p:spPr>
          <a:xfrm flipH="1">
            <a:off x="5939883" y="2743200"/>
            <a:ext cx="2289717" cy="134629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C75ED13B-E817-4870-8DF8-D524DDF7E77E}"/>
              </a:ext>
            </a:extLst>
          </p:cNvPr>
          <p:cNvCxnSpPr/>
          <p:nvPr/>
        </p:nvCxnSpPr>
        <p:spPr>
          <a:xfrm flipH="1">
            <a:off x="8512098" y="2768509"/>
            <a:ext cx="906965" cy="13209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8652B8FC-F906-4C09-ACA1-F3B20F1EE167}"/>
              </a:ext>
            </a:extLst>
          </p:cNvPr>
          <p:cNvCxnSpPr>
            <a:cxnSpLocks/>
          </p:cNvCxnSpPr>
          <p:nvPr/>
        </p:nvCxnSpPr>
        <p:spPr>
          <a:xfrm flipH="1">
            <a:off x="2839844" y="3665034"/>
            <a:ext cx="5166732" cy="13407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10830252-4A47-4B20-91C7-6EAF01D0897F}"/>
              </a:ext>
            </a:extLst>
          </p:cNvPr>
          <p:cNvCxnSpPr>
            <a:cxnSpLocks/>
          </p:cNvCxnSpPr>
          <p:nvPr/>
        </p:nvCxnSpPr>
        <p:spPr>
          <a:xfrm flipH="1">
            <a:off x="3449444" y="3598127"/>
            <a:ext cx="5538439" cy="14076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7105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227147-3CC9-47E5-A6AA-4C9B40760FFE}"/>
              </a:ext>
            </a:extLst>
          </p:cNvPr>
          <p:cNvPicPr>
            <a:picLocks noChangeAspect="1"/>
          </p:cNvPicPr>
          <p:nvPr/>
        </p:nvPicPr>
        <p:blipFill>
          <a:blip r:embed="rId3"/>
          <a:stretch>
            <a:fillRect/>
          </a:stretch>
        </p:blipFill>
        <p:spPr>
          <a:xfrm>
            <a:off x="1173480" y="1836021"/>
            <a:ext cx="8737871" cy="3070980"/>
          </a:xfrm>
          <a:prstGeom prst="rect">
            <a:avLst/>
          </a:prstGeom>
        </p:spPr>
      </p:pic>
      <p:sp>
        <p:nvSpPr>
          <p:cNvPr id="7" name="TextBox 6">
            <a:extLst>
              <a:ext uri="{FF2B5EF4-FFF2-40B4-BE49-F238E27FC236}">
                <a16:creationId xmlns:a16="http://schemas.microsoft.com/office/drawing/2014/main" id="{0D45311E-8C66-4F21-BB80-F29DA3297632}"/>
              </a:ext>
            </a:extLst>
          </p:cNvPr>
          <p:cNvSpPr txBox="1"/>
          <p:nvPr/>
        </p:nvSpPr>
        <p:spPr>
          <a:xfrm>
            <a:off x="1173480" y="1466689"/>
            <a:ext cx="5092548" cy="369332"/>
          </a:xfrm>
          <a:prstGeom prst="rect">
            <a:avLst/>
          </a:prstGeom>
          <a:solidFill>
            <a:srgbClr val="FFC000"/>
          </a:solidFill>
        </p:spPr>
        <p:txBody>
          <a:bodyPr wrap="none" rtlCol="0">
            <a:spAutoFit/>
          </a:bodyPr>
          <a:lstStyle/>
          <a:p>
            <a:r>
              <a:rPr lang="en-US" dirty="0"/>
              <a:t>Check </a:t>
            </a:r>
            <a:r>
              <a:rPr lang="en-US" i="1" dirty="0" err="1">
                <a:solidFill>
                  <a:srgbClr val="FF0000"/>
                </a:solidFill>
              </a:rPr>
              <a:t>carrierconfig</a:t>
            </a:r>
            <a:r>
              <a:rPr lang="en-US" dirty="0"/>
              <a:t> information to verify the carriers</a:t>
            </a:r>
          </a:p>
        </p:txBody>
      </p:sp>
      <p:cxnSp>
        <p:nvCxnSpPr>
          <p:cNvPr id="9" name="Straight Arrow Connector 8">
            <a:extLst>
              <a:ext uri="{FF2B5EF4-FFF2-40B4-BE49-F238E27FC236}">
                <a16:creationId xmlns:a16="http://schemas.microsoft.com/office/drawing/2014/main" id="{B13AF5EC-32EF-4B83-84BE-C9F7C0BA90A7}"/>
              </a:ext>
            </a:extLst>
          </p:cNvPr>
          <p:cNvCxnSpPr/>
          <p:nvPr/>
        </p:nvCxnSpPr>
        <p:spPr>
          <a:xfrm flipH="1">
            <a:off x="9296400" y="3314700"/>
            <a:ext cx="419100" cy="568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FDBC48A6-5359-4A0B-82D7-A487ACEE335B}"/>
              </a:ext>
            </a:extLst>
          </p:cNvPr>
          <p:cNvCxnSpPr/>
          <p:nvPr/>
        </p:nvCxnSpPr>
        <p:spPr>
          <a:xfrm flipH="1">
            <a:off x="9220200" y="3573780"/>
            <a:ext cx="411480" cy="609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5BC25043-C240-4B21-9407-056874DFB75A}"/>
              </a:ext>
            </a:extLst>
          </p:cNvPr>
          <p:cNvCxnSpPr/>
          <p:nvPr/>
        </p:nvCxnSpPr>
        <p:spPr>
          <a:xfrm flipH="1">
            <a:off x="5471160" y="3954780"/>
            <a:ext cx="449580" cy="838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477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2563-E34B-43DD-9F66-45A10E657852}"/>
              </a:ext>
            </a:extLst>
          </p:cNvPr>
          <p:cNvSpPr>
            <a:spLocks noGrp="1"/>
          </p:cNvSpPr>
          <p:nvPr>
            <p:ph type="title"/>
          </p:nvPr>
        </p:nvSpPr>
        <p:spPr/>
        <p:txBody>
          <a:bodyPr/>
          <a:lstStyle/>
          <a:p>
            <a:r>
              <a:rPr lang="en-US" dirty="0"/>
              <a:t>What is blocked phone number?</a:t>
            </a:r>
          </a:p>
        </p:txBody>
      </p:sp>
      <p:pic>
        <p:nvPicPr>
          <p:cNvPr id="4" name="Picture 3">
            <a:extLst>
              <a:ext uri="{FF2B5EF4-FFF2-40B4-BE49-F238E27FC236}">
                <a16:creationId xmlns:a16="http://schemas.microsoft.com/office/drawing/2014/main" id="{5939DCB4-C4FF-468C-8DCA-AD8A5526FC15}"/>
              </a:ext>
            </a:extLst>
          </p:cNvPr>
          <p:cNvPicPr>
            <a:picLocks noChangeAspect="1"/>
          </p:cNvPicPr>
          <p:nvPr/>
        </p:nvPicPr>
        <p:blipFill>
          <a:blip r:embed="rId3"/>
          <a:stretch>
            <a:fillRect/>
          </a:stretch>
        </p:blipFill>
        <p:spPr>
          <a:xfrm>
            <a:off x="838200" y="2333503"/>
            <a:ext cx="10714649" cy="541067"/>
          </a:xfrm>
          <a:prstGeom prst="rect">
            <a:avLst/>
          </a:prstGeom>
        </p:spPr>
      </p:pic>
      <p:pic>
        <p:nvPicPr>
          <p:cNvPr id="6" name="Picture 5">
            <a:extLst>
              <a:ext uri="{FF2B5EF4-FFF2-40B4-BE49-F238E27FC236}">
                <a16:creationId xmlns:a16="http://schemas.microsoft.com/office/drawing/2014/main" id="{5578D34E-4BB8-49C0-AFE7-6F25868668D1}"/>
              </a:ext>
            </a:extLst>
          </p:cNvPr>
          <p:cNvPicPr>
            <a:picLocks noChangeAspect="1"/>
          </p:cNvPicPr>
          <p:nvPr/>
        </p:nvPicPr>
        <p:blipFill>
          <a:blip r:embed="rId4"/>
          <a:stretch>
            <a:fillRect/>
          </a:stretch>
        </p:blipFill>
        <p:spPr>
          <a:xfrm>
            <a:off x="838200" y="3429000"/>
            <a:ext cx="2328542" cy="877824"/>
          </a:xfrm>
          <a:prstGeom prst="rect">
            <a:avLst/>
          </a:prstGeom>
        </p:spPr>
      </p:pic>
      <p:pic>
        <p:nvPicPr>
          <p:cNvPr id="8" name="Picture 7">
            <a:extLst>
              <a:ext uri="{FF2B5EF4-FFF2-40B4-BE49-F238E27FC236}">
                <a16:creationId xmlns:a16="http://schemas.microsoft.com/office/drawing/2014/main" id="{F1E7722C-2706-4E76-B2C8-A83CDB8DB0F1}"/>
              </a:ext>
            </a:extLst>
          </p:cNvPr>
          <p:cNvPicPr>
            <a:picLocks noChangeAspect="1"/>
          </p:cNvPicPr>
          <p:nvPr/>
        </p:nvPicPr>
        <p:blipFill>
          <a:blip r:embed="rId5"/>
          <a:stretch>
            <a:fillRect/>
          </a:stretch>
        </p:blipFill>
        <p:spPr>
          <a:xfrm>
            <a:off x="4642104" y="3429000"/>
            <a:ext cx="4957356" cy="2011680"/>
          </a:xfrm>
          <a:prstGeom prst="rect">
            <a:avLst/>
          </a:prstGeom>
        </p:spPr>
      </p:pic>
      <p:cxnSp>
        <p:nvCxnSpPr>
          <p:cNvPr id="10" name="Straight Arrow Connector 9">
            <a:extLst>
              <a:ext uri="{FF2B5EF4-FFF2-40B4-BE49-F238E27FC236}">
                <a16:creationId xmlns:a16="http://schemas.microsoft.com/office/drawing/2014/main" id="{E068C458-8A79-4914-B38E-C6D110028EAE}"/>
              </a:ext>
            </a:extLst>
          </p:cNvPr>
          <p:cNvCxnSpPr>
            <a:stCxn id="6" idx="3"/>
            <a:endCxn id="8" idx="1"/>
          </p:cNvCxnSpPr>
          <p:nvPr/>
        </p:nvCxnSpPr>
        <p:spPr>
          <a:xfrm>
            <a:off x="3166742" y="3867912"/>
            <a:ext cx="1475362" cy="566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D63720-E809-4349-8B78-F3B867C4B0EE}"/>
              </a:ext>
            </a:extLst>
          </p:cNvPr>
          <p:cNvSpPr txBox="1"/>
          <p:nvPr/>
        </p:nvSpPr>
        <p:spPr>
          <a:xfrm>
            <a:off x="838200" y="1944934"/>
            <a:ext cx="2224968" cy="369332"/>
          </a:xfrm>
          <a:prstGeom prst="rect">
            <a:avLst/>
          </a:prstGeom>
          <a:solidFill>
            <a:srgbClr val="FFC000"/>
          </a:solidFill>
        </p:spPr>
        <p:txBody>
          <a:bodyPr wrap="none" rtlCol="0">
            <a:spAutoFit/>
          </a:bodyPr>
          <a:lstStyle/>
          <a:p>
            <a:r>
              <a:rPr lang="en-US" dirty="0"/>
              <a:t>Show </a:t>
            </a:r>
            <a:r>
              <a:rPr lang="en-US" dirty="0" err="1"/>
              <a:t>blockednumber</a:t>
            </a:r>
            <a:endParaRPr lang="en-US" dirty="0"/>
          </a:p>
        </p:txBody>
      </p:sp>
    </p:spTree>
    <p:extLst>
      <p:ext uri="{BB962C8B-B14F-4D97-AF65-F5344CB8AC3E}">
        <p14:creationId xmlns:p14="http://schemas.microsoft.com/office/powerpoint/2010/main" val="251527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075B7A3-9469-4AD7-823B-CB20C18F13C8}"/>
              </a:ext>
            </a:extLst>
          </p:cNvPr>
          <p:cNvPicPr>
            <a:picLocks noChangeAspect="1"/>
          </p:cNvPicPr>
          <p:nvPr/>
        </p:nvPicPr>
        <p:blipFill>
          <a:blip r:embed="rId3"/>
          <a:stretch>
            <a:fillRect/>
          </a:stretch>
        </p:blipFill>
        <p:spPr>
          <a:xfrm>
            <a:off x="840277" y="643466"/>
            <a:ext cx="10511446" cy="5571067"/>
          </a:xfrm>
          <a:prstGeom prst="rect">
            <a:avLst/>
          </a:prstGeom>
        </p:spPr>
      </p:pic>
      <p:sp>
        <p:nvSpPr>
          <p:cNvPr id="4" name="TextBox 3">
            <a:extLst>
              <a:ext uri="{FF2B5EF4-FFF2-40B4-BE49-F238E27FC236}">
                <a16:creationId xmlns:a16="http://schemas.microsoft.com/office/drawing/2014/main" id="{C30E1030-27D0-4756-9334-78DA697296A4}"/>
              </a:ext>
            </a:extLst>
          </p:cNvPr>
          <p:cNvSpPr txBox="1"/>
          <p:nvPr/>
        </p:nvSpPr>
        <p:spPr>
          <a:xfrm>
            <a:off x="8331620" y="77651"/>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6" name="Straight Arrow Connector 5">
            <a:extLst>
              <a:ext uri="{FF2B5EF4-FFF2-40B4-BE49-F238E27FC236}">
                <a16:creationId xmlns:a16="http://schemas.microsoft.com/office/drawing/2014/main" id="{B1450412-E418-447A-BFCD-1F43A617ED8E}"/>
              </a:ext>
            </a:extLst>
          </p:cNvPr>
          <p:cNvCxnSpPr>
            <a:stCxn id="4" idx="2"/>
          </p:cNvCxnSpPr>
          <p:nvPr/>
        </p:nvCxnSpPr>
        <p:spPr>
          <a:xfrm>
            <a:off x="9040091" y="446983"/>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D47D6160-C824-4AE1-901E-1C48B3D312B2}"/>
              </a:ext>
            </a:extLst>
          </p:cNvPr>
          <p:cNvSpPr txBox="1"/>
          <p:nvPr/>
        </p:nvSpPr>
        <p:spPr>
          <a:xfrm>
            <a:off x="8400893" y="2961426"/>
            <a:ext cx="1416941" cy="369332"/>
          </a:xfrm>
          <a:prstGeom prst="rect">
            <a:avLst/>
          </a:prstGeom>
          <a:noFill/>
        </p:spPr>
        <p:txBody>
          <a:bodyPr wrap="square">
            <a:spAutoFit/>
          </a:bodyPr>
          <a:lstStyle/>
          <a:p>
            <a:r>
              <a:rPr lang="en-GB" sz="1800" dirty="0">
                <a:solidFill>
                  <a:srgbClr val="FF0000"/>
                </a:solidFill>
              </a:rPr>
              <a:t>ICCID </a:t>
            </a:r>
            <a:r>
              <a:rPr lang="en-US" altLang="zh-CN" sz="1800" dirty="0">
                <a:solidFill>
                  <a:srgbClr val="FF0000"/>
                </a:solidFill>
              </a:rPr>
              <a:t>id</a:t>
            </a:r>
            <a:endParaRPr lang="en-US" dirty="0"/>
          </a:p>
        </p:txBody>
      </p:sp>
      <p:cxnSp>
        <p:nvCxnSpPr>
          <p:cNvPr id="8" name="Straight Arrow Connector 7">
            <a:extLst>
              <a:ext uri="{FF2B5EF4-FFF2-40B4-BE49-F238E27FC236}">
                <a16:creationId xmlns:a16="http://schemas.microsoft.com/office/drawing/2014/main" id="{00960798-17DF-4083-9C42-F71523D03C40}"/>
              </a:ext>
            </a:extLst>
          </p:cNvPr>
          <p:cNvCxnSpPr>
            <a:stCxn id="7" idx="2"/>
          </p:cNvCxnSpPr>
          <p:nvPr/>
        </p:nvCxnSpPr>
        <p:spPr>
          <a:xfrm>
            <a:off x="9109364" y="3330758"/>
            <a:ext cx="595116" cy="35406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77061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3404-EE13-45F2-8060-F5319CCDC8CF}"/>
              </a:ext>
            </a:extLst>
          </p:cNvPr>
          <p:cNvSpPr>
            <a:spLocks noGrp="1"/>
          </p:cNvSpPr>
          <p:nvPr>
            <p:ph type="title"/>
          </p:nvPr>
        </p:nvSpPr>
        <p:spPr>
          <a:xfrm>
            <a:off x="648929" y="629266"/>
            <a:ext cx="3505495" cy="1622321"/>
          </a:xfrm>
        </p:spPr>
        <p:txBody>
          <a:bodyPr>
            <a:normAutofit/>
          </a:bodyPr>
          <a:lstStyle/>
          <a:p>
            <a:r>
              <a:rPr lang="en-US" sz="3700" dirty="0"/>
              <a:t>What is serial number of the device?</a:t>
            </a:r>
          </a:p>
        </p:txBody>
      </p:sp>
      <p:sp>
        <p:nvSpPr>
          <p:cNvPr id="3" name="Content Placeholder 2">
            <a:extLst>
              <a:ext uri="{FF2B5EF4-FFF2-40B4-BE49-F238E27FC236}">
                <a16:creationId xmlns:a16="http://schemas.microsoft.com/office/drawing/2014/main" id="{5362956B-5E73-4E7E-9E09-50F6EE90BDCF}"/>
              </a:ext>
            </a:extLst>
          </p:cNvPr>
          <p:cNvSpPr>
            <a:spLocks noGrp="1"/>
          </p:cNvSpPr>
          <p:nvPr>
            <p:ph idx="1"/>
          </p:nvPr>
        </p:nvSpPr>
        <p:spPr>
          <a:xfrm>
            <a:off x="648931" y="2438400"/>
            <a:ext cx="3505494" cy="3785419"/>
          </a:xfrm>
        </p:spPr>
        <p:txBody>
          <a:bodyPr>
            <a:normAutofit/>
          </a:bodyPr>
          <a:lstStyle/>
          <a:p>
            <a:r>
              <a:rPr lang="en-US" sz="2000" dirty="0"/>
              <a:t>Hardware configurations may contain the serial number of the device</a:t>
            </a:r>
          </a:p>
          <a:p>
            <a:pPr lvl="1"/>
            <a:r>
              <a:rPr lang="en-US" sz="2000" dirty="0"/>
              <a:t>e.g., camera, audio devices configs</a:t>
            </a:r>
          </a:p>
          <a:p>
            <a:r>
              <a:rPr lang="en-US" sz="2000" dirty="0"/>
              <a:t>Find vendor specific configurations associated with hardware devices </a:t>
            </a:r>
          </a:p>
          <a:p>
            <a:r>
              <a:rPr lang="en-US" sz="2000" dirty="0"/>
              <a:t>Where are these configuration files?</a:t>
            </a:r>
          </a:p>
        </p:txBody>
      </p:sp>
      <p:sp>
        <p:nvSpPr>
          <p:cNvPr id="22"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2FF9050D-B444-41D5-AE46-ABB8999FC9AC}"/>
              </a:ext>
            </a:extLst>
          </p:cNvPr>
          <p:cNvPicPr>
            <a:picLocks noChangeAspect="1"/>
          </p:cNvPicPr>
          <p:nvPr/>
        </p:nvPicPr>
        <p:blipFill>
          <a:blip r:embed="rId2"/>
          <a:stretch>
            <a:fillRect/>
          </a:stretch>
        </p:blipFill>
        <p:spPr>
          <a:xfrm>
            <a:off x="5496548" y="807593"/>
            <a:ext cx="5837958" cy="5239568"/>
          </a:xfrm>
          <a:prstGeom prst="rect">
            <a:avLst/>
          </a:prstGeom>
          <a:effectLst/>
        </p:spPr>
      </p:pic>
    </p:spTree>
    <p:extLst>
      <p:ext uri="{BB962C8B-B14F-4D97-AF65-F5344CB8AC3E}">
        <p14:creationId xmlns:p14="http://schemas.microsoft.com/office/powerpoint/2010/main" val="23431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142C7-6128-4B84-9097-91DA8BFC23CA}"/>
              </a:ext>
            </a:extLst>
          </p:cNvPr>
          <p:cNvPicPr>
            <a:picLocks noChangeAspect="1"/>
          </p:cNvPicPr>
          <p:nvPr/>
        </p:nvPicPr>
        <p:blipFill>
          <a:blip r:embed="rId3"/>
          <a:stretch>
            <a:fillRect/>
          </a:stretch>
        </p:blipFill>
        <p:spPr>
          <a:xfrm>
            <a:off x="529107" y="1984885"/>
            <a:ext cx="11133785" cy="2888230"/>
          </a:xfrm>
          <a:prstGeom prst="rect">
            <a:avLst/>
          </a:prstGeom>
        </p:spPr>
      </p:pic>
      <p:sp>
        <p:nvSpPr>
          <p:cNvPr id="6" name="TextBox 5">
            <a:extLst>
              <a:ext uri="{FF2B5EF4-FFF2-40B4-BE49-F238E27FC236}">
                <a16:creationId xmlns:a16="http://schemas.microsoft.com/office/drawing/2014/main" id="{306AD258-A9A6-4A2E-A797-F54CD58AF56C}"/>
              </a:ext>
            </a:extLst>
          </p:cNvPr>
          <p:cNvSpPr txBox="1"/>
          <p:nvPr/>
        </p:nvSpPr>
        <p:spPr>
          <a:xfrm>
            <a:off x="529107" y="1615553"/>
            <a:ext cx="5664820" cy="369332"/>
          </a:xfrm>
          <a:prstGeom prst="rect">
            <a:avLst/>
          </a:prstGeom>
          <a:solidFill>
            <a:srgbClr val="FFC000"/>
          </a:solidFill>
        </p:spPr>
        <p:txBody>
          <a:bodyPr wrap="none" rtlCol="0">
            <a:spAutoFit/>
          </a:bodyPr>
          <a:lstStyle/>
          <a:p>
            <a:r>
              <a:rPr lang="en-US" dirty="0"/>
              <a:t>Search key word “serial number” under the</a:t>
            </a:r>
            <a:r>
              <a:rPr lang="en-US" i="1" dirty="0">
                <a:solidFill>
                  <a:srgbClr val="FF0000"/>
                </a:solidFill>
              </a:rPr>
              <a:t> /vendor </a:t>
            </a:r>
            <a:r>
              <a:rPr lang="en-US" dirty="0"/>
              <a:t>folder</a:t>
            </a:r>
          </a:p>
        </p:txBody>
      </p:sp>
    </p:spTree>
    <p:extLst>
      <p:ext uri="{BB962C8B-B14F-4D97-AF65-F5344CB8AC3E}">
        <p14:creationId xmlns:p14="http://schemas.microsoft.com/office/powerpoint/2010/main" val="3476121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577C-E419-4CB4-98D1-C86A651BCAF8}"/>
              </a:ext>
            </a:extLst>
          </p:cNvPr>
          <p:cNvSpPr>
            <a:spLocks noGrp="1"/>
          </p:cNvSpPr>
          <p:nvPr>
            <p:ph type="title"/>
          </p:nvPr>
        </p:nvSpPr>
        <p:spPr/>
        <p:txBody>
          <a:bodyPr/>
          <a:lstStyle/>
          <a:p>
            <a:r>
              <a:rPr lang="en-US" dirty="0"/>
              <a:t>What is Bluetooth Mac address?</a:t>
            </a:r>
          </a:p>
        </p:txBody>
      </p:sp>
      <p:pic>
        <p:nvPicPr>
          <p:cNvPr id="4" name="Picture 3">
            <a:extLst>
              <a:ext uri="{FF2B5EF4-FFF2-40B4-BE49-F238E27FC236}">
                <a16:creationId xmlns:a16="http://schemas.microsoft.com/office/drawing/2014/main" id="{F121F16D-C8D2-4276-84B2-49D352A1B0F0}"/>
              </a:ext>
            </a:extLst>
          </p:cNvPr>
          <p:cNvPicPr>
            <a:picLocks noChangeAspect="1"/>
          </p:cNvPicPr>
          <p:nvPr/>
        </p:nvPicPr>
        <p:blipFill>
          <a:blip r:embed="rId3"/>
          <a:stretch>
            <a:fillRect/>
          </a:stretch>
        </p:blipFill>
        <p:spPr>
          <a:xfrm>
            <a:off x="838199" y="2402822"/>
            <a:ext cx="10149075" cy="1968010"/>
          </a:xfrm>
          <a:prstGeom prst="rect">
            <a:avLst/>
          </a:prstGeom>
        </p:spPr>
      </p:pic>
    </p:spTree>
    <p:extLst>
      <p:ext uri="{BB962C8B-B14F-4D97-AF65-F5344CB8AC3E}">
        <p14:creationId xmlns:p14="http://schemas.microsoft.com/office/powerpoint/2010/main" val="161846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0E51-F90E-4EAD-B335-D8E563190195}"/>
              </a:ext>
            </a:extLst>
          </p:cNvPr>
          <p:cNvSpPr>
            <a:spLocks noGrp="1"/>
          </p:cNvSpPr>
          <p:nvPr>
            <p:ph type="title"/>
          </p:nvPr>
        </p:nvSpPr>
        <p:spPr/>
        <p:txBody>
          <a:bodyPr/>
          <a:lstStyle/>
          <a:p>
            <a:r>
              <a:rPr lang="en-US" dirty="0"/>
              <a:t>What is Wi-Fi </a:t>
            </a:r>
            <a:r>
              <a:rPr lang="en-GB" dirty="0"/>
              <a:t>Service Set Identifier (SSID)</a:t>
            </a:r>
            <a:r>
              <a:rPr lang="en-US" dirty="0"/>
              <a:t>? (</a:t>
            </a:r>
            <a:r>
              <a:rPr lang="en-US" sz="3200" i="1" dirty="0">
                <a:solidFill>
                  <a:srgbClr val="C00000"/>
                </a:solidFill>
              </a:rPr>
              <a:t>WifiConfigStore.xml</a:t>
            </a:r>
            <a:r>
              <a:rPr lang="en-US" dirty="0"/>
              <a:t>)</a:t>
            </a:r>
          </a:p>
        </p:txBody>
      </p:sp>
      <p:pic>
        <p:nvPicPr>
          <p:cNvPr id="7" name="Picture 6">
            <a:extLst>
              <a:ext uri="{FF2B5EF4-FFF2-40B4-BE49-F238E27FC236}">
                <a16:creationId xmlns:a16="http://schemas.microsoft.com/office/drawing/2014/main" id="{4B2843AB-C9A8-44C6-BF23-8FD154AF58B3}"/>
              </a:ext>
            </a:extLst>
          </p:cNvPr>
          <p:cNvPicPr>
            <a:picLocks noChangeAspect="1"/>
          </p:cNvPicPr>
          <p:nvPr/>
        </p:nvPicPr>
        <p:blipFill>
          <a:blip r:embed="rId3"/>
          <a:stretch>
            <a:fillRect/>
          </a:stretch>
        </p:blipFill>
        <p:spPr>
          <a:xfrm>
            <a:off x="838200" y="1877392"/>
            <a:ext cx="7247248" cy="4054191"/>
          </a:xfrm>
          <a:prstGeom prst="rect">
            <a:avLst/>
          </a:prstGeom>
        </p:spPr>
      </p:pic>
      <p:sp>
        <p:nvSpPr>
          <p:cNvPr id="8" name="TextBox 7">
            <a:extLst>
              <a:ext uri="{FF2B5EF4-FFF2-40B4-BE49-F238E27FC236}">
                <a16:creationId xmlns:a16="http://schemas.microsoft.com/office/drawing/2014/main" id="{F1E704BA-9D14-4335-8397-934B4D4F6849}"/>
              </a:ext>
            </a:extLst>
          </p:cNvPr>
          <p:cNvSpPr txBox="1"/>
          <p:nvPr/>
        </p:nvSpPr>
        <p:spPr>
          <a:xfrm>
            <a:off x="8727690" y="2752194"/>
            <a:ext cx="3144642" cy="2862322"/>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dirty="0"/>
              <a:t>randomized MAC address of SSID</a:t>
            </a:r>
          </a:p>
          <a:p>
            <a:pPr marL="285750" indent="-285750">
              <a:buFont typeface="Arial" panose="020B0604020202020204" pitchFamily="34" charset="0"/>
              <a:buChar char="•"/>
            </a:pPr>
            <a:r>
              <a:rPr lang="en-GB" dirty="0"/>
              <a:t>MAC address randomization is the increasing trend of device operating systems using a random, anonymous device identifier instead of the real address when connecting to wireless networks. </a:t>
            </a:r>
            <a:endParaRPr lang="en-US" dirty="0"/>
          </a:p>
        </p:txBody>
      </p:sp>
      <p:cxnSp>
        <p:nvCxnSpPr>
          <p:cNvPr id="10" name="Straight Arrow Connector 9">
            <a:extLst>
              <a:ext uri="{FF2B5EF4-FFF2-40B4-BE49-F238E27FC236}">
                <a16:creationId xmlns:a16="http://schemas.microsoft.com/office/drawing/2014/main" id="{3BAEA998-C6ED-4555-80D5-74444D6C7E77}"/>
              </a:ext>
            </a:extLst>
          </p:cNvPr>
          <p:cNvCxnSpPr>
            <a:cxnSpLocks/>
            <a:stCxn id="8" idx="1"/>
          </p:cNvCxnSpPr>
          <p:nvPr/>
        </p:nvCxnSpPr>
        <p:spPr>
          <a:xfrm flipH="1">
            <a:off x="7136780" y="4183355"/>
            <a:ext cx="1590910" cy="336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43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A7AE92-D5E0-442C-ABB5-A88005EA463C}"/>
              </a:ext>
            </a:extLst>
          </p:cNvPr>
          <p:cNvSpPr>
            <a:spLocks noGrp="1"/>
          </p:cNvSpPr>
          <p:nvPr>
            <p:ph idx="4294967295"/>
          </p:nvPr>
        </p:nvSpPr>
        <p:spPr>
          <a:xfrm>
            <a:off x="1129990" y="1372142"/>
            <a:ext cx="10515600" cy="1127125"/>
          </a:xfrm>
        </p:spPr>
        <p:txBody>
          <a:bodyPr/>
          <a:lstStyle/>
          <a:p>
            <a:r>
              <a:rPr lang="en-GB" dirty="0"/>
              <a:t>For old version/other brand of Android </a:t>
            </a:r>
          </a:p>
          <a:p>
            <a:pPr lvl="1"/>
            <a:r>
              <a:rPr lang="en-GB" i="1" dirty="0">
                <a:solidFill>
                  <a:srgbClr val="C00000"/>
                </a:solidFill>
              </a:rPr>
              <a:t>/data/</a:t>
            </a:r>
            <a:r>
              <a:rPr lang="en-GB" i="1" dirty="0" err="1">
                <a:solidFill>
                  <a:srgbClr val="C00000"/>
                </a:solidFill>
              </a:rPr>
              <a:t>misc</a:t>
            </a:r>
            <a:r>
              <a:rPr lang="en-GB" i="1" dirty="0">
                <a:solidFill>
                  <a:srgbClr val="C00000"/>
                </a:solidFill>
              </a:rPr>
              <a:t>/</a:t>
            </a:r>
            <a:r>
              <a:rPr lang="en-GB" i="1" dirty="0" err="1">
                <a:solidFill>
                  <a:srgbClr val="C00000"/>
                </a:solidFill>
              </a:rPr>
              <a:t>wifi</a:t>
            </a:r>
            <a:r>
              <a:rPr lang="en-GB" i="1" dirty="0">
                <a:solidFill>
                  <a:srgbClr val="C00000"/>
                </a:solidFill>
              </a:rPr>
              <a:t>/</a:t>
            </a:r>
            <a:r>
              <a:rPr lang="en-GB" i="1" dirty="0" err="1">
                <a:solidFill>
                  <a:srgbClr val="C00000"/>
                </a:solidFill>
              </a:rPr>
              <a:t>wpa_supplicant.conf</a:t>
            </a:r>
            <a:r>
              <a:rPr lang="en-GB" dirty="0"/>
              <a:t> (possible)</a:t>
            </a:r>
          </a:p>
        </p:txBody>
      </p:sp>
      <p:sp>
        <p:nvSpPr>
          <p:cNvPr id="14" name="TextBox 13">
            <a:extLst>
              <a:ext uri="{FF2B5EF4-FFF2-40B4-BE49-F238E27FC236}">
                <a16:creationId xmlns:a16="http://schemas.microsoft.com/office/drawing/2014/main" id="{18D7CBEE-8299-4CAE-B0F2-02A5317CB374}"/>
              </a:ext>
            </a:extLst>
          </p:cNvPr>
          <p:cNvSpPr txBox="1"/>
          <p:nvPr/>
        </p:nvSpPr>
        <p:spPr>
          <a:xfrm>
            <a:off x="1336288" y="2552108"/>
            <a:ext cx="3965629" cy="3416320"/>
          </a:xfrm>
          <a:prstGeom prst="rect">
            <a:avLst/>
          </a:prstGeom>
          <a:solidFill>
            <a:schemeClr val="accent4">
              <a:lumMod val="20000"/>
              <a:lumOff val="80000"/>
            </a:schemeClr>
          </a:solidFill>
        </p:spPr>
        <p:txBody>
          <a:bodyPr wrap="square">
            <a:spAutoFit/>
          </a:bodyPr>
          <a:lstStyle/>
          <a:p>
            <a:r>
              <a:rPr lang="en-US" dirty="0"/>
              <a:t>Example </a:t>
            </a:r>
            <a:r>
              <a:rPr lang="en-US" dirty="0">
                <a:solidFill>
                  <a:srgbClr val="FF0000"/>
                </a:solidFill>
              </a:rPr>
              <a:t>NOT</a:t>
            </a:r>
            <a:r>
              <a:rPr lang="en-US" dirty="0"/>
              <a:t> from Pixel 3</a:t>
            </a:r>
          </a:p>
          <a:p>
            <a:r>
              <a:rPr lang="en-US" dirty="0"/>
              <a:t># more </a:t>
            </a:r>
            <a:r>
              <a:rPr lang="en-US" dirty="0" err="1">
                <a:solidFill>
                  <a:srgbClr val="C00000"/>
                </a:solidFill>
              </a:rPr>
              <a:t>wpa_supplicant.conf</a:t>
            </a:r>
            <a:endParaRPr lang="en-US" dirty="0">
              <a:solidFill>
                <a:srgbClr val="C00000"/>
              </a:solidFill>
            </a:endParaRPr>
          </a:p>
          <a:p>
            <a:r>
              <a:rPr lang="en-US" dirty="0" err="1"/>
              <a:t>ctrl_interface</a:t>
            </a:r>
            <a:r>
              <a:rPr lang="en-US" dirty="0"/>
              <a:t>=eth0</a:t>
            </a:r>
          </a:p>
          <a:p>
            <a:r>
              <a:rPr lang="en-US" dirty="0" err="1"/>
              <a:t>update_config</a:t>
            </a:r>
            <a:r>
              <a:rPr lang="en-US" dirty="0"/>
              <a:t>=1</a:t>
            </a:r>
          </a:p>
          <a:p>
            <a:endParaRPr lang="en-US" dirty="0"/>
          </a:p>
          <a:p>
            <a:r>
              <a:rPr lang="en-US" dirty="0"/>
              <a:t>network={</a:t>
            </a:r>
          </a:p>
          <a:p>
            <a:r>
              <a:rPr lang="en-US" dirty="0"/>
              <a:t>        </a:t>
            </a:r>
            <a:r>
              <a:rPr lang="en-US" dirty="0" err="1"/>
              <a:t>ssid</a:t>
            </a:r>
            <a:r>
              <a:rPr lang="en-US" dirty="0"/>
              <a:t>="</a:t>
            </a:r>
            <a:r>
              <a:rPr lang="en-US" dirty="0" err="1"/>
              <a:t>SomeWifiNetwork</a:t>
            </a:r>
            <a:r>
              <a:rPr lang="en-US" dirty="0"/>
              <a:t>"</a:t>
            </a:r>
          </a:p>
          <a:p>
            <a:r>
              <a:rPr lang="en-US" dirty="0"/>
              <a:t>        </a:t>
            </a:r>
            <a:r>
              <a:rPr lang="en-US" dirty="0" err="1"/>
              <a:t>psk</a:t>
            </a:r>
            <a:r>
              <a:rPr lang="en-US" dirty="0"/>
              <a:t>="</a:t>
            </a:r>
            <a:r>
              <a:rPr lang="en-US" dirty="0" err="1"/>
              <a:t>MyPlaintextPassword</a:t>
            </a:r>
            <a:r>
              <a:rPr lang="en-US" dirty="0"/>
              <a:t>"</a:t>
            </a:r>
          </a:p>
          <a:p>
            <a:r>
              <a:rPr lang="en-US" dirty="0"/>
              <a:t>        </a:t>
            </a:r>
            <a:r>
              <a:rPr lang="en-US" dirty="0" err="1"/>
              <a:t>key_mgmt</a:t>
            </a:r>
            <a:r>
              <a:rPr lang="en-US" dirty="0"/>
              <a:t>=WPA-PSK</a:t>
            </a:r>
          </a:p>
          <a:p>
            <a:r>
              <a:rPr lang="en-US" dirty="0"/>
              <a:t>        priority=1</a:t>
            </a:r>
          </a:p>
          <a:p>
            <a:r>
              <a:rPr lang="en-US" dirty="0"/>
              <a:t>}</a:t>
            </a:r>
          </a:p>
          <a:p>
            <a:r>
              <a:rPr lang="en-US" dirty="0"/>
              <a:t>#</a:t>
            </a:r>
          </a:p>
        </p:txBody>
      </p:sp>
    </p:spTree>
    <p:extLst>
      <p:ext uri="{BB962C8B-B14F-4D97-AF65-F5344CB8AC3E}">
        <p14:creationId xmlns:p14="http://schemas.microsoft.com/office/powerpoint/2010/main" val="2142271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125509-9C62-4C15-8760-20D94D502DC3}"/>
              </a:ext>
            </a:extLst>
          </p:cNvPr>
          <p:cNvSpPr>
            <a:spLocks noGrp="1"/>
          </p:cNvSpPr>
          <p:nvPr>
            <p:ph type="title"/>
          </p:nvPr>
        </p:nvSpPr>
        <p:spPr/>
        <p:txBody>
          <a:bodyPr/>
          <a:lstStyle/>
          <a:p>
            <a:r>
              <a:rPr lang="en-US" dirty="0"/>
              <a:t>Account information</a:t>
            </a:r>
          </a:p>
        </p:txBody>
      </p:sp>
      <p:sp>
        <p:nvSpPr>
          <p:cNvPr id="4" name="Text Placeholder 3">
            <a:extLst>
              <a:ext uri="{FF2B5EF4-FFF2-40B4-BE49-F238E27FC236}">
                <a16:creationId xmlns:a16="http://schemas.microsoft.com/office/drawing/2014/main" id="{A222E1DC-1B18-48C2-8921-A09E6B843A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535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EE40A-3D9F-4C76-AE07-56527D0A0493}"/>
              </a:ext>
            </a:extLst>
          </p:cNvPr>
          <p:cNvSpPr>
            <a:spLocks noGrp="1"/>
          </p:cNvSpPr>
          <p:nvPr>
            <p:ph type="title"/>
          </p:nvPr>
        </p:nvSpPr>
        <p:spPr/>
        <p:txBody>
          <a:bodyPr/>
          <a:lstStyle/>
          <a:p>
            <a:r>
              <a:rPr lang="en-US" dirty="0"/>
              <a:t>Overview</a:t>
            </a:r>
          </a:p>
        </p:txBody>
      </p:sp>
      <p:sp>
        <p:nvSpPr>
          <p:cNvPr id="4" name="Content Placeholder 3">
            <a:extLst>
              <a:ext uri="{FF2B5EF4-FFF2-40B4-BE49-F238E27FC236}">
                <a16:creationId xmlns:a16="http://schemas.microsoft.com/office/drawing/2014/main" id="{A7BFE6BE-353E-4AD3-B14E-6E3511F50FB4}"/>
              </a:ext>
            </a:extLst>
          </p:cNvPr>
          <p:cNvSpPr>
            <a:spLocks noGrp="1"/>
          </p:cNvSpPr>
          <p:nvPr>
            <p:ph idx="1"/>
          </p:nvPr>
        </p:nvSpPr>
        <p:spPr/>
        <p:txBody>
          <a:bodyPr/>
          <a:lstStyle/>
          <a:p>
            <a:r>
              <a:rPr lang="en-US" dirty="0"/>
              <a:t>Device information</a:t>
            </a:r>
          </a:p>
          <a:p>
            <a:r>
              <a:rPr lang="en-US" dirty="0"/>
              <a:t>Account information</a:t>
            </a:r>
          </a:p>
        </p:txBody>
      </p:sp>
    </p:spTree>
    <p:extLst>
      <p:ext uri="{BB962C8B-B14F-4D97-AF65-F5344CB8AC3E}">
        <p14:creationId xmlns:p14="http://schemas.microsoft.com/office/powerpoint/2010/main" val="3866431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A981AB-0784-4949-A6CA-F1D9275669F4}"/>
              </a:ext>
            </a:extLst>
          </p:cNvPr>
          <p:cNvSpPr>
            <a:spLocks noGrp="1"/>
          </p:cNvSpPr>
          <p:nvPr>
            <p:ph type="title"/>
          </p:nvPr>
        </p:nvSpPr>
        <p:spPr/>
        <p:txBody>
          <a:bodyPr/>
          <a:lstStyle/>
          <a:p>
            <a:r>
              <a:rPr lang="en-US" dirty="0"/>
              <a:t>Overview</a:t>
            </a:r>
          </a:p>
        </p:txBody>
      </p:sp>
      <p:graphicFrame>
        <p:nvGraphicFramePr>
          <p:cNvPr id="6" name="Table 6">
            <a:extLst>
              <a:ext uri="{FF2B5EF4-FFF2-40B4-BE49-F238E27FC236}">
                <a16:creationId xmlns:a16="http://schemas.microsoft.com/office/drawing/2014/main" id="{58D48E90-A3CF-467C-B13E-F69D849C22F5}"/>
              </a:ext>
            </a:extLst>
          </p:cNvPr>
          <p:cNvGraphicFramePr>
            <a:graphicFrameLocks noGrp="1"/>
          </p:cNvGraphicFramePr>
          <p:nvPr>
            <p:extLst>
              <p:ext uri="{D42A27DB-BD31-4B8C-83A1-F6EECF244321}">
                <p14:modId xmlns:p14="http://schemas.microsoft.com/office/powerpoint/2010/main" val="3858778825"/>
              </p:ext>
            </p:extLst>
          </p:nvPr>
        </p:nvGraphicFramePr>
        <p:xfrm>
          <a:off x="838199" y="1983471"/>
          <a:ext cx="10283284" cy="3032760"/>
        </p:xfrm>
        <a:graphic>
          <a:graphicData uri="http://schemas.openxmlformats.org/drawingml/2006/table">
            <a:tbl>
              <a:tblPr firstRow="1" bandRow="1">
                <a:tableStyleId>{5C22544A-7EE6-4342-B048-85BDC9FD1C3A}</a:tableStyleId>
              </a:tblPr>
              <a:tblGrid>
                <a:gridCol w="2896568">
                  <a:extLst>
                    <a:ext uri="{9D8B030D-6E8A-4147-A177-3AD203B41FA5}">
                      <a16:colId xmlns:a16="http://schemas.microsoft.com/office/drawing/2014/main" val="1218019907"/>
                    </a:ext>
                  </a:extLst>
                </a:gridCol>
                <a:gridCol w="7386716">
                  <a:extLst>
                    <a:ext uri="{9D8B030D-6E8A-4147-A177-3AD203B41FA5}">
                      <a16:colId xmlns:a16="http://schemas.microsoft.com/office/drawing/2014/main" val="3106663680"/>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2869362886"/>
                  </a:ext>
                </a:extLst>
              </a:tr>
              <a:tr h="370840">
                <a:tc>
                  <a:txBody>
                    <a:bodyPr/>
                    <a:lstStyle/>
                    <a:p>
                      <a:r>
                        <a:rPr lang="de-DE" dirty="0"/>
                        <a:t>Users‘ ID, owner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Pixel 3/data/system/users/userlist.xml</a:t>
                      </a:r>
                    </a:p>
                  </a:txBody>
                  <a:tcPr/>
                </a:tc>
                <a:extLst>
                  <a:ext uri="{0D108BD9-81ED-4DB2-BD59-A6C34878D82A}">
                    <a16:rowId xmlns:a16="http://schemas.microsoft.com/office/drawing/2014/main" val="2535197833"/>
                  </a:ext>
                </a:extLst>
              </a:tr>
              <a:tr h="370840">
                <a:tc>
                  <a:txBody>
                    <a:bodyPr/>
                    <a:lstStyle/>
                    <a:p>
                      <a:r>
                        <a:rPr lang="en-US" dirty="0"/>
                        <a:t>User name, </a:t>
                      </a:r>
                    </a:p>
                  </a:txBody>
                  <a:tcPr/>
                </a:tc>
                <a:tc>
                  <a:txBody>
                    <a:bodyPr/>
                    <a:lstStyle/>
                    <a:p>
                      <a:r>
                        <a:rPr lang="de-DE" dirty="0"/>
                        <a:t>Pixel 3/data/system/users/0.xml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Pixel 3/data/system/users/1.xml</a:t>
                      </a:r>
                    </a:p>
                  </a:txBody>
                  <a:tcPr/>
                </a:tc>
                <a:extLst>
                  <a:ext uri="{0D108BD9-81ED-4DB2-BD59-A6C34878D82A}">
                    <a16:rowId xmlns:a16="http://schemas.microsoft.com/office/drawing/2014/main" val="1962619621"/>
                  </a:ext>
                </a:extLst>
              </a:tr>
              <a:tr h="370840">
                <a:tc>
                  <a:txBody>
                    <a:bodyPr/>
                    <a:lstStyle/>
                    <a:p>
                      <a:r>
                        <a:rPr lang="en-US" dirty="0"/>
                        <a:t>Gmail account</a:t>
                      </a:r>
                    </a:p>
                  </a:txBody>
                  <a:tcPr/>
                </a:tc>
                <a:tc>
                  <a:txBody>
                    <a:bodyPr/>
                    <a:lstStyle/>
                    <a:p>
                      <a:r>
                        <a:rPr lang="de-DE" dirty="0"/>
                        <a:t>Pixel 3/</a:t>
                      </a:r>
                      <a:r>
                        <a:rPr lang="en-US" dirty="0"/>
                        <a:t>data/data/com.google.android.gm/</a:t>
                      </a:r>
                      <a:r>
                        <a:rPr lang="en-US" dirty="0" err="1"/>
                        <a:t>shared_prefs</a:t>
                      </a:r>
                      <a:r>
                        <a:rPr lang="en-US" dirty="0"/>
                        <a:t>/Gmail.xml</a:t>
                      </a:r>
                    </a:p>
                    <a:p>
                      <a:r>
                        <a:rPr lang="de-DE" dirty="0"/>
                        <a:t>Pixel 3/</a:t>
                      </a:r>
                      <a:r>
                        <a:rPr lang="en-US" dirty="0"/>
                        <a:t>data/data/com.google.android.gm/</a:t>
                      </a:r>
                      <a:r>
                        <a:rPr lang="en-US" dirty="0" err="1"/>
                        <a:t>shared_prefs</a:t>
                      </a:r>
                      <a:r>
                        <a:rPr lang="en-US" dirty="0"/>
                        <a:t>/UnifiedEmail.xml</a:t>
                      </a:r>
                    </a:p>
                  </a:txBody>
                  <a:tcPr/>
                </a:tc>
                <a:extLst>
                  <a:ext uri="{0D108BD9-81ED-4DB2-BD59-A6C34878D82A}">
                    <a16:rowId xmlns:a16="http://schemas.microsoft.com/office/drawing/2014/main" val="3458030446"/>
                  </a:ext>
                </a:extLst>
              </a:tr>
              <a:tr h="370840">
                <a:tc>
                  <a:txBody>
                    <a:bodyPr/>
                    <a:lstStyle/>
                    <a:p>
                      <a:r>
                        <a:rPr lang="en-US" dirty="0"/>
                        <a:t>Gmail with play store</a:t>
                      </a:r>
                    </a:p>
                  </a:txBody>
                  <a:tcPr/>
                </a:tc>
                <a:tc>
                  <a:txBody>
                    <a:bodyPr/>
                    <a:lstStyle/>
                    <a:p>
                      <a:r>
                        <a:rPr lang="it-IT" dirty="0"/>
                        <a:t>Pixel 3/data/data/com.android.vending/cache/logs/</a:t>
                      </a:r>
                      <a:endParaRPr lang="en-US" dirty="0"/>
                    </a:p>
                  </a:txBody>
                  <a:tcPr/>
                </a:tc>
                <a:extLst>
                  <a:ext uri="{0D108BD9-81ED-4DB2-BD59-A6C34878D82A}">
                    <a16:rowId xmlns:a16="http://schemas.microsoft.com/office/drawing/2014/main" val="1336815312"/>
                  </a:ext>
                </a:extLst>
              </a:tr>
              <a:tr h="370840">
                <a:tc>
                  <a:txBody>
                    <a:bodyPr/>
                    <a:lstStyle/>
                    <a:p>
                      <a:r>
                        <a:rPr lang="en-US" dirty="0"/>
                        <a:t>App account and password</a:t>
                      </a:r>
                    </a:p>
                  </a:txBody>
                  <a:tcPr/>
                </a:tc>
                <a:tc>
                  <a:txBody>
                    <a:bodyPr/>
                    <a:lstStyle/>
                    <a:p>
                      <a:r>
                        <a:rPr lang="nn-NO" dirty="0"/>
                        <a:t>Pixel 3/data/system_ce/0/account_ce.db</a:t>
                      </a:r>
                    </a:p>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Pixel 3/data/system_de/0/account_de.db</a:t>
                      </a:r>
                      <a:endParaRPr lang="en-US" dirty="0"/>
                    </a:p>
                  </a:txBody>
                  <a:tcPr/>
                </a:tc>
                <a:extLst>
                  <a:ext uri="{0D108BD9-81ED-4DB2-BD59-A6C34878D82A}">
                    <a16:rowId xmlns:a16="http://schemas.microsoft.com/office/drawing/2014/main" val="2665449972"/>
                  </a:ext>
                </a:extLst>
              </a:tr>
            </a:tbl>
          </a:graphicData>
        </a:graphic>
      </p:graphicFrame>
    </p:spTree>
    <p:extLst>
      <p:ext uri="{BB962C8B-B14F-4D97-AF65-F5344CB8AC3E}">
        <p14:creationId xmlns:p14="http://schemas.microsoft.com/office/powerpoint/2010/main" val="1004862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C8F9289-C8C8-4547-8C65-3A2A145DFB0F}"/>
              </a:ext>
            </a:extLst>
          </p:cNvPr>
          <p:cNvSpPr>
            <a:spLocks noGrp="1"/>
          </p:cNvSpPr>
          <p:nvPr>
            <p:ph type="title"/>
          </p:nvPr>
        </p:nvSpPr>
        <p:spPr>
          <a:xfrm>
            <a:off x="1028700" y="1967266"/>
            <a:ext cx="2628900" cy="2547257"/>
          </a:xfrm>
          <a:noFill/>
        </p:spPr>
        <p:txBody>
          <a:bodyPr anchor="ctr">
            <a:normAutofit fontScale="90000"/>
          </a:bodyPr>
          <a:lstStyle/>
          <a:p>
            <a:pPr algn="ctr"/>
            <a:r>
              <a:rPr lang="en-US" sz="3600" dirty="0">
                <a:solidFill>
                  <a:srgbClr val="FFFFFF"/>
                </a:solidFill>
              </a:rPr>
              <a:t>How many user accounts on the device? </a:t>
            </a:r>
            <a:r>
              <a:rPr lang="en-US" sz="3600" dirty="0">
                <a:solidFill>
                  <a:srgbClr val="C00000"/>
                </a:solidFill>
              </a:rPr>
              <a:t>Two</a:t>
            </a:r>
          </a:p>
        </p:txBody>
      </p:sp>
      <p:pic>
        <p:nvPicPr>
          <p:cNvPr id="6" name="Picture 5">
            <a:extLst>
              <a:ext uri="{FF2B5EF4-FFF2-40B4-BE49-F238E27FC236}">
                <a16:creationId xmlns:a16="http://schemas.microsoft.com/office/drawing/2014/main" id="{43217D28-741F-4A13-A204-CB1BC61D3EB9}"/>
              </a:ext>
            </a:extLst>
          </p:cNvPr>
          <p:cNvPicPr>
            <a:picLocks noChangeAspect="1"/>
          </p:cNvPicPr>
          <p:nvPr/>
        </p:nvPicPr>
        <p:blipFill>
          <a:blip r:embed="rId2"/>
          <a:stretch>
            <a:fillRect/>
          </a:stretch>
        </p:blipFill>
        <p:spPr>
          <a:xfrm>
            <a:off x="4413303" y="356861"/>
            <a:ext cx="3916976" cy="6144278"/>
          </a:xfrm>
          <a:prstGeom prst="rect">
            <a:avLst/>
          </a:prstGeom>
        </p:spPr>
      </p:pic>
      <p:sp>
        <p:nvSpPr>
          <p:cNvPr id="15" name="TextBox 14">
            <a:extLst>
              <a:ext uri="{FF2B5EF4-FFF2-40B4-BE49-F238E27FC236}">
                <a16:creationId xmlns:a16="http://schemas.microsoft.com/office/drawing/2014/main" id="{2B643356-4F77-43A1-9184-C3554ABB4737}"/>
              </a:ext>
            </a:extLst>
          </p:cNvPr>
          <p:cNvSpPr txBox="1"/>
          <p:nvPr/>
        </p:nvSpPr>
        <p:spPr>
          <a:xfrm>
            <a:off x="8559696" y="624175"/>
            <a:ext cx="2854285" cy="369332"/>
          </a:xfrm>
          <a:prstGeom prst="rect">
            <a:avLst/>
          </a:prstGeom>
          <a:solidFill>
            <a:schemeClr val="accent4">
              <a:lumMod val="20000"/>
              <a:lumOff val="80000"/>
            </a:schemeClr>
          </a:solidFill>
        </p:spPr>
        <p:txBody>
          <a:bodyPr wrap="square">
            <a:spAutoFit/>
          </a:bodyPr>
          <a:lstStyle/>
          <a:p>
            <a:r>
              <a:rPr lang="en-US" dirty="0"/>
              <a:t>used for multi-user support.</a:t>
            </a:r>
          </a:p>
        </p:txBody>
      </p:sp>
      <p:cxnSp>
        <p:nvCxnSpPr>
          <p:cNvPr id="16" name="Straight Arrow Connector 15">
            <a:extLst>
              <a:ext uri="{FF2B5EF4-FFF2-40B4-BE49-F238E27FC236}">
                <a16:creationId xmlns:a16="http://schemas.microsoft.com/office/drawing/2014/main" id="{E9BEAA15-B7EE-47C8-A782-A1299A20EA4B}"/>
              </a:ext>
            </a:extLst>
          </p:cNvPr>
          <p:cNvCxnSpPr>
            <a:stCxn id="15" idx="1"/>
          </p:cNvCxnSpPr>
          <p:nvPr/>
        </p:nvCxnSpPr>
        <p:spPr>
          <a:xfrm flipH="1" flipV="1">
            <a:off x="6310116" y="717917"/>
            <a:ext cx="2249580" cy="909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8" name="TextBox 17">
            <a:extLst>
              <a:ext uri="{FF2B5EF4-FFF2-40B4-BE49-F238E27FC236}">
                <a16:creationId xmlns:a16="http://schemas.microsoft.com/office/drawing/2014/main" id="{27CEBAAD-6C34-402F-8910-F22F92D00129}"/>
              </a:ext>
            </a:extLst>
          </p:cNvPr>
          <p:cNvSpPr txBox="1"/>
          <p:nvPr/>
        </p:nvSpPr>
        <p:spPr>
          <a:xfrm>
            <a:off x="8620293" y="5804401"/>
            <a:ext cx="2854285" cy="646331"/>
          </a:xfrm>
          <a:prstGeom prst="rect">
            <a:avLst/>
          </a:prstGeom>
          <a:solidFill>
            <a:schemeClr val="accent4">
              <a:lumMod val="20000"/>
              <a:lumOff val="80000"/>
            </a:schemeClr>
          </a:solidFill>
        </p:spPr>
        <p:txBody>
          <a:bodyPr wrap="square">
            <a:spAutoFit/>
          </a:bodyPr>
          <a:lstStyle/>
          <a:p>
            <a:r>
              <a:rPr lang="en-US" dirty="0"/>
              <a:t>keeps info on all users in the system </a:t>
            </a:r>
          </a:p>
        </p:txBody>
      </p:sp>
      <p:cxnSp>
        <p:nvCxnSpPr>
          <p:cNvPr id="20" name="Straight Arrow Connector 19">
            <a:extLst>
              <a:ext uri="{FF2B5EF4-FFF2-40B4-BE49-F238E27FC236}">
                <a16:creationId xmlns:a16="http://schemas.microsoft.com/office/drawing/2014/main" id="{E9E4B2F5-5D32-4080-AFEC-E8A7D633A863}"/>
              </a:ext>
            </a:extLst>
          </p:cNvPr>
          <p:cNvCxnSpPr>
            <a:cxnSpLocks/>
            <a:stCxn id="18" idx="1"/>
          </p:cNvCxnSpPr>
          <p:nvPr/>
        </p:nvCxnSpPr>
        <p:spPr>
          <a:xfrm flipH="1">
            <a:off x="5682883" y="6127567"/>
            <a:ext cx="2937410" cy="2732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3" name="TextBox 22">
            <a:extLst>
              <a:ext uri="{FF2B5EF4-FFF2-40B4-BE49-F238E27FC236}">
                <a16:creationId xmlns:a16="http://schemas.microsoft.com/office/drawing/2014/main" id="{76B933F8-92B9-427A-8BD1-CBE0B5E778AB}"/>
              </a:ext>
            </a:extLst>
          </p:cNvPr>
          <p:cNvSpPr txBox="1"/>
          <p:nvPr/>
        </p:nvSpPr>
        <p:spPr>
          <a:xfrm>
            <a:off x="438307" y="485675"/>
            <a:ext cx="3418273" cy="369332"/>
          </a:xfrm>
          <a:prstGeom prst="rect">
            <a:avLst/>
          </a:prstGeom>
          <a:solidFill>
            <a:schemeClr val="accent4">
              <a:lumMod val="20000"/>
              <a:lumOff val="80000"/>
            </a:schemeClr>
          </a:solidFill>
        </p:spPr>
        <p:txBody>
          <a:bodyPr wrap="square">
            <a:spAutoFit/>
          </a:bodyPr>
          <a:lstStyle/>
          <a:p>
            <a:r>
              <a:rPr lang="en-GB" dirty="0"/>
              <a:t>0 - is a device owner/primary user </a:t>
            </a:r>
            <a:endParaRPr lang="en-US" dirty="0"/>
          </a:p>
        </p:txBody>
      </p:sp>
      <p:cxnSp>
        <p:nvCxnSpPr>
          <p:cNvPr id="24" name="Straight Arrow Connector 23">
            <a:extLst>
              <a:ext uri="{FF2B5EF4-FFF2-40B4-BE49-F238E27FC236}">
                <a16:creationId xmlns:a16="http://schemas.microsoft.com/office/drawing/2014/main" id="{CF459A0A-8DBD-4901-949B-977C48067AAA}"/>
              </a:ext>
            </a:extLst>
          </p:cNvPr>
          <p:cNvCxnSpPr>
            <a:cxnSpLocks/>
            <a:stCxn id="23" idx="3"/>
          </p:cNvCxnSpPr>
          <p:nvPr/>
        </p:nvCxnSpPr>
        <p:spPr>
          <a:xfrm>
            <a:off x="3856580" y="670341"/>
            <a:ext cx="798547" cy="184666"/>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8600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9787-2712-479C-8C5F-2A162530DC31}"/>
              </a:ext>
            </a:extLst>
          </p:cNvPr>
          <p:cNvSpPr>
            <a:spLocks noGrp="1"/>
          </p:cNvSpPr>
          <p:nvPr>
            <p:ph type="title"/>
          </p:nvPr>
        </p:nvSpPr>
        <p:spPr/>
        <p:txBody>
          <a:bodyPr/>
          <a:lstStyle/>
          <a:p>
            <a:r>
              <a:rPr lang="en-US" dirty="0"/>
              <a:t>Who is the owner of the device?</a:t>
            </a:r>
          </a:p>
        </p:txBody>
      </p:sp>
      <p:pic>
        <p:nvPicPr>
          <p:cNvPr id="4" name="Picture 3">
            <a:extLst>
              <a:ext uri="{FF2B5EF4-FFF2-40B4-BE49-F238E27FC236}">
                <a16:creationId xmlns:a16="http://schemas.microsoft.com/office/drawing/2014/main" id="{2C3D12B3-D818-4291-AEC6-AEB28A3AAF1E}"/>
              </a:ext>
            </a:extLst>
          </p:cNvPr>
          <p:cNvPicPr>
            <a:picLocks noChangeAspect="1"/>
          </p:cNvPicPr>
          <p:nvPr/>
        </p:nvPicPr>
        <p:blipFill>
          <a:blip r:embed="rId3"/>
          <a:stretch>
            <a:fillRect/>
          </a:stretch>
        </p:blipFill>
        <p:spPr>
          <a:xfrm>
            <a:off x="106161" y="2224935"/>
            <a:ext cx="11979678" cy="2408129"/>
          </a:xfrm>
          <a:prstGeom prst="rect">
            <a:avLst/>
          </a:prstGeom>
        </p:spPr>
      </p:pic>
    </p:spTree>
    <p:extLst>
      <p:ext uri="{BB962C8B-B14F-4D97-AF65-F5344CB8AC3E}">
        <p14:creationId xmlns:p14="http://schemas.microsoft.com/office/powerpoint/2010/main" val="7050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53F4-45C3-4A29-860A-43FA97CEA437}"/>
              </a:ext>
            </a:extLst>
          </p:cNvPr>
          <p:cNvSpPr>
            <a:spLocks noGrp="1"/>
          </p:cNvSpPr>
          <p:nvPr>
            <p:ph type="title"/>
          </p:nvPr>
        </p:nvSpPr>
        <p:spPr/>
        <p:txBody>
          <a:bodyPr/>
          <a:lstStyle/>
          <a:p>
            <a:r>
              <a:rPr lang="en-US" dirty="0"/>
              <a:t>When did the device owner last time log in?</a:t>
            </a:r>
          </a:p>
        </p:txBody>
      </p:sp>
      <p:pic>
        <p:nvPicPr>
          <p:cNvPr id="4" name="Picture 3">
            <a:extLst>
              <a:ext uri="{FF2B5EF4-FFF2-40B4-BE49-F238E27FC236}">
                <a16:creationId xmlns:a16="http://schemas.microsoft.com/office/drawing/2014/main" id="{CF3ECC7C-A543-4448-8D38-274D89E0A6F2}"/>
              </a:ext>
            </a:extLst>
          </p:cNvPr>
          <p:cNvPicPr>
            <a:picLocks noChangeAspect="1"/>
          </p:cNvPicPr>
          <p:nvPr/>
        </p:nvPicPr>
        <p:blipFill>
          <a:blip r:embed="rId3"/>
          <a:stretch>
            <a:fillRect/>
          </a:stretch>
        </p:blipFill>
        <p:spPr>
          <a:xfrm>
            <a:off x="0" y="2712032"/>
            <a:ext cx="12192000" cy="3137355"/>
          </a:xfrm>
          <a:prstGeom prst="rect">
            <a:avLst/>
          </a:prstGeom>
        </p:spPr>
      </p:pic>
      <p:pic>
        <p:nvPicPr>
          <p:cNvPr id="8" name="Picture 7">
            <a:extLst>
              <a:ext uri="{FF2B5EF4-FFF2-40B4-BE49-F238E27FC236}">
                <a16:creationId xmlns:a16="http://schemas.microsoft.com/office/drawing/2014/main" id="{1A34D19C-4F60-40EF-9FAA-0CAA12708C8E}"/>
              </a:ext>
            </a:extLst>
          </p:cNvPr>
          <p:cNvPicPr>
            <a:picLocks noChangeAspect="1"/>
          </p:cNvPicPr>
          <p:nvPr/>
        </p:nvPicPr>
        <p:blipFill>
          <a:blip r:embed="rId4"/>
          <a:stretch>
            <a:fillRect/>
          </a:stretch>
        </p:blipFill>
        <p:spPr>
          <a:xfrm>
            <a:off x="5945474" y="1850809"/>
            <a:ext cx="3398815" cy="701101"/>
          </a:xfrm>
          <a:prstGeom prst="rect">
            <a:avLst/>
          </a:prstGeom>
        </p:spPr>
      </p:pic>
      <p:pic>
        <p:nvPicPr>
          <p:cNvPr id="10" name="Picture 9">
            <a:extLst>
              <a:ext uri="{FF2B5EF4-FFF2-40B4-BE49-F238E27FC236}">
                <a16:creationId xmlns:a16="http://schemas.microsoft.com/office/drawing/2014/main" id="{3C8D0AC4-7707-40E9-AAB9-6E3CCD4B59AE}"/>
              </a:ext>
            </a:extLst>
          </p:cNvPr>
          <p:cNvPicPr>
            <a:picLocks noChangeAspect="1"/>
          </p:cNvPicPr>
          <p:nvPr/>
        </p:nvPicPr>
        <p:blipFill>
          <a:blip r:embed="rId5"/>
          <a:stretch>
            <a:fillRect/>
          </a:stretch>
        </p:blipFill>
        <p:spPr>
          <a:xfrm>
            <a:off x="5610741" y="3837371"/>
            <a:ext cx="518205" cy="502964"/>
          </a:xfrm>
          <a:prstGeom prst="rect">
            <a:avLst/>
          </a:prstGeom>
        </p:spPr>
      </p:pic>
      <p:cxnSp>
        <p:nvCxnSpPr>
          <p:cNvPr id="12" name="Straight Arrow Connector 11">
            <a:extLst>
              <a:ext uri="{FF2B5EF4-FFF2-40B4-BE49-F238E27FC236}">
                <a16:creationId xmlns:a16="http://schemas.microsoft.com/office/drawing/2014/main" id="{5D155BBB-932C-4734-8031-469108EE4C2E}"/>
              </a:ext>
            </a:extLst>
          </p:cNvPr>
          <p:cNvCxnSpPr>
            <a:endCxn id="10" idx="1"/>
          </p:cNvCxnSpPr>
          <p:nvPr/>
        </p:nvCxnSpPr>
        <p:spPr>
          <a:xfrm>
            <a:off x="5246703" y="3657600"/>
            <a:ext cx="364038" cy="4312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7AE3936D-29BF-4B50-BF14-814B654AECC0}"/>
              </a:ext>
            </a:extLst>
          </p:cNvPr>
          <p:cNvSpPr txBox="1"/>
          <p:nvPr/>
        </p:nvSpPr>
        <p:spPr>
          <a:xfrm>
            <a:off x="8920209" y="3683482"/>
            <a:ext cx="2301273" cy="307777"/>
          </a:xfrm>
          <a:prstGeom prst="rect">
            <a:avLst/>
          </a:prstGeom>
          <a:solidFill>
            <a:schemeClr val="accent4">
              <a:lumMod val="20000"/>
              <a:lumOff val="80000"/>
            </a:schemeClr>
          </a:solidFill>
        </p:spPr>
        <p:txBody>
          <a:bodyPr wrap="square">
            <a:spAutoFit/>
          </a:bodyPr>
          <a:lstStyle/>
          <a:p>
            <a:r>
              <a:rPr lang="en-US" sz="1400" dirty="0">
                <a:solidFill>
                  <a:srgbClr val="C00000"/>
                </a:solidFill>
              </a:rPr>
              <a:t>blueline</a:t>
            </a:r>
            <a:r>
              <a:rPr lang="en-US" sz="1400" dirty="0"/>
              <a:t>: Android  codename</a:t>
            </a:r>
          </a:p>
        </p:txBody>
      </p:sp>
      <p:cxnSp>
        <p:nvCxnSpPr>
          <p:cNvPr id="17" name="Straight Arrow Connector 16">
            <a:extLst>
              <a:ext uri="{FF2B5EF4-FFF2-40B4-BE49-F238E27FC236}">
                <a16:creationId xmlns:a16="http://schemas.microsoft.com/office/drawing/2014/main" id="{27BB11E9-C59A-42D7-BEA3-5BA3A6B573FA}"/>
              </a:ext>
            </a:extLst>
          </p:cNvPr>
          <p:cNvCxnSpPr/>
          <p:nvPr/>
        </p:nvCxnSpPr>
        <p:spPr>
          <a:xfrm flipH="1">
            <a:off x="9535886" y="3429000"/>
            <a:ext cx="508000" cy="228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0376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88AA47-8579-4C13-B43C-A6E44B8B427F}"/>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rPr>
              <a:t>How many email addresses you can find on the image?</a:t>
            </a:r>
          </a:p>
        </p:txBody>
      </p:sp>
      <p:pic>
        <p:nvPicPr>
          <p:cNvPr id="4" name="Picture 3" descr="Text&#10;&#10;Description automatically generated">
            <a:extLst>
              <a:ext uri="{FF2B5EF4-FFF2-40B4-BE49-F238E27FC236}">
                <a16:creationId xmlns:a16="http://schemas.microsoft.com/office/drawing/2014/main" id="{FDEB9B75-4F1C-45B6-BDAA-B8C7879BB451}"/>
              </a:ext>
            </a:extLst>
          </p:cNvPr>
          <p:cNvPicPr>
            <a:picLocks noChangeAspect="1"/>
          </p:cNvPicPr>
          <p:nvPr/>
        </p:nvPicPr>
        <p:blipFill>
          <a:blip r:embed="rId3"/>
          <a:stretch>
            <a:fillRect/>
          </a:stretch>
        </p:blipFill>
        <p:spPr>
          <a:xfrm>
            <a:off x="4777316" y="858763"/>
            <a:ext cx="6780700" cy="3966710"/>
          </a:xfrm>
          <a:prstGeom prst="rect">
            <a:avLst/>
          </a:prstGeom>
        </p:spPr>
      </p:pic>
      <p:pic>
        <p:nvPicPr>
          <p:cNvPr id="6" name="Picture 5">
            <a:extLst>
              <a:ext uri="{FF2B5EF4-FFF2-40B4-BE49-F238E27FC236}">
                <a16:creationId xmlns:a16="http://schemas.microsoft.com/office/drawing/2014/main" id="{E331EAB9-54EA-479B-A015-8FB1BD109A76}"/>
              </a:ext>
            </a:extLst>
          </p:cNvPr>
          <p:cNvPicPr>
            <a:picLocks noChangeAspect="1"/>
          </p:cNvPicPr>
          <p:nvPr/>
        </p:nvPicPr>
        <p:blipFill>
          <a:blip r:embed="rId4"/>
          <a:stretch>
            <a:fillRect/>
          </a:stretch>
        </p:blipFill>
        <p:spPr>
          <a:xfrm>
            <a:off x="4777316" y="5497949"/>
            <a:ext cx="6780700" cy="701278"/>
          </a:xfrm>
          <a:prstGeom prst="rect">
            <a:avLst/>
          </a:prstGeom>
        </p:spPr>
      </p:pic>
      <p:sp>
        <p:nvSpPr>
          <p:cNvPr id="10" name="TextBox 9">
            <a:extLst>
              <a:ext uri="{FF2B5EF4-FFF2-40B4-BE49-F238E27FC236}">
                <a16:creationId xmlns:a16="http://schemas.microsoft.com/office/drawing/2014/main" id="{15205974-E83A-4363-B2C2-C363E82A3F80}"/>
              </a:ext>
            </a:extLst>
          </p:cNvPr>
          <p:cNvSpPr txBox="1"/>
          <p:nvPr/>
        </p:nvSpPr>
        <p:spPr>
          <a:xfrm>
            <a:off x="4777316" y="489431"/>
            <a:ext cx="1681871" cy="369332"/>
          </a:xfrm>
          <a:prstGeom prst="rect">
            <a:avLst/>
          </a:prstGeom>
          <a:solidFill>
            <a:srgbClr val="FFC000"/>
          </a:solidFill>
        </p:spPr>
        <p:txBody>
          <a:bodyPr wrap="none" rtlCol="0">
            <a:spAutoFit/>
          </a:bodyPr>
          <a:lstStyle/>
          <a:p>
            <a:r>
              <a:rPr lang="en-US" dirty="0"/>
              <a:t>list top 20 email</a:t>
            </a:r>
          </a:p>
        </p:txBody>
      </p:sp>
      <p:sp>
        <p:nvSpPr>
          <p:cNvPr id="12" name="TextBox 11">
            <a:extLst>
              <a:ext uri="{FF2B5EF4-FFF2-40B4-BE49-F238E27FC236}">
                <a16:creationId xmlns:a16="http://schemas.microsoft.com/office/drawing/2014/main" id="{976719DA-9BFD-4992-98E3-27BE4EE68198}"/>
              </a:ext>
            </a:extLst>
          </p:cNvPr>
          <p:cNvSpPr txBox="1"/>
          <p:nvPr/>
        </p:nvSpPr>
        <p:spPr>
          <a:xfrm>
            <a:off x="4777315" y="5128617"/>
            <a:ext cx="1676549" cy="369332"/>
          </a:xfrm>
          <a:prstGeom prst="rect">
            <a:avLst/>
          </a:prstGeom>
          <a:solidFill>
            <a:srgbClr val="FFC000"/>
          </a:solidFill>
        </p:spPr>
        <p:txBody>
          <a:bodyPr wrap="none" rtlCol="0">
            <a:spAutoFit/>
          </a:bodyPr>
          <a:lstStyle/>
          <a:p>
            <a:r>
              <a:rPr lang="en-US" dirty="0"/>
              <a:t>Count all emails</a:t>
            </a:r>
          </a:p>
        </p:txBody>
      </p:sp>
      <p:sp>
        <p:nvSpPr>
          <p:cNvPr id="14" name="TextBox 13">
            <a:extLst>
              <a:ext uri="{FF2B5EF4-FFF2-40B4-BE49-F238E27FC236}">
                <a16:creationId xmlns:a16="http://schemas.microsoft.com/office/drawing/2014/main" id="{3C1361A8-5D52-4996-B20F-4D6DEAD2561B}"/>
              </a:ext>
            </a:extLst>
          </p:cNvPr>
          <p:cNvSpPr txBox="1"/>
          <p:nvPr/>
        </p:nvSpPr>
        <p:spPr>
          <a:xfrm>
            <a:off x="1629741" y="304765"/>
            <a:ext cx="2761758" cy="1107996"/>
          </a:xfrm>
          <a:prstGeom prst="rect">
            <a:avLst/>
          </a:prstGeom>
          <a:solidFill>
            <a:schemeClr val="accent4">
              <a:lumMod val="20000"/>
              <a:lumOff val="80000"/>
            </a:schemeClr>
          </a:solidFill>
        </p:spPr>
        <p:txBody>
          <a:bodyPr wrap="square" rtlCol="0">
            <a:spAutoFit/>
          </a:bodyPr>
          <a:lstStyle/>
          <a:p>
            <a:r>
              <a:rPr lang="en-US" sz="1100" dirty="0">
                <a:solidFill>
                  <a:srgbClr val="FF0000"/>
                </a:solidFill>
              </a:rPr>
              <a:t>-E</a:t>
            </a:r>
            <a:r>
              <a:rPr lang="en-US" sz="1100" dirty="0"/>
              <a:t>: </a:t>
            </a:r>
            <a:r>
              <a:rPr lang="en-GB" sz="1100" dirty="0"/>
              <a:t>Extended Regular Expression </a:t>
            </a:r>
          </a:p>
          <a:p>
            <a:r>
              <a:rPr lang="en-GB" sz="1100" dirty="0">
                <a:solidFill>
                  <a:srgbClr val="FF0000"/>
                </a:solidFill>
              </a:rPr>
              <a:t>-</a:t>
            </a:r>
            <a:r>
              <a:rPr lang="en-GB" sz="1100" dirty="0" err="1">
                <a:solidFill>
                  <a:srgbClr val="FF0000"/>
                </a:solidFill>
              </a:rPr>
              <a:t>i</a:t>
            </a:r>
            <a:r>
              <a:rPr lang="en-GB" sz="1100" dirty="0"/>
              <a:t>: ignore case</a:t>
            </a:r>
          </a:p>
          <a:p>
            <a:r>
              <a:rPr lang="en-GB" sz="1100" dirty="0">
                <a:solidFill>
                  <a:srgbClr val="FF0000"/>
                </a:solidFill>
              </a:rPr>
              <a:t>-o</a:t>
            </a:r>
            <a:r>
              <a:rPr lang="en-GB" sz="1100" dirty="0"/>
              <a:t>: show only match, not whole lines</a:t>
            </a:r>
          </a:p>
          <a:p>
            <a:r>
              <a:rPr lang="en-GB" sz="1100" dirty="0">
                <a:solidFill>
                  <a:srgbClr val="FF0000"/>
                </a:solidFill>
              </a:rPr>
              <a:t>-r</a:t>
            </a:r>
            <a:r>
              <a:rPr lang="en-GB" sz="1100" dirty="0"/>
              <a:t>: recursive</a:t>
            </a:r>
          </a:p>
          <a:p>
            <a:r>
              <a:rPr lang="en-GB" sz="1100" dirty="0">
                <a:solidFill>
                  <a:srgbClr val="FF0000"/>
                </a:solidFill>
              </a:rPr>
              <a:t>-h</a:t>
            </a:r>
            <a:r>
              <a:rPr lang="en-GB" sz="1100" dirty="0"/>
              <a:t>: don’t show file name</a:t>
            </a:r>
          </a:p>
          <a:p>
            <a:r>
              <a:rPr lang="en-GB" sz="1100" dirty="0">
                <a:solidFill>
                  <a:srgbClr val="FF0000"/>
                </a:solidFill>
              </a:rPr>
              <a:t>-I</a:t>
            </a:r>
            <a:r>
              <a:rPr lang="en-GB" sz="1100" dirty="0"/>
              <a:t>: ignore binary files</a:t>
            </a:r>
            <a:endParaRPr lang="en-US" sz="1100" dirty="0"/>
          </a:p>
        </p:txBody>
      </p:sp>
      <p:cxnSp>
        <p:nvCxnSpPr>
          <p:cNvPr id="16" name="Straight Arrow Connector 15">
            <a:extLst>
              <a:ext uri="{FF2B5EF4-FFF2-40B4-BE49-F238E27FC236}">
                <a16:creationId xmlns:a16="http://schemas.microsoft.com/office/drawing/2014/main" id="{8B0B566C-98D5-4B44-B3BD-56D3D68CDC36}"/>
              </a:ext>
            </a:extLst>
          </p:cNvPr>
          <p:cNvCxnSpPr>
            <a:endCxn id="14" idx="3"/>
          </p:cNvCxnSpPr>
          <p:nvPr/>
        </p:nvCxnSpPr>
        <p:spPr>
          <a:xfrm flipH="1" flipV="1">
            <a:off x="4391499" y="858763"/>
            <a:ext cx="1325360" cy="36933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32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1C00-E910-4C86-978A-5C64E2ABBE0D}"/>
              </a:ext>
            </a:extLst>
          </p:cNvPr>
          <p:cNvSpPr>
            <a:spLocks noGrp="1"/>
          </p:cNvSpPr>
          <p:nvPr>
            <p:ph type="title"/>
          </p:nvPr>
        </p:nvSpPr>
        <p:spPr/>
        <p:txBody>
          <a:bodyPr/>
          <a:lstStyle/>
          <a:p>
            <a:r>
              <a:rPr lang="en-US" dirty="0"/>
              <a:t>What is the App ID of Gmail?</a:t>
            </a:r>
          </a:p>
        </p:txBody>
      </p:sp>
      <p:sp>
        <p:nvSpPr>
          <p:cNvPr id="5" name="Content Placeholder 4">
            <a:extLst>
              <a:ext uri="{FF2B5EF4-FFF2-40B4-BE49-F238E27FC236}">
                <a16:creationId xmlns:a16="http://schemas.microsoft.com/office/drawing/2014/main" id="{5CA4DBA0-D774-4E78-8CB8-B9433EB8B20B}"/>
              </a:ext>
            </a:extLst>
          </p:cNvPr>
          <p:cNvSpPr>
            <a:spLocks noGrp="1"/>
          </p:cNvSpPr>
          <p:nvPr>
            <p:ph idx="1"/>
          </p:nvPr>
        </p:nvSpPr>
        <p:spPr/>
        <p:txBody>
          <a:bodyPr/>
          <a:lstStyle/>
          <a:p>
            <a:r>
              <a:rPr lang="en-GB" dirty="0"/>
              <a:t>Every Android app has a unique application ID </a:t>
            </a:r>
          </a:p>
          <a:p>
            <a:pPr lvl="1"/>
            <a:r>
              <a:rPr lang="en-GB" dirty="0"/>
              <a:t>looks like a Java package name, such as </a:t>
            </a:r>
            <a:r>
              <a:rPr lang="en-GB" i="1" dirty="0" err="1">
                <a:solidFill>
                  <a:srgbClr val="C00000"/>
                </a:solidFill>
              </a:rPr>
              <a:t>com.example.myapp</a:t>
            </a:r>
            <a:endParaRPr lang="en-GB" dirty="0">
              <a:solidFill>
                <a:srgbClr val="C00000"/>
              </a:solidFill>
            </a:endParaRPr>
          </a:p>
          <a:p>
            <a:r>
              <a:rPr lang="en-GB" dirty="0"/>
              <a:t>Android app ID never changes</a:t>
            </a:r>
          </a:p>
          <a:p>
            <a:pPr lvl="1"/>
            <a:r>
              <a:rPr lang="en-GB" dirty="0"/>
              <a:t>If upload a new version of app, the application ID (and the certificate you sign it with) must be the same as the original APK</a:t>
            </a:r>
          </a:p>
          <a:p>
            <a:pPr lvl="1"/>
            <a:r>
              <a:rPr lang="en-GB" dirty="0"/>
              <a:t>if you change the application ID, Google Play Store treats the APK as a completely different app. </a:t>
            </a:r>
          </a:p>
          <a:p>
            <a:r>
              <a:rPr lang="en-GB" dirty="0"/>
              <a:t>Good for forensic analysis</a:t>
            </a:r>
          </a:p>
          <a:p>
            <a:pPr lvl="1"/>
            <a:r>
              <a:rPr lang="en-GB" dirty="0"/>
              <a:t>Easy to identify apps in a device</a:t>
            </a:r>
          </a:p>
        </p:txBody>
      </p:sp>
    </p:spTree>
    <p:extLst>
      <p:ext uri="{BB962C8B-B14F-4D97-AF65-F5344CB8AC3E}">
        <p14:creationId xmlns:p14="http://schemas.microsoft.com/office/powerpoint/2010/main" val="59162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2A3164-FC86-4F01-AA09-CA923C6AD76C}"/>
              </a:ext>
            </a:extLst>
          </p:cNvPr>
          <p:cNvPicPr>
            <a:picLocks noChangeAspect="1"/>
          </p:cNvPicPr>
          <p:nvPr/>
        </p:nvPicPr>
        <p:blipFill>
          <a:blip r:embed="rId3"/>
          <a:stretch>
            <a:fillRect/>
          </a:stretch>
        </p:blipFill>
        <p:spPr>
          <a:xfrm>
            <a:off x="643467" y="1057147"/>
            <a:ext cx="10905066" cy="4743704"/>
          </a:xfrm>
          <a:prstGeom prst="rect">
            <a:avLst/>
          </a:prstGeom>
        </p:spPr>
      </p:pic>
    </p:spTree>
    <p:extLst>
      <p:ext uri="{BB962C8B-B14F-4D97-AF65-F5344CB8AC3E}">
        <p14:creationId xmlns:p14="http://schemas.microsoft.com/office/powerpoint/2010/main" val="21449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3385-441E-4CDB-A324-D740F6B05E36}"/>
              </a:ext>
            </a:extLst>
          </p:cNvPr>
          <p:cNvSpPr>
            <a:spLocks noGrp="1"/>
          </p:cNvSpPr>
          <p:nvPr>
            <p:ph type="title"/>
          </p:nvPr>
        </p:nvSpPr>
        <p:spPr>
          <a:xfrm>
            <a:off x="648929" y="629266"/>
            <a:ext cx="4944152" cy="1622321"/>
          </a:xfrm>
        </p:spPr>
        <p:txBody>
          <a:bodyPr>
            <a:normAutofit/>
          </a:bodyPr>
          <a:lstStyle/>
          <a:p>
            <a:r>
              <a:rPr lang="en-GB" sz="3700"/>
              <a:t>What is the App Google Play Services ID?</a:t>
            </a:r>
            <a:endParaRPr lang="en-US" sz="3700" dirty="0"/>
          </a:p>
        </p:txBody>
      </p:sp>
      <p:sp>
        <p:nvSpPr>
          <p:cNvPr id="3" name="Content Placeholder 2">
            <a:extLst>
              <a:ext uri="{FF2B5EF4-FFF2-40B4-BE49-F238E27FC236}">
                <a16:creationId xmlns:a16="http://schemas.microsoft.com/office/drawing/2014/main" id="{DCB33D10-342B-4C24-A670-C8D5256EAC6A}"/>
              </a:ext>
            </a:extLst>
          </p:cNvPr>
          <p:cNvSpPr>
            <a:spLocks noGrp="1"/>
          </p:cNvSpPr>
          <p:nvPr>
            <p:ph idx="1"/>
          </p:nvPr>
        </p:nvSpPr>
        <p:spPr>
          <a:xfrm>
            <a:off x="648930" y="2438400"/>
            <a:ext cx="4944151" cy="3785419"/>
          </a:xfrm>
        </p:spPr>
        <p:txBody>
          <a:bodyPr>
            <a:normAutofit lnSpcReduction="10000"/>
          </a:bodyPr>
          <a:lstStyle/>
          <a:p>
            <a:r>
              <a:rPr lang="en-GB" sz="1900"/>
              <a:t>Google Play Services helps </a:t>
            </a:r>
            <a:r>
              <a:rPr lang="en-GB" sz="1900" b="0" i="0">
                <a:effectLst/>
                <a:latin typeface="ibm plex sans"/>
              </a:rPr>
              <a:t>integrating Google’s advanced functionalities with other applications.</a:t>
            </a:r>
          </a:p>
          <a:p>
            <a:pPr lvl="1"/>
            <a:r>
              <a:rPr lang="en-GB" sz="1900"/>
              <a:t>It is one of the most important parts of Android</a:t>
            </a:r>
          </a:p>
          <a:p>
            <a:r>
              <a:rPr lang="en-GB" sz="1900">
                <a:latin typeface="ibm plex sans"/>
              </a:rPr>
              <a:t>Core functionalities</a:t>
            </a:r>
          </a:p>
          <a:p>
            <a:pPr lvl="1"/>
            <a:r>
              <a:rPr lang="en-GB" sz="1900"/>
              <a:t>Authentication to your Google service</a:t>
            </a:r>
          </a:p>
          <a:p>
            <a:pPr lvl="1"/>
            <a:r>
              <a:rPr lang="en-GB" sz="1900"/>
              <a:t>Synchronized contacts, </a:t>
            </a:r>
          </a:p>
          <a:p>
            <a:pPr lvl="1"/>
            <a:r>
              <a:rPr lang="en-GB" sz="1900"/>
              <a:t>Access to all the latest user privacy settings, and </a:t>
            </a:r>
          </a:p>
          <a:p>
            <a:pPr lvl="1"/>
            <a:r>
              <a:rPr lang="en-GB" sz="1900"/>
              <a:t>Higher quality, lower-powered location based services, maps</a:t>
            </a:r>
          </a:p>
          <a:p>
            <a:pPr lvl="1"/>
            <a:r>
              <a:rPr lang="en-GB" sz="1900"/>
              <a:t>Offline search</a:t>
            </a:r>
            <a:endParaRPr lang="en-GB" sz="1900" dirty="0"/>
          </a:p>
        </p:txBody>
      </p:sp>
      <p:sp>
        <p:nvSpPr>
          <p:cNvPr id="21" name="Rectangle 1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BCACFC6F-0EC3-45FC-AA4F-35BE7318AF98}"/>
              </a:ext>
            </a:extLst>
          </p:cNvPr>
          <p:cNvPicPr>
            <a:picLocks noChangeAspect="1"/>
          </p:cNvPicPr>
          <p:nvPr/>
        </p:nvPicPr>
        <p:blipFill>
          <a:blip r:embed="rId2"/>
          <a:stretch>
            <a:fillRect/>
          </a:stretch>
        </p:blipFill>
        <p:spPr>
          <a:xfrm>
            <a:off x="6904709" y="1480520"/>
            <a:ext cx="4475531" cy="3893712"/>
          </a:xfrm>
          <a:prstGeom prst="rect">
            <a:avLst/>
          </a:prstGeom>
          <a:effectLst/>
        </p:spPr>
      </p:pic>
      <p:sp>
        <p:nvSpPr>
          <p:cNvPr id="13" name="TextBox 12">
            <a:extLst>
              <a:ext uri="{FF2B5EF4-FFF2-40B4-BE49-F238E27FC236}">
                <a16:creationId xmlns:a16="http://schemas.microsoft.com/office/drawing/2014/main" id="{CB58F741-BA50-40F0-838D-2FD5FF080B77}"/>
              </a:ext>
            </a:extLst>
          </p:cNvPr>
          <p:cNvSpPr txBox="1"/>
          <p:nvPr/>
        </p:nvSpPr>
        <p:spPr>
          <a:xfrm>
            <a:off x="6387083" y="1132649"/>
            <a:ext cx="5510781" cy="307777"/>
          </a:xfrm>
          <a:prstGeom prst="rect">
            <a:avLst/>
          </a:prstGeom>
          <a:solidFill>
            <a:schemeClr val="accent4">
              <a:lumMod val="20000"/>
              <a:lumOff val="80000"/>
            </a:schemeClr>
          </a:solidFill>
        </p:spPr>
        <p:txBody>
          <a:bodyPr wrap="square">
            <a:spAutoFit/>
          </a:bodyPr>
          <a:lstStyle/>
          <a:p>
            <a:r>
              <a:rPr lang="en-US" sz="1400"/>
              <a:t>https://play.google.com/store/apps/details?id=</a:t>
            </a:r>
            <a:r>
              <a:rPr lang="en-US" sz="1400">
                <a:solidFill>
                  <a:srgbClr val="C00000"/>
                </a:solidFill>
              </a:rPr>
              <a:t>com.google.android.gms</a:t>
            </a:r>
            <a:endParaRPr lang="en-US" sz="1400" dirty="0">
              <a:solidFill>
                <a:srgbClr val="C00000"/>
              </a:solidFill>
            </a:endParaRPr>
          </a:p>
        </p:txBody>
      </p:sp>
      <p:sp>
        <p:nvSpPr>
          <p:cNvPr id="7" name="TextBox 6">
            <a:extLst>
              <a:ext uri="{FF2B5EF4-FFF2-40B4-BE49-F238E27FC236}">
                <a16:creationId xmlns:a16="http://schemas.microsoft.com/office/drawing/2014/main" id="{ECFEF11C-29AD-4336-9C16-F6BB60DC0A73}"/>
              </a:ext>
            </a:extLst>
          </p:cNvPr>
          <p:cNvSpPr txBox="1"/>
          <p:nvPr/>
        </p:nvSpPr>
        <p:spPr>
          <a:xfrm>
            <a:off x="8358359" y="5425132"/>
            <a:ext cx="2191434" cy="369332"/>
          </a:xfrm>
          <a:prstGeom prst="rect">
            <a:avLst/>
          </a:prstGeom>
          <a:noFill/>
        </p:spPr>
        <p:txBody>
          <a:bodyPr wrap="none" rtlCol="0">
            <a:spAutoFit/>
          </a:bodyPr>
          <a:lstStyle/>
          <a:p>
            <a:r>
              <a:rPr lang="en-US" dirty="0">
                <a:solidFill>
                  <a:srgbClr val="C00000"/>
                </a:solidFill>
              </a:rPr>
              <a:t>don’t /can’t delete it!</a:t>
            </a:r>
          </a:p>
        </p:txBody>
      </p:sp>
    </p:spTree>
    <p:extLst>
      <p:ext uri="{BB962C8B-B14F-4D97-AF65-F5344CB8AC3E}">
        <p14:creationId xmlns:p14="http://schemas.microsoft.com/office/powerpoint/2010/main" val="333738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F094FB-F93E-4D74-8CDE-BD9580E4F361}"/>
              </a:ext>
            </a:extLst>
          </p:cNvPr>
          <p:cNvSpPr txBox="1"/>
          <p:nvPr/>
        </p:nvSpPr>
        <p:spPr>
          <a:xfrm>
            <a:off x="974271" y="649076"/>
            <a:ext cx="10078357" cy="5632311"/>
          </a:xfrm>
          <a:prstGeom prst="rect">
            <a:avLst/>
          </a:prstGeom>
          <a:noFill/>
        </p:spPr>
        <p:txBody>
          <a:bodyPr wrap="square">
            <a:spAutoFit/>
          </a:bodyPr>
          <a:lstStyle/>
          <a:p>
            <a:r>
              <a:rPr lang="en-GB" dirty="0">
                <a:solidFill>
                  <a:srgbClr val="C00000"/>
                </a:solidFill>
              </a:rPr>
              <a:t>Google Maps API</a:t>
            </a:r>
            <a:r>
              <a:rPr lang="en-GB" dirty="0"/>
              <a:t>: This API allows other applications to access Google Maps without leaving the app. If you have used an app to book a cab or navigate to a booked hotel, then you must have used this service.</a:t>
            </a:r>
          </a:p>
          <a:p>
            <a:r>
              <a:rPr lang="en-GB" dirty="0">
                <a:solidFill>
                  <a:srgbClr val="C00000"/>
                </a:solidFill>
              </a:rPr>
              <a:t>Location APIs</a:t>
            </a:r>
            <a:r>
              <a:rPr lang="en-GB" dirty="0"/>
              <a:t>: Location API can be used to perform automatic actions when a user enters or leaves a specific geographic boundary. Fused Location provider means to reduce power usage while using location services.</a:t>
            </a:r>
          </a:p>
          <a:p>
            <a:r>
              <a:rPr lang="en-GB" dirty="0">
                <a:solidFill>
                  <a:srgbClr val="C00000"/>
                </a:solidFill>
              </a:rPr>
              <a:t>Google Drive API</a:t>
            </a:r>
            <a:r>
              <a:rPr lang="en-GB" dirty="0"/>
              <a:t>: If you have Google Drive installed on your device, sharing and storing files from other apps is made easier with this API.</a:t>
            </a:r>
          </a:p>
          <a:p>
            <a:r>
              <a:rPr lang="en-GB" dirty="0">
                <a:solidFill>
                  <a:srgbClr val="C00000"/>
                </a:solidFill>
              </a:rPr>
              <a:t>Google Play Game Services: </a:t>
            </a:r>
            <a:r>
              <a:rPr lang="en-GB" dirty="0"/>
              <a:t>These services are used to create a more competitive and immersive experience in multiplayer gaming sessions through </a:t>
            </a:r>
            <a:r>
              <a:rPr lang="en-GB" dirty="0" err="1"/>
              <a:t>leaderboards</a:t>
            </a:r>
            <a:r>
              <a:rPr lang="en-GB" dirty="0"/>
              <a:t> and achievements. Moreover, Saved Games API ensures that you do not lose your progress in a game by syncing and saving your game data.</a:t>
            </a:r>
          </a:p>
          <a:p>
            <a:r>
              <a:rPr lang="en-GB" dirty="0">
                <a:solidFill>
                  <a:srgbClr val="C00000"/>
                </a:solidFill>
              </a:rPr>
              <a:t>Google+ platform</a:t>
            </a:r>
            <a:r>
              <a:rPr lang="en-GB" dirty="0"/>
              <a:t>: You must have come across apps that provide you with “Sign-in with Google+” login option. This service allows you to use a single username and password to access multiple accounts on multiple apps.</a:t>
            </a:r>
          </a:p>
          <a:p>
            <a:r>
              <a:rPr lang="en-GB" dirty="0">
                <a:solidFill>
                  <a:srgbClr val="C00000"/>
                </a:solidFill>
              </a:rPr>
              <a:t>Google Cast Android API</a:t>
            </a:r>
            <a:r>
              <a:rPr lang="en-GB" dirty="0"/>
              <a:t>: It allows Android applications to cast content on-screen to other devices via Google Cast.</a:t>
            </a:r>
          </a:p>
          <a:p>
            <a:r>
              <a:rPr lang="en-GB" dirty="0">
                <a:solidFill>
                  <a:srgbClr val="C00000"/>
                </a:solidFill>
              </a:rPr>
              <a:t>Google Mobile Ads: </a:t>
            </a:r>
            <a:r>
              <a:rPr lang="en-GB" dirty="0"/>
              <a:t>Google Mobile Ads is used to integrate advertisements into applications and display intelligent ads such as those based on location or browsing history. This is how thousands of app developers monetize their app.</a:t>
            </a:r>
          </a:p>
          <a:p>
            <a:pPr algn="l" fontAlgn="base"/>
            <a:r>
              <a:rPr lang="en-GB" dirty="0">
                <a:solidFill>
                  <a:srgbClr val="C00000"/>
                </a:solidFill>
              </a:rPr>
              <a:t>Other service</a:t>
            </a:r>
            <a:r>
              <a:rPr lang="en-GB" dirty="0"/>
              <a:t>: </a:t>
            </a:r>
            <a:r>
              <a:rPr lang="en-GB" b="0" i="0" dirty="0">
                <a:solidFill>
                  <a:srgbClr val="333333"/>
                </a:solidFill>
                <a:effectLst/>
                <a:latin typeface="ibm plex sans"/>
              </a:rPr>
              <a:t>Google Wallet, Google Play Protect, Google Fit API, Google account authentication methods</a:t>
            </a:r>
          </a:p>
          <a:p>
            <a:endParaRPr lang="en-US" dirty="0"/>
          </a:p>
        </p:txBody>
      </p:sp>
    </p:spTree>
    <p:extLst>
      <p:ext uri="{BB962C8B-B14F-4D97-AF65-F5344CB8AC3E}">
        <p14:creationId xmlns:p14="http://schemas.microsoft.com/office/powerpoint/2010/main" val="2446382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27BE-4EA2-4524-8599-EDE4D466B612}"/>
              </a:ext>
            </a:extLst>
          </p:cNvPr>
          <p:cNvSpPr>
            <a:spLocks noGrp="1"/>
          </p:cNvSpPr>
          <p:nvPr>
            <p:ph type="title"/>
          </p:nvPr>
        </p:nvSpPr>
        <p:spPr/>
        <p:txBody>
          <a:bodyPr/>
          <a:lstStyle/>
          <a:p>
            <a:r>
              <a:rPr lang="en-US" dirty="0"/>
              <a:t>Find all Gmail addresses appeared in the phone?</a:t>
            </a:r>
          </a:p>
        </p:txBody>
      </p:sp>
      <p:pic>
        <p:nvPicPr>
          <p:cNvPr id="4" name="Picture 3">
            <a:extLst>
              <a:ext uri="{FF2B5EF4-FFF2-40B4-BE49-F238E27FC236}">
                <a16:creationId xmlns:a16="http://schemas.microsoft.com/office/drawing/2014/main" id="{5F0734B1-DB38-4EEA-B6BC-87F4C1F4718A}"/>
              </a:ext>
            </a:extLst>
          </p:cNvPr>
          <p:cNvPicPr>
            <a:picLocks noChangeAspect="1"/>
          </p:cNvPicPr>
          <p:nvPr/>
        </p:nvPicPr>
        <p:blipFill>
          <a:blip r:embed="rId3"/>
          <a:stretch>
            <a:fillRect/>
          </a:stretch>
        </p:blipFill>
        <p:spPr>
          <a:xfrm>
            <a:off x="838200" y="2158846"/>
            <a:ext cx="10341236" cy="3276884"/>
          </a:xfrm>
          <a:prstGeom prst="rect">
            <a:avLst/>
          </a:prstGeom>
        </p:spPr>
      </p:pic>
      <p:cxnSp>
        <p:nvCxnSpPr>
          <p:cNvPr id="6" name="Straight Arrow Connector 5">
            <a:extLst>
              <a:ext uri="{FF2B5EF4-FFF2-40B4-BE49-F238E27FC236}">
                <a16:creationId xmlns:a16="http://schemas.microsoft.com/office/drawing/2014/main" id="{F4E9F194-ED37-4A08-AAB1-E6B7ED7CA724}"/>
              </a:ext>
            </a:extLst>
          </p:cNvPr>
          <p:cNvCxnSpPr/>
          <p:nvPr/>
        </p:nvCxnSpPr>
        <p:spPr>
          <a:xfrm flipH="1">
            <a:off x="4237463" y="2988527"/>
            <a:ext cx="431181" cy="13381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CBF35393-5183-4DA1-8998-93AC6BC48A9B}"/>
              </a:ext>
            </a:extLst>
          </p:cNvPr>
          <p:cNvCxnSpPr/>
          <p:nvPr/>
        </p:nvCxnSpPr>
        <p:spPr>
          <a:xfrm flipH="1">
            <a:off x="4438185" y="3256156"/>
            <a:ext cx="327103" cy="1040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3722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C2FCA1-650A-42EA-95A7-7A2FFD015D28}"/>
              </a:ext>
            </a:extLst>
          </p:cNvPr>
          <p:cNvSpPr>
            <a:spLocks noGrp="1"/>
          </p:cNvSpPr>
          <p:nvPr>
            <p:ph type="title"/>
          </p:nvPr>
        </p:nvSpPr>
        <p:spPr/>
        <p:txBody>
          <a:bodyPr/>
          <a:lstStyle/>
          <a:p>
            <a:r>
              <a:rPr lang="en-US" dirty="0"/>
              <a:t>Pixel 3 Device Information</a:t>
            </a:r>
          </a:p>
        </p:txBody>
      </p:sp>
      <p:sp>
        <p:nvSpPr>
          <p:cNvPr id="5" name="Text Placeholder 4">
            <a:extLst>
              <a:ext uri="{FF2B5EF4-FFF2-40B4-BE49-F238E27FC236}">
                <a16:creationId xmlns:a16="http://schemas.microsoft.com/office/drawing/2014/main" id="{4E9A3CBC-D866-46E5-AA37-8D47564F10C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281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9D61-741B-4A5C-945F-DF6F260DF44D}"/>
              </a:ext>
            </a:extLst>
          </p:cNvPr>
          <p:cNvSpPr>
            <a:spLocks noGrp="1"/>
          </p:cNvSpPr>
          <p:nvPr>
            <p:ph type="title"/>
          </p:nvPr>
        </p:nvSpPr>
        <p:spPr/>
        <p:txBody>
          <a:bodyPr/>
          <a:lstStyle/>
          <a:p>
            <a:r>
              <a:rPr lang="en-US" dirty="0"/>
              <a:t>Which Gmail is registered for google service for Pixel 3?</a:t>
            </a:r>
          </a:p>
        </p:txBody>
      </p:sp>
      <p:sp>
        <p:nvSpPr>
          <p:cNvPr id="3" name="Content Placeholder 2">
            <a:extLst>
              <a:ext uri="{FF2B5EF4-FFF2-40B4-BE49-F238E27FC236}">
                <a16:creationId xmlns:a16="http://schemas.microsoft.com/office/drawing/2014/main" id="{F3B014D9-EAD7-4A5F-A4DC-921919091233}"/>
              </a:ext>
            </a:extLst>
          </p:cNvPr>
          <p:cNvSpPr>
            <a:spLocks noGrp="1"/>
          </p:cNvSpPr>
          <p:nvPr>
            <p:ph idx="1"/>
          </p:nvPr>
        </p:nvSpPr>
        <p:spPr>
          <a:xfrm>
            <a:off x="838200" y="1825624"/>
            <a:ext cx="10515600" cy="1603375"/>
          </a:xfrm>
        </p:spPr>
        <p:txBody>
          <a:bodyPr>
            <a:normAutofit fontScale="92500" lnSpcReduction="10000"/>
          </a:bodyPr>
          <a:lstStyle/>
          <a:p>
            <a:r>
              <a:rPr lang="en-US" dirty="0"/>
              <a:t>Google use Gmail credential as a </a:t>
            </a:r>
            <a:r>
              <a:rPr lang="en-US" dirty="0">
                <a:solidFill>
                  <a:srgbClr val="FF0000"/>
                </a:solidFill>
              </a:rPr>
              <a:t>S</a:t>
            </a:r>
            <a:r>
              <a:rPr lang="en-US" dirty="0"/>
              <a:t>ingle </a:t>
            </a:r>
            <a:r>
              <a:rPr lang="en-US" dirty="0">
                <a:solidFill>
                  <a:srgbClr val="FF0000"/>
                </a:solidFill>
              </a:rPr>
              <a:t>S</a:t>
            </a:r>
            <a:r>
              <a:rPr lang="en-US" dirty="0"/>
              <a:t>ign-</a:t>
            </a:r>
            <a:r>
              <a:rPr lang="en-US" dirty="0">
                <a:solidFill>
                  <a:srgbClr val="FF0000"/>
                </a:solidFill>
              </a:rPr>
              <a:t>O</a:t>
            </a:r>
            <a:r>
              <a:rPr lang="en-US" dirty="0"/>
              <a:t>n (SSO) </a:t>
            </a:r>
          </a:p>
          <a:p>
            <a:pPr lvl="1"/>
            <a:r>
              <a:rPr lang="en-US" dirty="0"/>
              <a:t>for all the service they provide</a:t>
            </a:r>
          </a:p>
          <a:p>
            <a:r>
              <a:rPr lang="en-US" dirty="0"/>
              <a:t>Search for generated data by Gmail application</a:t>
            </a:r>
          </a:p>
          <a:p>
            <a:pPr lvl="1"/>
            <a:r>
              <a:rPr lang="en-US" dirty="0"/>
              <a:t>Gmail package </a:t>
            </a:r>
            <a:r>
              <a:rPr lang="en-US" i="1" dirty="0">
                <a:solidFill>
                  <a:srgbClr val="FF0000"/>
                </a:solidFill>
              </a:rPr>
              <a:t>com.google.android.gm</a:t>
            </a:r>
          </a:p>
        </p:txBody>
      </p:sp>
      <p:pic>
        <p:nvPicPr>
          <p:cNvPr id="9" name="Picture 8">
            <a:extLst>
              <a:ext uri="{FF2B5EF4-FFF2-40B4-BE49-F238E27FC236}">
                <a16:creationId xmlns:a16="http://schemas.microsoft.com/office/drawing/2014/main" id="{51BAF97F-FF84-44EA-B8DF-7DD922A3AFB2}"/>
              </a:ext>
            </a:extLst>
          </p:cNvPr>
          <p:cNvPicPr>
            <a:picLocks noChangeAspect="1"/>
          </p:cNvPicPr>
          <p:nvPr/>
        </p:nvPicPr>
        <p:blipFill>
          <a:blip r:embed="rId3"/>
          <a:stretch>
            <a:fillRect/>
          </a:stretch>
        </p:blipFill>
        <p:spPr>
          <a:xfrm>
            <a:off x="838200" y="3798331"/>
            <a:ext cx="6713802" cy="2491956"/>
          </a:xfrm>
          <a:prstGeom prst="rect">
            <a:avLst/>
          </a:prstGeom>
        </p:spPr>
      </p:pic>
      <p:sp>
        <p:nvSpPr>
          <p:cNvPr id="13" name="TextBox 12">
            <a:extLst>
              <a:ext uri="{FF2B5EF4-FFF2-40B4-BE49-F238E27FC236}">
                <a16:creationId xmlns:a16="http://schemas.microsoft.com/office/drawing/2014/main" id="{26B43207-946B-4086-AF7F-D5DAD53F521F}"/>
              </a:ext>
            </a:extLst>
          </p:cNvPr>
          <p:cNvSpPr txBox="1"/>
          <p:nvPr/>
        </p:nvSpPr>
        <p:spPr>
          <a:xfrm>
            <a:off x="838200" y="3428999"/>
            <a:ext cx="3933513" cy="369332"/>
          </a:xfrm>
          <a:prstGeom prst="rect">
            <a:avLst/>
          </a:prstGeom>
          <a:solidFill>
            <a:srgbClr val="FFC000"/>
          </a:solidFill>
        </p:spPr>
        <p:txBody>
          <a:bodyPr wrap="none" rtlCol="0">
            <a:spAutoFit/>
          </a:bodyPr>
          <a:lstStyle/>
          <a:p>
            <a:r>
              <a:rPr lang="en-US" dirty="0"/>
              <a:t>Exam all generated data/config of Gmail</a:t>
            </a:r>
          </a:p>
        </p:txBody>
      </p:sp>
    </p:spTree>
    <p:extLst>
      <p:ext uri="{BB962C8B-B14F-4D97-AF65-F5344CB8AC3E}">
        <p14:creationId xmlns:p14="http://schemas.microsoft.com/office/powerpoint/2010/main" val="49373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EC9A9-5349-44CE-9DA1-AB41DFE556F8}"/>
              </a:ext>
            </a:extLst>
          </p:cNvPr>
          <p:cNvPicPr>
            <a:picLocks noChangeAspect="1"/>
          </p:cNvPicPr>
          <p:nvPr/>
        </p:nvPicPr>
        <p:blipFill>
          <a:blip r:embed="rId2"/>
          <a:stretch>
            <a:fillRect/>
          </a:stretch>
        </p:blipFill>
        <p:spPr>
          <a:xfrm>
            <a:off x="1922916" y="643466"/>
            <a:ext cx="8346168" cy="5571067"/>
          </a:xfrm>
          <a:prstGeom prst="rect">
            <a:avLst/>
          </a:prstGeom>
        </p:spPr>
      </p:pic>
      <p:cxnSp>
        <p:nvCxnSpPr>
          <p:cNvPr id="7" name="Straight Arrow Connector 6">
            <a:extLst>
              <a:ext uri="{FF2B5EF4-FFF2-40B4-BE49-F238E27FC236}">
                <a16:creationId xmlns:a16="http://schemas.microsoft.com/office/drawing/2014/main" id="{0C2D685D-5251-48D9-A846-E688A53BE7B3}"/>
              </a:ext>
            </a:extLst>
          </p:cNvPr>
          <p:cNvCxnSpPr>
            <a:cxnSpLocks/>
          </p:cNvCxnSpPr>
          <p:nvPr/>
        </p:nvCxnSpPr>
        <p:spPr>
          <a:xfrm flipH="1">
            <a:off x="3129776" y="4438185"/>
            <a:ext cx="52039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Straight Arrow Connector 9">
            <a:extLst>
              <a:ext uri="{FF2B5EF4-FFF2-40B4-BE49-F238E27FC236}">
                <a16:creationId xmlns:a16="http://schemas.microsoft.com/office/drawing/2014/main" id="{CE8CB8EA-7B73-4A17-9F23-44F86C60AE36}"/>
              </a:ext>
            </a:extLst>
          </p:cNvPr>
          <p:cNvCxnSpPr>
            <a:cxnSpLocks/>
          </p:cNvCxnSpPr>
          <p:nvPr/>
        </p:nvCxnSpPr>
        <p:spPr>
          <a:xfrm flipH="1">
            <a:off x="3717073" y="5501268"/>
            <a:ext cx="535259"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3" name="TextBox 12">
            <a:extLst>
              <a:ext uri="{FF2B5EF4-FFF2-40B4-BE49-F238E27FC236}">
                <a16:creationId xmlns:a16="http://schemas.microsoft.com/office/drawing/2014/main" id="{D8DB8D5E-648F-4D2B-9490-62D92BD2FC27}"/>
              </a:ext>
            </a:extLst>
          </p:cNvPr>
          <p:cNvSpPr txBox="1"/>
          <p:nvPr/>
        </p:nvSpPr>
        <p:spPr>
          <a:xfrm>
            <a:off x="1922916" y="274134"/>
            <a:ext cx="3870483" cy="369332"/>
          </a:xfrm>
          <a:prstGeom prst="rect">
            <a:avLst/>
          </a:prstGeom>
          <a:solidFill>
            <a:srgbClr val="FFC000"/>
          </a:solidFill>
        </p:spPr>
        <p:txBody>
          <a:bodyPr wrap="none" rtlCol="0">
            <a:spAutoFit/>
          </a:bodyPr>
          <a:lstStyle/>
          <a:p>
            <a:r>
              <a:rPr lang="en-US" dirty="0"/>
              <a:t>Show shared preference/configurations</a:t>
            </a:r>
          </a:p>
        </p:txBody>
      </p:sp>
    </p:spTree>
    <p:extLst>
      <p:ext uri="{BB962C8B-B14F-4D97-AF65-F5344CB8AC3E}">
        <p14:creationId xmlns:p14="http://schemas.microsoft.com/office/powerpoint/2010/main" val="1577270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F6CAFC-0C64-46F3-AA81-38702452BE5C}"/>
              </a:ext>
            </a:extLst>
          </p:cNvPr>
          <p:cNvPicPr>
            <a:picLocks noChangeAspect="1"/>
          </p:cNvPicPr>
          <p:nvPr/>
        </p:nvPicPr>
        <p:blipFill>
          <a:blip r:embed="rId3"/>
          <a:stretch>
            <a:fillRect/>
          </a:stretch>
        </p:blipFill>
        <p:spPr>
          <a:xfrm>
            <a:off x="1657902" y="806753"/>
            <a:ext cx="8876195" cy="5614124"/>
          </a:xfrm>
          <a:prstGeom prst="rect">
            <a:avLst/>
          </a:prstGeom>
        </p:spPr>
      </p:pic>
      <p:sp>
        <p:nvSpPr>
          <p:cNvPr id="4" name="TextBox 3">
            <a:extLst>
              <a:ext uri="{FF2B5EF4-FFF2-40B4-BE49-F238E27FC236}">
                <a16:creationId xmlns:a16="http://schemas.microsoft.com/office/drawing/2014/main" id="{75B4B96E-BCFA-40B2-8153-EC11676FFBB4}"/>
              </a:ext>
            </a:extLst>
          </p:cNvPr>
          <p:cNvSpPr txBox="1"/>
          <p:nvPr/>
        </p:nvSpPr>
        <p:spPr>
          <a:xfrm>
            <a:off x="1657902" y="437123"/>
            <a:ext cx="3111044" cy="369332"/>
          </a:xfrm>
          <a:prstGeom prst="rect">
            <a:avLst/>
          </a:prstGeom>
          <a:solidFill>
            <a:srgbClr val="FFC000"/>
          </a:solidFill>
        </p:spPr>
        <p:txBody>
          <a:bodyPr wrap="none" rtlCol="0">
            <a:spAutoFit/>
          </a:bodyPr>
          <a:lstStyle/>
          <a:p>
            <a:r>
              <a:rPr lang="en-US" dirty="0"/>
              <a:t>Check Gmail preference setting</a:t>
            </a:r>
          </a:p>
        </p:txBody>
      </p:sp>
      <p:sp>
        <p:nvSpPr>
          <p:cNvPr id="5" name="TextBox 4">
            <a:extLst>
              <a:ext uri="{FF2B5EF4-FFF2-40B4-BE49-F238E27FC236}">
                <a16:creationId xmlns:a16="http://schemas.microsoft.com/office/drawing/2014/main" id="{5A6DBFC8-C76A-4535-991B-C982FBC9BA91}"/>
              </a:ext>
            </a:extLst>
          </p:cNvPr>
          <p:cNvSpPr txBox="1"/>
          <p:nvPr/>
        </p:nvSpPr>
        <p:spPr>
          <a:xfrm>
            <a:off x="9015985" y="2208529"/>
            <a:ext cx="2558982" cy="954107"/>
          </a:xfrm>
          <a:prstGeom prst="rect">
            <a:avLst/>
          </a:prstGeom>
          <a:solidFill>
            <a:schemeClr val="accent4">
              <a:lumMod val="20000"/>
              <a:lumOff val="80000"/>
            </a:schemeClr>
          </a:solidFill>
        </p:spPr>
        <p:txBody>
          <a:bodyPr wrap="square" rtlCol="0">
            <a:spAutoFit/>
          </a:bodyPr>
          <a:lstStyle/>
          <a:p>
            <a:r>
              <a:rPr lang="en-US" sz="1400" dirty="0"/>
              <a:t>Gmail is associated with </a:t>
            </a:r>
          </a:p>
          <a:p>
            <a:pPr marL="285750" indent="-285750">
              <a:buFont typeface="Arial" panose="020B0604020202020204" pitchFamily="34" charset="0"/>
              <a:buChar char="•"/>
            </a:pPr>
            <a:r>
              <a:rPr lang="en-US" sz="1400" dirty="0">
                <a:solidFill>
                  <a:srgbClr val="FFC000"/>
                </a:solidFill>
              </a:rPr>
              <a:t>phone</a:t>
            </a:r>
          </a:p>
          <a:p>
            <a:pPr marL="285750" indent="-285750">
              <a:buFont typeface="Arial" panose="020B0604020202020204" pitchFamily="34" charset="0"/>
              <a:buChar char="•"/>
            </a:pPr>
            <a:r>
              <a:rPr lang="en-US" sz="1400" dirty="0">
                <a:solidFill>
                  <a:srgbClr val="00B050"/>
                </a:solidFill>
              </a:rPr>
              <a:t>apps</a:t>
            </a:r>
            <a:r>
              <a:rPr lang="en-US" sz="1400" dirty="0"/>
              <a:t>: </a:t>
            </a:r>
            <a:r>
              <a:rPr lang="en-US" sz="1400" dirty="0" err="1"/>
              <a:t>Textnow</a:t>
            </a:r>
            <a:r>
              <a:rPr lang="en-US" sz="1400" dirty="0"/>
              <a:t>, Signal, </a:t>
            </a:r>
            <a:r>
              <a:rPr lang="en-US" sz="1400" dirty="0" err="1"/>
              <a:t>Skyper</a:t>
            </a:r>
            <a:r>
              <a:rPr lang="en-US" sz="1400" dirty="0"/>
              <a:t>, </a:t>
            </a:r>
            <a:r>
              <a:rPr lang="en-US" sz="1400" dirty="0" err="1"/>
              <a:t>whatapp</a:t>
            </a:r>
            <a:endParaRPr lang="en-US" sz="1400" dirty="0"/>
          </a:p>
        </p:txBody>
      </p:sp>
      <p:cxnSp>
        <p:nvCxnSpPr>
          <p:cNvPr id="7" name="Straight Arrow Connector 6">
            <a:extLst>
              <a:ext uri="{FF2B5EF4-FFF2-40B4-BE49-F238E27FC236}">
                <a16:creationId xmlns:a16="http://schemas.microsoft.com/office/drawing/2014/main" id="{1F4069AB-58E9-4D3B-9FE0-D4CD7720AA80}"/>
              </a:ext>
            </a:extLst>
          </p:cNvPr>
          <p:cNvCxnSpPr/>
          <p:nvPr/>
        </p:nvCxnSpPr>
        <p:spPr>
          <a:xfrm flipH="1">
            <a:off x="7114478" y="2624254"/>
            <a:ext cx="2222810" cy="21336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Straight Arrow Connector 8">
            <a:extLst>
              <a:ext uri="{FF2B5EF4-FFF2-40B4-BE49-F238E27FC236}">
                <a16:creationId xmlns:a16="http://schemas.microsoft.com/office/drawing/2014/main" id="{130534AD-4600-4BEA-A636-168790CF73A9}"/>
              </a:ext>
            </a:extLst>
          </p:cNvPr>
          <p:cNvCxnSpPr/>
          <p:nvPr/>
        </p:nvCxnSpPr>
        <p:spPr>
          <a:xfrm flipH="1" flipV="1">
            <a:off x="6778306" y="2475571"/>
            <a:ext cx="2477206" cy="327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5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56AE22-B493-4F2F-95E5-EF282C4BE94A}"/>
              </a:ext>
            </a:extLst>
          </p:cNvPr>
          <p:cNvPicPr>
            <a:picLocks noChangeAspect="1"/>
          </p:cNvPicPr>
          <p:nvPr/>
        </p:nvPicPr>
        <p:blipFill>
          <a:blip r:embed="rId3"/>
          <a:stretch>
            <a:fillRect/>
          </a:stretch>
        </p:blipFill>
        <p:spPr>
          <a:xfrm>
            <a:off x="643467" y="934465"/>
            <a:ext cx="10905066" cy="4989068"/>
          </a:xfrm>
          <a:prstGeom prst="rect">
            <a:avLst/>
          </a:prstGeom>
        </p:spPr>
      </p:pic>
    </p:spTree>
    <p:extLst>
      <p:ext uri="{BB962C8B-B14F-4D97-AF65-F5344CB8AC3E}">
        <p14:creationId xmlns:p14="http://schemas.microsoft.com/office/powerpoint/2010/main" val="4192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B7B-582D-440A-AAE2-40AF1C1EE076}"/>
              </a:ext>
            </a:extLst>
          </p:cNvPr>
          <p:cNvSpPr>
            <a:spLocks noGrp="1"/>
          </p:cNvSpPr>
          <p:nvPr>
            <p:ph type="title"/>
          </p:nvPr>
        </p:nvSpPr>
        <p:spPr/>
        <p:txBody>
          <a:bodyPr/>
          <a:lstStyle/>
          <a:p>
            <a:r>
              <a:rPr lang="en-US" dirty="0"/>
              <a:t>Which Gmail is registered in Play store?</a:t>
            </a:r>
          </a:p>
        </p:txBody>
      </p:sp>
      <p:pic>
        <p:nvPicPr>
          <p:cNvPr id="5" name="Picture 4">
            <a:extLst>
              <a:ext uri="{FF2B5EF4-FFF2-40B4-BE49-F238E27FC236}">
                <a16:creationId xmlns:a16="http://schemas.microsoft.com/office/drawing/2014/main" id="{8166798B-CB9F-4D52-804D-20D129F049FC}"/>
              </a:ext>
            </a:extLst>
          </p:cNvPr>
          <p:cNvPicPr>
            <a:picLocks noChangeAspect="1"/>
          </p:cNvPicPr>
          <p:nvPr/>
        </p:nvPicPr>
        <p:blipFill>
          <a:blip r:embed="rId3"/>
          <a:stretch>
            <a:fillRect/>
          </a:stretch>
        </p:blipFill>
        <p:spPr>
          <a:xfrm>
            <a:off x="838200" y="2441116"/>
            <a:ext cx="10423854" cy="2123721"/>
          </a:xfrm>
          <a:prstGeom prst="rect">
            <a:avLst/>
          </a:prstGeom>
        </p:spPr>
      </p:pic>
      <p:pic>
        <p:nvPicPr>
          <p:cNvPr id="4" name="Picture 3">
            <a:extLst>
              <a:ext uri="{FF2B5EF4-FFF2-40B4-BE49-F238E27FC236}">
                <a16:creationId xmlns:a16="http://schemas.microsoft.com/office/drawing/2014/main" id="{C499D6AD-472D-4292-9815-47B43F982E4C}"/>
              </a:ext>
            </a:extLst>
          </p:cNvPr>
          <p:cNvPicPr>
            <a:picLocks noChangeAspect="1"/>
          </p:cNvPicPr>
          <p:nvPr/>
        </p:nvPicPr>
        <p:blipFill>
          <a:blip r:embed="rId4"/>
          <a:stretch>
            <a:fillRect/>
          </a:stretch>
        </p:blipFill>
        <p:spPr>
          <a:xfrm>
            <a:off x="151736" y="5315265"/>
            <a:ext cx="11796782" cy="716342"/>
          </a:xfrm>
          <a:prstGeom prst="rect">
            <a:avLst/>
          </a:prstGeom>
        </p:spPr>
      </p:pic>
      <p:sp>
        <p:nvSpPr>
          <p:cNvPr id="6" name="TextBox 5">
            <a:extLst>
              <a:ext uri="{FF2B5EF4-FFF2-40B4-BE49-F238E27FC236}">
                <a16:creationId xmlns:a16="http://schemas.microsoft.com/office/drawing/2014/main" id="{704E675F-7E1E-440F-94EE-8723F014869B}"/>
              </a:ext>
            </a:extLst>
          </p:cNvPr>
          <p:cNvSpPr txBox="1"/>
          <p:nvPr/>
        </p:nvSpPr>
        <p:spPr>
          <a:xfrm>
            <a:off x="838200" y="2071784"/>
            <a:ext cx="4387291" cy="369332"/>
          </a:xfrm>
          <a:prstGeom prst="rect">
            <a:avLst/>
          </a:prstGeom>
          <a:solidFill>
            <a:srgbClr val="FFC000"/>
          </a:solidFill>
        </p:spPr>
        <p:txBody>
          <a:bodyPr wrap="none" rtlCol="0">
            <a:spAutoFit/>
          </a:bodyPr>
          <a:lstStyle/>
          <a:p>
            <a:r>
              <a:rPr lang="en-US" dirty="0"/>
              <a:t>Check Gmail information </a:t>
            </a:r>
            <a:r>
              <a:rPr lang="en-US" dirty="0" err="1"/>
              <a:t>fro</a:t>
            </a:r>
            <a:r>
              <a:rPr lang="en-US" dirty="0"/>
              <a:t> Play store cache</a:t>
            </a:r>
          </a:p>
        </p:txBody>
      </p:sp>
      <p:sp>
        <p:nvSpPr>
          <p:cNvPr id="7" name="TextBox 6">
            <a:extLst>
              <a:ext uri="{FF2B5EF4-FFF2-40B4-BE49-F238E27FC236}">
                <a16:creationId xmlns:a16="http://schemas.microsoft.com/office/drawing/2014/main" id="{3625A8C9-779B-4017-9D43-BB2373B3B56F}"/>
              </a:ext>
            </a:extLst>
          </p:cNvPr>
          <p:cNvSpPr txBox="1"/>
          <p:nvPr/>
        </p:nvSpPr>
        <p:spPr>
          <a:xfrm>
            <a:off x="151736" y="4945933"/>
            <a:ext cx="5744008" cy="369332"/>
          </a:xfrm>
          <a:prstGeom prst="rect">
            <a:avLst/>
          </a:prstGeom>
          <a:solidFill>
            <a:srgbClr val="FFC000"/>
          </a:solidFill>
        </p:spPr>
        <p:txBody>
          <a:bodyPr wrap="none" rtlCol="0">
            <a:spAutoFit/>
          </a:bodyPr>
          <a:lstStyle/>
          <a:p>
            <a:r>
              <a:rPr lang="en-US" dirty="0"/>
              <a:t>We can’t find/don’t know  anything from </a:t>
            </a:r>
            <a:r>
              <a:rPr lang="en-US" i="1" dirty="0">
                <a:solidFill>
                  <a:srgbClr val="C00000"/>
                </a:solidFill>
              </a:rPr>
              <a:t>play_metalog.log</a:t>
            </a:r>
          </a:p>
        </p:txBody>
      </p:sp>
    </p:spTree>
    <p:extLst>
      <p:ext uri="{BB962C8B-B14F-4D97-AF65-F5344CB8AC3E}">
        <p14:creationId xmlns:p14="http://schemas.microsoft.com/office/powerpoint/2010/main" val="141185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3294-DFA6-47DE-AFA1-8091D642F736}"/>
              </a:ext>
            </a:extLst>
          </p:cNvPr>
          <p:cNvSpPr>
            <a:spLocks noGrp="1"/>
          </p:cNvSpPr>
          <p:nvPr>
            <p:ph type="title"/>
          </p:nvPr>
        </p:nvSpPr>
        <p:spPr/>
        <p:txBody>
          <a:bodyPr/>
          <a:lstStyle/>
          <a:p>
            <a:r>
              <a:rPr lang="en-US" dirty="0"/>
              <a:t>Which Gmail used for scheduling Jobs? </a:t>
            </a:r>
          </a:p>
        </p:txBody>
      </p:sp>
      <p:sp>
        <p:nvSpPr>
          <p:cNvPr id="3" name="Content Placeholder 2">
            <a:extLst>
              <a:ext uri="{FF2B5EF4-FFF2-40B4-BE49-F238E27FC236}">
                <a16:creationId xmlns:a16="http://schemas.microsoft.com/office/drawing/2014/main" id="{3ED6BF19-097A-48D9-AC12-099FA37DB709}"/>
              </a:ext>
            </a:extLst>
          </p:cNvPr>
          <p:cNvSpPr>
            <a:spLocks noGrp="1"/>
          </p:cNvSpPr>
          <p:nvPr>
            <p:ph idx="1"/>
          </p:nvPr>
        </p:nvSpPr>
        <p:spPr/>
        <p:txBody>
          <a:bodyPr/>
          <a:lstStyle/>
          <a:p>
            <a:r>
              <a:rPr lang="en-US" dirty="0"/>
              <a:t>A Job in Android is a background tasks, e.g., </a:t>
            </a:r>
          </a:p>
          <a:p>
            <a:pPr lvl="1"/>
            <a:r>
              <a:rPr lang="en-US" dirty="0"/>
              <a:t>receive a message</a:t>
            </a:r>
          </a:p>
          <a:p>
            <a:pPr lvl="1"/>
            <a:r>
              <a:rPr lang="en-US" dirty="0"/>
              <a:t>read data from a database</a:t>
            </a:r>
          </a:p>
          <a:p>
            <a:r>
              <a:rPr lang="en-GB" dirty="0"/>
              <a:t>Android provides a </a:t>
            </a:r>
            <a:r>
              <a:rPr lang="en-GB" i="1" dirty="0" err="1">
                <a:solidFill>
                  <a:srgbClr val="C00000"/>
                </a:solidFill>
              </a:rPr>
              <a:t>JobScheduler</a:t>
            </a:r>
            <a:endParaRPr lang="en-GB" i="1" dirty="0">
              <a:solidFill>
                <a:srgbClr val="C00000"/>
              </a:solidFill>
            </a:endParaRPr>
          </a:p>
          <a:p>
            <a:pPr lvl="1"/>
            <a:r>
              <a:rPr lang="en-GB" dirty="0"/>
              <a:t>It allows you to specify conditions for running work</a:t>
            </a:r>
          </a:p>
          <a:p>
            <a:pPr lvl="1"/>
            <a:r>
              <a:rPr lang="en-GB" dirty="0"/>
              <a:t>e.g., a big downloading job is to run when the device is plugged in and has a WIFI connection.</a:t>
            </a:r>
          </a:p>
          <a:p>
            <a:r>
              <a:rPr lang="en-US" i="1" dirty="0">
                <a:solidFill>
                  <a:srgbClr val="C00000"/>
                </a:solidFill>
              </a:rPr>
              <a:t>Job-Info</a:t>
            </a:r>
            <a:r>
              <a:rPr lang="en-US" b="0" i="0" dirty="0">
                <a:solidFill>
                  <a:srgbClr val="666666"/>
                </a:solidFill>
                <a:effectLst/>
                <a:latin typeface="Oxygen"/>
              </a:rPr>
              <a:t> </a:t>
            </a:r>
            <a:r>
              <a:rPr lang="en-GB" dirty="0"/>
              <a:t>is stored in </a:t>
            </a:r>
            <a:r>
              <a:rPr lang="en-GB" i="1" dirty="0">
                <a:solidFill>
                  <a:srgbClr val="C00000"/>
                </a:solidFill>
              </a:rPr>
              <a:t>/data/system/job/jobs.xml </a:t>
            </a:r>
          </a:p>
          <a:p>
            <a:pPr lvl="1"/>
            <a:r>
              <a:rPr lang="en-GB" i="1" dirty="0">
                <a:solidFill>
                  <a:srgbClr val="C00000"/>
                </a:solidFill>
              </a:rPr>
              <a:t>Job-info</a:t>
            </a:r>
            <a:r>
              <a:rPr lang="en-GB" dirty="0"/>
              <a:t> has a list of </a:t>
            </a:r>
            <a:r>
              <a:rPr lang="en-GB" i="1" dirty="0">
                <a:solidFill>
                  <a:srgbClr val="C00000"/>
                </a:solidFill>
              </a:rPr>
              <a:t>job </a:t>
            </a:r>
            <a:r>
              <a:rPr lang="en-GB" dirty="0"/>
              <a:t>objects</a:t>
            </a:r>
          </a:p>
          <a:p>
            <a:pPr lvl="1"/>
            <a:r>
              <a:rPr lang="en-GB" dirty="0"/>
              <a:t>Each </a:t>
            </a:r>
            <a:r>
              <a:rPr lang="en-GB" i="1" dirty="0">
                <a:solidFill>
                  <a:srgbClr val="C00000"/>
                </a:solidFill>
              </a:rPr>
              <a:t>job</a:t>
            </a:r>
            <a:r>
              <a:rPr lang="en-GB" dirty="0"/>
              <a:t> contains forensic information  </a:t>
            </a:r>
            <a:endParaRPr lang="en-US" dirty="0"/>
          </a:p>
        </p:txBody>
      </p:sp>
    </p:spTree>
    <p:extLst>
      <p:ext uri="{BB962C8B-B14F-4D97-AF65-F5344CB8AC3E}">
        <p14:creationId xmlns:p14="http://schemas.microsoft.com/office/powerpoint/2010/main" val="181172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C3BE-177E-44E4-B985-89413303236B}"/>
              </a:ext>
            </a:extLst>
          </p:cNvPr>
          <p:cNvSpPr>
            <a:spLocks noGrp="1"/>
          </p:cNvSpPr>
          <p:nvPr>
            <p:ph type="title"/>
          </p:nvPr>
        </p:nvSpPr>
        <p:spPr/>
        <p:txBody>
          <a:bodyPr/>
          <a:lstStyle/>
          <a:p>
            <a:r>
              <a:rPr lang="en-US" i="1" dirty="0">
                <a:solidFill>
                  <a:srgbClr val="C00000"/>
                </a:solidFill>
              </a:rPr>
              <a:t>Job</a:t>
            </a:r>
            <a:r>
              <a:rPr lang="en-US" dirty="0"/>
              <a:t> object information</a:t>
            </a:r>
          </a:p>
        </p:txBody>
      </p:sp>
      <p:sp>
        <p:nvSpPr>
          <p:cNvPr id="3" name="Content Placeholder 2">
            <a:extLst>
              <a:ext uri="{FF2B5EF4-FFF2-40B4-BE49-F238E27FC236}">
                <a16:creationId xmlns:a16="http://schemas.microsoft.com/office/drawing/2014/main" id="{E8CFAC1E-B668-4786-B986-A34B2682167E}"/>
              </a:ext>
            </a:extLst>
          </p:cNvPr>
          <p:cNvSpPr>
            <a:spLocks noGrp="1"/>
          </p:cNvSpPr>
          <p:nvPr>
            <p:ph idx="1"/>
          </p:nvPr>
        </p:nvSpPr>
        <p:spPr/>
        <p:txBody>
          <a:bodyPr>
            <a:normAutofit fontScale="85000" lnSpcReduction="20000"/>
          </a:bodyPr>
          <a:lstStyle/>
          <a:p>
            <a:r>
              <a:rPr lang="en-GB" dirty="0"/>
              <a:t>make the job periodic (a repeating job within a given period)</a:t>
            </a:r>
          </a:p>
          <a:p>
            <a:r>
              <a:rPr lang="en-GB" dirty="0"/>
              <a:t>the interval between periodic job runs</a:t>
            </a:r>
          </a:p>
          <a:p>
            <a:r>
              <a:rPr lang="en-GB" dirty="0"/>
              <a:t>the maximum execution delay – how long to wait to kick of the job (not a parameter for a periodic job task)</a:t>
            </a:r>
          </a:p>
          <a:p>
            <a:r>
              <a:rPr lang="en-GB" dirty="0"/>
              <a:t>the minimum amount of time delay before starting the job (not a parameter for a periodic job task)</a:t>
            </a:r>
          </a:p>
          <a:p>
            <a:r>
              <a:rPr lang="en-GB" dirty="0"/>
              <a:t>the device must be plugged in and charging in order to run the job</a:t>
            </a:r>
          </a:p>
          <a:p>
            <a:r>
              <a:rPr lang="en-GB" dirty="0"/>
              <a:t>the device must be idle (“in an idle maintenance window”) in order to run the job</a:t>
            </a:r>
          </a:p>
          <a:p>
            <a:r>
              <a:rPr lang="en-GB" dirty="0"/>
              <a:t>the device must have a network connection (either WIFI, unmetered, or any)</a:t>
            </a:r>
          </a:p>
          <a:p>
            <a:r>
              <a:rPr lang="en-GB" dirty="0"/>
              <a:t>the device must not be connected to a network</a:t>
            </a:r>
          </a:p>
          <a:p>
            <a:r>
              <a:rPr lang="en-GB" dirty="0"/>
              <a:t>the job should be rescheduled if the device reboots (called a “persistent” job).</a:t>
            </a:r>
          </a:p>
          <a:p>
            <a:r>
              <a:rPr lang="en-GB" dirty="0">
                <a:solidFill>
                  <a:srgbClr val="C00000"/>
                </a:solidFill>
              </a:rPr>
              <a:t>Extra: account name/Gmail maybe associated with the job</a:t>
            </a:r>
          </a:p>
          <a:p>
            <a:endParaRPr lang="en-GB" dirty="0"/>
          </a:p>
        </p:txBody>
      </p:sp>
      <p:sp>
        <p:nvSpPr>
          <p:cNvPr id="5" name="TextBox 4">
            <a:extLst>
              <a:ext uri="{FF2B5EF4-FFF2-40B4-BE49-F238E27FC236}">
                <a16:creationId xmlns:a16="http://schemas.microsoft.com/office/drawing/2014/main" id="{18D857D7-5551-4ECC-9C27-E5E73A583D7F}"/>
              </a:ext>
            </a:extLst>
          </p:cNvPr>
          <p:cNvSpPr txBox="1"/>
          <p:nvPr/>
        </p:nvSpPr>
        <p:spPr>
          <a:xfrm>
            <a:off x="6235700" y="1388825"/>
            <a:ext cx="5727700" cy="369332"/>
          </a:xfrm>
          <a:prstGeom prst="rect">
            <a:avLst/>
          </a:prstGeom>
          <a:noFill/>
        </p:spPr>
        <p:txBody>
          <a:bodyPr wrap="square">
            <a:spAutoFit/>
          </a:bodyPr>
          <a:lstStyle/>
          <a:p>
            <a:r>
              <a:rPr lang="en-GB" dirty="0">
                <a:solidFill>
                  <a:srgbClr val="FF0000"/>
                </a:solidFill>
              </a:rPr>
              <a:t>* all time related parameters are specified in milliseconds</a:t>
            </a:r>
          </a:p>
        </p:txBody>
      </p:sp>
    </p:spTree>
    <p:extLst>
      <p:ext uri="{BB962C8B-B14F-4D97-AF65-F5344CB8AC3E}">
        <p14:creationId xmlns:p14="http://schemas.microsoft.com/office/powerpoint/2010/main" val="387789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43C77F-46AB-4792-BF43-CDE0B0F1631C}"/>
              </a:ext>
            </a:extLst>
          </p:cNvPr>
          <p:cNvPicPr>
            <a:picLocks noChangeAspect="1"/>
          </p:cNvPicPr>
          <p:nvPr/>
        </p:nvPicPr>
        <p:blipFill>
          <a:blip r:embed="rId3"/>
          <a:stretch>
            <a:fillRect/>
          </a:stretch>
        </p:blipFill>
        <p:spPr>
          <a:xfrm>
            <a:off x="914279" y="2386304"/>
            <a:ext cx="10493649" cy="3718882"/>
          </a:xfrm>
          <a:prstGeom prst="rect">
            <a:avLst/>
          </a:prstGeom>
        </p:spPr>
      </p:pic>
      <p:pic>
        <p:nvPicPr>
          <p:cNvPr id="3" name="Picture 2">
            <a:extLst>
              <a:ext uri="{FF2B5EF4-FFF2-40B4-BE49-F238E27FC236}">
                <a16:creationId xmlns:a16="http://schemas.microsoft.com/office/drawing/2014/main" id="{C4FFFF74-2B81-41AD-8B03-C7FE75BACBF8}"/>
              </a:ext>
            </a:extLst>
          </p:cNvPr>
          <p:cNvPicPr>
            <a:picLocks noChangeAspect="1"/>
          </p:cNvPicPr>
          <p:nvPr/>
        </p:nvPicPr>
        <p:blipFill>
          <a:blip r:embed="rId4"/>
          <a:stretch>
            <a:fillRect/>
          </a:stretch>
        </p:blipFill>
        <p:spPr>
          <a:xfrm>
            <a:off x="1250520" y="639091"/>
            <a:ext cx="2655656" cy="1033745"/>
          </a:xfrm>
          <a:prstGeom prst="rect">
            <a:avLst/>
          </a:prstGeom>
          <a:ln>
            <a:noFill/>
          </a:ln>
          <a:effectLst>
            <a:outerShdw blurRad="292100" dist="139700" dir="2700000" algn="tl" rotWithShape="0">
              <a:srgbClr val="333333">
                <a:alpha val="65000"/>
              </a:srgbClr>
            </a:outerShdw>
          </a:effectLst>
        </p:spPr>
      </p:pic>
      <p:cxnSp>
        <p:nvCxnSpPr>
          <p:cNvPr id="6" name="Straight Arrow Connector 5">
            <a:extLst>
              <a:ext uri="{FF2B5EF4-FFF2-40B4-BE49-F238E27FC236}">
                <a16:creationId xmlns:a16="http://schemas.microsoft.com/office/drawing/2014/main" id="{EA176E25-4E03-4FD9-8A02-A1E9B1FB567D}"/>
              </a:ext>
            </a:extLst>
          </p:cNvPr>
          <p:cNvCxnSpPr>
            <a:cxnSpLocks/>
          </p:cNvCxnSpPr>
          <p:nvPr/>
        </p:nvCxnSpPr>
        <p:spPr>
          <a:xfrm flipH="1" flipV="1">
            <a:off x="2254928" y="1322773"/>
            <a:ext cx="901929" cy="141713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22BFF30B-6415-4856-BC8B-7694701BD1C0}"/>
              </a:ext>
            </a:extLst>
          </p:cNvPr>
          <p:cNvPicPr>
            <a:picLocks noChangeAspect="1"/>
          </p:cNvPicPr>
          <p:nvPr/>
        </p:nvPicPr>
        <p:blipFill>
          <a:blip r:embed="rId5"/>
          <a:stretch>
            <a:fillRect/>
          </a:stretch>
        </p:blipFill>
        <p:spPr>
          <a:xfrm>
            <a:off x="5792999" y="139367"/>
            <a:ext cx="4985653" cy="1827112"/>
          </a:xfrm>
          <a:prstGeom prst="rect">
            <a:avLst/>
          </a:prstGeom>
          <a:ln>
            <a:noFill/>
          </a:ln>
          <a:effectLst>
            <a:outerShdw blurRad="292100" dist="139700" dir="2700000" algn="tl" rotWithShape="0">
              <a:srgbClr val="333333">
                <a:alpha val="65000"/>
              </a:srgbClr>
            </a:outerShdw>
          </a:effectLst>
        </p:spPr>
      </p:pic>
      <p:cxnSp>
        <p:nvCxnSpPr>
          <p:cNvPr id="12" name="Straight Arrow Connector 11">
            <a:extLst>
              <a:ext uri="{FF2B5EF4-FFF2-40B4-BE49-F238E27FC236}">
                <a16:creationId xmlns:a16="http://schemas.microsoft.com/office/drawing/2014/main" id="{ACD10356-51A3-469B-8C8F-88817F502E8E}"/>
              </a:ext>
            </a:extLst>
          </p:cNvPr>
          <p:cNvCxnSpPr>
            <a:cxnSpLocks/>
          </p:cNvCxnSpPr>
          <p:nvPr/>
        </p:nvCxnSpPr>
        <p:spPr>
          <a:xfrm flipV="1">
            <a:off x="5907314" y="816747"/>
            <a:ext cx="528997" cy="18632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37ECA0B-3964-4365-BD61-2E3FBC9BFC02}"/>
              </a:ext>
            </a:extLst>
          </p:cNvPr>
          <p:cNvSpPr txBox="1"/>
          <p:nvPr/>
        </p:nvSpPr>
        <p:spPr>
          <a:xfrm>
            <a:off x="7082973" y="3275111"/>
            <a:ext cx="3142342" cy="738664"/>
          </a:xfrm>
          <a:prstGeom prst="rect">
            <a:avLst/>
          </a:prstGeom>
          <a:solidFill>
            <a:schemeClr val="accent4">
              <a:lumMod val="20000"/>
              <a:lumOff val="80000"/>
            </a:schemeClr>
          </a:solidFill>
        </p:spPr>
        <p:txBody>
          <a:bodyPr wrap="square" rtlCol="0">
            <a:spAutoFit/>
          </a:bodyPr>
          <a:lstStyle/>
          <a:p>
            <a:r>
              <a:rPr lang="en-GB" sz="1400" dirty="0"/>
              <a:t>a calendar activities is running on background. The activity is associated with </a:t>
            </a:r>
            <a:r>
              <a:rPr lang="en-GB" sz="1400" i="1" dirty="0">
                <a:solidFill>
                  <a:srgbClr val="FF0000"/>
                </a:solidFill>
              </a:rPr>
              <a:t>thisisdfirtwo@gmail.com</a:t>
            </a:r>
            <a:endParaRPr lang="en-US" sz="1400" i="1" dirty="0">
              <a:solidFill>
                <a:srgbClr val="FF0000"/>
              </a:solidFill>
            </a:endParaRPr>
          </a:p>
        </p:txBody>
      </p:sp>
      <p:sp>
        <p:nvSpPr>
          <p:cNvPr id="10" name="TextBox 9">
            <a:extLst>
              <a:ext uri="{FF2B5EF4-FFF2-40B4-BE49-F238E27FC236}">
                <a16:creationId xmlns:a16="http://schemas.microsoft.com/office/drawing/2014/main" id="{DF78FD88-9210-403C-BDF5-0F199A8A0056}"/>
              </a:ext>
            </a:extLst>
          </p:cNvPr>
          <p:cNvSpPr txBox="1"/>
          <p:nvPr/>
        </p:nvSpPr>
        <p:spPr>
          <a:xfrm>
            <a:off x="7082973" y="4320816"/>
            <a:ext cx="3684814" cy="954107"/>
          </a:xfrm>
          <a:prstGeom prst="rect">
            <a:avLst/>
          </a:prstGeom>
          <a:solidFill>
            <a:schemeClr val="accent4">
              <a:lumMod val="20000"/>
              <a:lumOff val="80000"/>
            </a:schemeClr>
          </a:solidFill>
        </p:spPr>
        <p:txBody>
          <a:bodyPr wrap="square">
            <a:spAutoFit/>
          </a:bodyPr>
          <a:lstStyle/>
          <a:p>
            <a:r>
              <a:rPr lang="en-GB" sz="1400" dirty="0">
                <a:solidFill>
                  <a:srgbClr val="C00000"/>
                </a:solidFill>
              </a:rPr>
              <a:t>Extra</a:t>
            </a:r>
            <a:r>
              <a:rPr lang="en-GB" sz="1400" dirty="0"/>
              <a:t>: </a:t>
            </a:r>
          </a:p>
          <a:p>
            <a:r>
              <a:rPr lang="en-GB" sz="1400" dirty="0"/>
              <a:t>If your job needs some information from your app to perform its work, you can pass along primitive data types as extras in the </a:t>
            </a:r>
            <a:r>
              <a:rPr lang="en-GB" sz="1400" dirty="0" err="1"/>
              <a:t>JobInfo</a:t>
            </a:r>
            <a:r>
              <a:rPr lang="en-GB" sz="1400" dirty="0"/>
              <a:t>.</a:t>
            </a:r>
            <a:endParaRPr lang="en-US" sz="1400" dirty="0"/>
          </a:p>
        </p:txBody>
      </p:sp>
    </p:spTree>
    <p:extLst>
      <p:ext uri="{BB962C8B-B14F-4D97-AF65-F5344CB8AC3E}">
        <p14:creationId xmlns:p14="http://schemas.microsoft.com/office/powerpoint/2010/main" val="926804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810B44-2F80-4642-AB22-57FF22D26696}"/>
              </a:ext>
            </a:extLst>
          </p:cNvPr>
          <p:cNvPicPr>
            <a:picLocks noChangeAspect="1"/>
          </p:cNvPicPr>
          <p:nvPr/>
        </p:nvPicPr>
        <p:blipFill>
          <a:blip r:embed="rId3"/>
          <a:stretch>
            <a:fillRect/>
          </a:stretch>
        </p:blipFill>
        <p:spPr>
          <a:xfrm>
            <a:off x="427522" y="4680214"/>
            <a:ext cx="9106689" cy="1493649"/>
          </a:xfrm>
          <a:prstGeom prst="rect">
            <a:avLst/>
          </a:prstGeom>
        </p:spPr>
      </p:pic>
      <p:sp>
        <p:nvSpPr>
          <p:cNvPr id="4" name="TextBox 3">
            <a:extLst>
              <a:ext uri="{FF2B5EF4-FFF2-40B4-BE49-F238E27FC236}">
                <a16:creationId xmlns:a16="http://schemas.microsoft.com/office/drawing/2014/main" id="{576AF58F-0844-4457-840F-0BC01EBB4A8F}"/>
              </a:ext>
            </a:extLst>
          </p:cNvPr>
          <p:cNvSpPr txBox="1"/>
          <p:nvPr/>
        </p:nvSpPr>
        <p:spPr>
          <a:xfrm>
            <a:off x="427522" y="4310882"/>
            <a:ext cx="5410264" cy="369332"/>
          </a:xfrm>
          <a:prstGeom prst="rect">
            <a:avLst/>
          </a:prstGeom>
          <a:solidFill>
            <a:srgbClr val="FFC000"/>
          </a:solidFill>
        </p:spPr>
        <p:txBody>
          <a:bodyPr wrap="none" rtlCol="0">
            <a:spAutoFit/>
          </a:bodyPr>
          <a:lstStyle/>
          <a:p>
            <a:r>
              <a:rPr lang="en-US" dirty="0"/>
              <a:t>Find two emails that are associated with </a:t>
            </a:r>
            <a:r>
              <a:rPr lang="en-US" dirty="0">
                <a:solidFill>
                  <a:srgbClr val="FF0000"/>
                </a:solidFill>
              </a:rPr>
              <a:t>scheduled jobs</a:t>
            </a:r>
          </a:p>
        </p:txBody>
      </p:sp>
      <p:pic>
        <p:nvPicPr>
          <p:cNvPr id="5" name="Picture 4">
            <a:extLst>
              <a:ext uri="{FF2B5EF4-FFF2-40B4-BE49-F238E27FC236}">
                <a16:creationId xmlns:a16="http://schemas.microsoft.com/office/drawing/2014/main" id="{5D2EB6D0-4EEF-4A72-99DA-6A07AF80DD87}"/>
              </a:ext>
            </a:extLst>
          </p:cNvPr>
          <p:cNvPicPr>
            <a:picLocks noChangeAspect="1"/>
          </p:cNvPicPr>
          <p:nvPr/>
        </p:nvPicPr>
        <p:blipFill>
          <a:blip r:embed="rId4"/>
          <a:stretch>
            <a:fillRect/>
          </a:stretch>
        </p:blipFill>
        <p:spPr>
          <a:xfrm>
            <a:off x="9241654" y="158546"/>
            <a:ext cx="2774977" cy="4344764"/>
          </a:xfrm>
          <a:prstGeom prst="rect">
            <a:avLst/>
          </a:prstGeom>
        </p:spPr>
      </p:pic>
      <p:sp>
        <p:nvSpPr>
          <p:cNvPr id="6" name="TextBox 5">
            <a:extLst>
              <a:ext uri="{FF2B5EF4-FFF2-40B4-BE49-F238E27FC236}">
                <a16:creationId xmlns:a16="http://schemas.microsoft.com/office/drawing/2014/main" id="{07343F42-81DC-4FEE-8EFB-7D7314795E78}"/>
              </a:ext>
            </a:extLst>
          </p:cNvPr>
          <p:cNvSpPr txBox="1"/>
          <p:nvPr/>
        </p:nvSpPr>
        <p:spPr>
          <a:xfrm>
            <a:off x="356500" y="1864998"/>
            <a:ext cx="6835806" cy="1569660"/>
          </a:xfrm>
          <a:prstGeom prst="rect">
            <a:avLst/>
          </a:prstGeom>
          <a:solidFill>
            <a:schemeClr val="accent4">
              <a:lumMod val="20000"/>
              <a:lumOff val="80000"/>
            </a:schemeClr>
          </a:solidFill>
        </p:spPr>
        <p:txBody>
          <a:bodyPr wrap="square" rtlCol="0">
            <a:spAutoFit/>
          </a:bodyPr>
          <a:lstStyle/>
          <a:p>
            <a:r>
              <a:rPr lang="en-US" sz="2400" dirty="0"/>
              <a:t>Android 10 allows to add multiple users to share the phone space, customized screens, apps. That is the reason you may see multiple Gmail associated with jobs</a:t>
            </a:r>
          </a:p>
        </p:txBody>
      </p:sp>
      <p:cxnSp>
        <p:nvCxnSpPr>
          <p:cNvPr id="8" name="Straight Arrow Connector 7">
            <a:extLst>
              <a:ext uri="{FF2B5EF4-FFF2-40B4-BE49-F238E27FC236}">
                <a16:creationId xmlns:a16="http://schemas.microsoft.com/office/drawing/2014/main" id="{FE3A3D14-C690-473C-AEB0-EEB471FE54C7}"/>
              </a:ext>
            </a:extLst>
          </p:cNvPr>
          <p:cNvCxnSpPr>
            <a:stCxn id="6" idx="3"/>
          </p:cNvCxnSpPr>
          <p:nvPr/>
        </p:nvCxnSpPr>
        <p:spPr>
          <a:xfrm>
            <a:off x="7192306" y="2649828"/>
            <a:ext cx="2049348" cy="1087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800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84EA-CC25-413F-97D2-03753842B3EC}"/>
              </a:ext>
            </a:extLst>
          </p:cNvPr>
          <p:cNvSpPr>
            <a:spLocks noGrp="1"/>
          </p:cNvSpPr>
          <p:nvPr>
            <p:ph type="title"/>
          </p:nvPr>
        </p:nvSpPr>
        <p:spPr/>
        <p:txBody>
          <a:bodyPr>
            <a:normAutofit/>
          </a:bodyPr>
          <a:lstStyle/>
          <a:p>
            <a:r>
              <a:rPr lang="en-US" dirty="0"/>
              <a:t>List possible apps username and password (</a:t>
            </a:r>
            <a:r>
              <a:rPr lang="en-GB" sz="3600" i="1" dirty="0" err="1">
                <a:solidFill>
                  <a:srgbClr val="C00000"/>
                </a:solidFill>
              </a:rPr>
              <a:t>account_ce.db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640EA15B-9DEB-448E-B9F0-CAD03BE1D6A3}"/>
              </a:ext>
            </a:extLst>
          </p:cNvPr>
          <p:cNvPicPr>
            <a:picLocks noChangeAspect="1"/>
          </p:cNvPicPr>
          <p:nvPr/>
        </p:nvPicPr>
        <p:blipFill>
          <a:blip r:embed="rId3"/>
          <a:stretch>
            <a:fillRect/>
          </a:stretch>
        </p:blipFill>
        <p:spPr>
          <a:xfrm>
            <a:off x="8526242" y="1165596"/>
            <a:ext cx="3076412" cy="1325563"/>
          </a:xfrm>
          <a:prstGeom prst="rect">
            <a:avLst/>
          </a:prstGeom>
        </p:spPr>
      </p:pic>
      <p:pic>
        <p:nvPicPr>
          <p:cNvPr id="6" name="Picture 5">
            <a:extLst>
              <a:ext uri="{FF2B5EF4-FFF2-40B4-BE49-F238E27FC236}">
                <a16:creationId xmlns:a16="http://schemas.microsoft.com/office/drawing/2014/main" id="{7A2D919B-2EFD-42F0-A8DA-7E022EFEF1D2}"/>
              </a:ext>
            </a:extLst>
          </p:cNvPr>
          <p:cNvPicPr>
            <a:picLocks noChangeAspect="1"/>
          </p:cNvPicPr>
          <p:nvPr/>
        </p:nvPicPr>
        <p:blipFill>
          <a:blip r:embed="rId4"/>
          <a:stretch>
            <a:fillRect/>
          </a:stretch>
        </p:blipFill>
        <p:spPr>
          <a:xfrm>
            <a:off x="838200" y="1808251"/>
            <a:ext cx="7193903" cy="4564776"/>
          </a:xfrm>
          <a:prstGeom prst="rect">
            <a:avLst/>
          </a:prstGeom>
        </p:spPr>
      </p:pic>
      <p:cxnSp>
        <p:nvCxnSpPr>
          <p:cNvPr id="8" name="Straight Arrow Connector 7">
            <a:extLst>
              <a:ext uri="{FF2B5EF4-FFF2-40B4-BE49-F238E27FC236}">
                <a16:creationId xmlns:a16="http://schemas.microsoft.com/office/drawing/2014/main" id="{1A2F1F40-92C7-4350-9D1E-138CD5CF3F94}"/>
              </a:ext>
            </a:extLst>
          </p:cNvPr>
          <p:cNvCxnSpPr>
            <a:cxnSpLocks/>
          </p:cNvCxnSpPr>
          <p:nvPr/>
        </p:nvCxnSpPr>
        <p:spPr>
          <a:xfrm flipH="1">
            <a:off x="8032104" y="1690688"/>
            <a:ext cx="554335" cy="192976"/>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216445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772083-1F8A-4C69-8797-37893A5BBE99}"/>
              </a:ext>
            </a:extLst>
          </p:cNvPr>
          <p:cNvSpPr>
            <a:spLocks noGrp="1"/>
          </p:cNvSpPr>
          <p:nvPr>
            <p:ph type="title"/>
          </p:nvPr>
        </p:nvSpPr>
        <p:spPr/>
        <p:txBody>
          <a:bodyPr/>
          <a:lstStyle/>
          <a:p>
            <a:r>
              <a:rPr lang="en-US" dirty="0"/>
              <a:t>Overview</a:t>
            </a:r>
          </a:p>
        </p:txBody>
      </p:sp>
      <p:graphicFrame>
        <p:nvGraphicFramePr>
          <p:cNvPr id="5" name="Table 5">
            <a:extLst>
              <a:ext uri="{FF2B5EF4-FFF2-40B4-BE49-F238E27FC236}">
                <a16:creationId xmlns:a16="http://schemas.microsoft.com/office/drawing/2014/main" id="{2270B41F-1C59-4C7E-A402-D6E7C492DC78}"/>
              </a:ext>
            </a:extLst>
          </p:cNvPr>
          <p:cNvGraphicFramePr>
            <a:graphicFrameLocks noGrp="1"/>
          </p:cNvGraphicFramePr>
          <p:nvPr>
            <p:extLst>
              <p:ext uri="{D42A27DB-BD31-4B8C-83A1-F6EECF244321}">
                <p14:modId xmlns:p14="http://schemas.microsoft.com/office/powerpoint/2010/main" val="685855575"/>
              </p:ext>
            </p:extLst>
          </p:nvPr>
        </p:nvGraphicFramePr>
        <p:xfrm>
          <a:off x="838200" y="2139588"/>
          <a:ext cx="9606776" cy="2595880"/>
        </p:xfrm>
        <a:graphic>
          <a:graphicData uri="http://schemas.openxmlformats.org/drawingml/2006/table">
            <a:tbl>
              <a:tblPr firstRow="1" bandRow="1">
                <a:tableStyleId>{5C22544A-7EE6-4342-B048-85BDC9FD1C3A}</a:tableStyleId>
              </a:tblPr>
              <a:tblGrid>
                <a:gridCol w="2670717">
                  <a:extLst>
                    <a:ext uri="{9D8B030D-6E8A-4147-A177-3AD203B41FA5}">
                      <a16:colId xmlns:a16="http://schemas.microsoft.com/office/drawing/2014/main" val="2701201367"/>
                    </a:ext>
                  </a:extLst>
                </a:gridCol>
                <a:gridCol w="6936059">
                  <a:extLst>
                    <a:ext uri="{9D8B030D-6E8A-4147-A177-3AD203B41FA5}">
                      <a16:colId xmlns:a16="http://schemas.microsoft.com/office/drawing/2014/main" val="1661643983"/>
                    </a:ext>
                  </a:extLst>
                </a:gridCol>
              </a:tblGrid>
              <a:tr h="370840">
                <a:tc>
                  <a:txBody>
                    <a:bodyPr/>
                    <a:lstStyle/>
                    <a:p>
                      <a:r>
                        <a:rPr lang="en-US" dirty="0"/>
                        <a:t>Description</a:t>
                      </a:r>
                    </a:p>
                  </a:txBody>
                  <a:tcPr/>
                </a:tc>
                <a:tc>
                  <a:txBody>
                    <a:bodyPr/>
                    <a:lstStyle/>
                    <a:p>
                      <a:r>
                        <a:rPr lang="en-US" dirty="0"/>
                        <a:t>Path</a:t>
                      </a:r>
                    </a:p>
                  </a:txBody>
                  <a:tcPr/>
                </a:tc>
                <a:extLst>
                  <a:ext uri="{0D108BD9-81ED-4DB2-BD59-A6C34878D82A}">
                    <a16:rowId xmlns:a16="http://schemas.microsoft.com/office/drawing/2014/main" val="4278287503"/>
                  </a:ext>
                </a:extLst>
              </a:tr>
              <a:tr h="370840">
                <a:tc>
                  <a:txBody>
                    <a:bodyPr/>
                    <a:lstStyle/>
                    <a:p>
                      <a:r>
                        <a:rPr lang="en-US" dirty="0"/>
                        <a:t>Build properties</a:t>
                      </a:r>
                    </a:p>
                  </a:txBody>
                  <a:tcPr/>
                </a:tc>
                <a:tc>
                  <a:txBody>
                    <a:bodyPr/>
                    <a:lstStyle/>
                    <a:p>
                      <a:r>
                        <a:rPr lang="en-GB" dirty="0"/>
                        <a:t>Pixel 3/product/</a:t>
                      </a:r>
                      <a:r>
                        <a:rPr lang="en-GB" dirty="0" err="1"/>
                        <a:t>build.prop</a:t>
                      </a:r>
                      <a:endParaRPr lang="en-US" dirty="0"/>
                    </a:p>
                  </a:txBody>
                  <a:tcPr/>
                </a:tc>
                <a:extLst>
                  <a:ext uri="{0D108BD9-81ED-4DB2-BD59-A6C34878D82A}">
                    <a16:rowId xmlns:a16="http://schemas.microsoft.com/office/drawing/2014/main" val="2140727610"/>
                  </a:ext>
                </a:extLst>
              </a:tr>
              <a:tr h="370840">
                <a:tc>
                  <a:txBody>
                    <a:bodyPr/>
                    <a:lstStyle/>
                    <a:p>
                      <a:endParaRPr lang="en-US" dirty="0"/>
                    </a:p>
                  </a:txBody>
                  <a:tcPr/>
                </a:tc>
                <a:tc>
                  <a:txBody>
                    <a:bodyPr/>
                    <a:lstStyle/>
                    <a:p>
                      <a:r>
                        <a:rPr lang="en-GB" dirty="0"/>
                        <a:t>Pixel 3</a:t>
                      </a:r>
                      <a:r>
                        <a:rPr lang="en-US" dirty="0"/>
                        <a:t>/system/</a:t>
                      </a:r>
                      <a:r>
                        <a:rPr lang="en-US" dirty="0" err="1"/>
                        <a:t>build.prop</a:t>
                      </a:r>
                      <a:endParaRPr lang="en-US" dirty="0"/>
                    </a:p>
                  </a:txBody>
                  <a:tcPr/>
                </a:tc>
                <a:extLst>
                  <a:ext uri="{0D108BD9-81ED-4DB2-BD59-A6C34878D82A}">
                    <a16:rowId xmlns:a16="http://schemas.microsoft.com/office/drawing/2014/main" val="607753671"/>
                  </a:ext>
                </a:extLst>
              </a:tr>
              <a:tr h="370840">
                <a:tc>
                  <a:txBody>
                    <a:bodyPr/>
                    <a:lstStyle/>
                    <a:p>
                      <a:r>
                        <a:rPr lang="en-US" dirty="0"/>
                        <a:t>Carrier config</a:t>
                      </a:r>
                    </a:p>
                  </a:txBody>
                  <a:tcPr/>
                </a:tc>
                <a:tc>
                  <a:txBody>
                    <a:bodyPr/>
                    <a:lstStyle/>
                    <a:p>
                      <a:r>
                        <a:rPr lang="en-US" dirty="0"/>
                        <a:t>Pixel 3/data/</a:t>
                      </a:r>
                      <a:r>
                        <a:rPr lang="en-US" dirty="0" err="1"/>
                        <a:t>user_de</a:t>
                      </a:r>
                      <a:r>
                        <a:rPr lang="en-US" dirty="0"/>
                        <a:t>/0/</a:t>
                      </a:r>
                      <a:r>
                        <a:rPr lang="en-US" dirty="0" err="1"/>
                        <a:t>com.android.providers.telephony</a:t>
                      </a:r>
                      <a:r>
                        <a:rPr lang="en-US" dirty="0"/>
                        <a:t>/</a:t>
                      </a:r>
                    </a:p>
                  </a:txBody>
                  <a:tcPr/>
                </a:tc>
                <a:extLst>
                  <a:ext uri="{0D108BD9-81ED-4DB2-BD59-A6C34878D82A}">
                    <a16:rowId xmlns:a16="http://schemas.microsoft.com/office/drawing/2014/main" val="3739047947"/>
                  </a:ext>
                </a:extLst>
              </a:tr>
              <a:tr h="370840">
                <a:tc>
                  <a:txBody>
                    <a:bodyPr/>
                    <a:lstStyle/>
                    <a:p>
                      <a:r>
                        <a:rPr lang="en-GB" dirty="0"/>
                        <a:t>Device serial number </a:t>
                      </a:r>
                      <a:endParaRPr lang="en-US" dirty="0"/>
                    </a:p>
                  </a:txBody>
                  <a:tcPr/>
                </a:tc>
                <a:tc>
                  <a:txBody>
                    <a:bodyPr/>
                    <a:lstStyle/>
                    <a:p>
                      <a:r>
                        <a:rPr lang="en-US" dirty="0"/>
                        <a:t>Pixel 3/</a:t>
                      </a:r>
                      <a:r>
                        <a:rPr lang="en-US" dirty="0" err="1"/>
                        <a:t>mnt</a:t>
                      </a:r>
                      <a:r>
                        <a:rPr lang="en-US" dirty="0"/>
                        <a:t>/vendor</a:t>
                      </a:r>
                    </a:p>
                  </a:txBody>
                  <a:tcPr/>
                </a:tc>
                <a:extLst>
                  <a:ext uri="{0D108BD9-81ED-4DB2-BD59-A6C34878D82A}">
                    <a16:rowId xmlns:a16="http://schemas.microsoft.com/office/drawing/2014/main" val="2700463618"/>
                  </a:ext>
                </a:extLst>
              </a:tr>
              <a:tr h="370840">
                <a:tc>
                  <a:txBody>
                    <a:bodyPr/>
                    <a:lstStyle/>
                    <a:p>
                      <a:r>
                        <a:rPr lang="en-US" dirty="0"/>
                        <a:t>Bluetooth</a:t>
                      </a:r>
                    </a:p>
                  </a:txBody>
                  <a:tcPr/>
                </a:tc>
                <a:tc>
                  <a:txBody>
                    <a:bodyPr/>
                    <a:lstStyle/>
                    <a:p>
                      <a:r>
                        <a:rPr lang="en-US" dirty="0"/>
                        <a:t>Pixel 3/data/system/users/0/settings_secure.xml</a:t>
                      </a:r>
                    </a:p>
                  </a:txBody>
                  <a:tcPr/>
                </a:tc>
                <a:extLst>
                  <a:ext uri="{0D108BD9-81ED-4DB2-BD59-A6C34878D82A}">
                    <a16:rowId xmlns:a16="http://schemas.microsoft.com/office/drawing/2014/main" val="1168453834"/>
                  </a:ext>
                </a:extLst>
              </a:tr>
              <a:tr h="370840">
                <a:tc>
                  <a:txBody>
                    <a:bodyPr/>
                    <a:lstStyle/>
                    <a:p>
                      <a:r>
                        <a:rPr lang="en-US" dirty="0" err="1"/>
                        <a:t>Wifi</a:t>
                      </a:r>
                      <a:endParaRPr lang="en-US" dirty="0"/>
                    </a:p>
                  </a:txBody>
                  <a:tcPr/>
                </a:tc>
                <a:tc>
                  <a:txBody>
                    <a:bodyPr/>
                    <a:lstStyle/>
                    <a:p>
                      <a:r>
                        <a:rPr lang="en-US" dirty="0"/>
                        <a:t>Pixel 3/data/</a:t>
                      </a:r>
                      <a:r>
                        <a:rPr lang="en-US" dirty="0" err="1"/>
                        <a:t>misc</a:t>
                      </a:r>
                      <a:r>
                        <a:rPr lang="en-US" dirty="0"/>
                        <a:t>/</a:t>
                      </a:r>
                      <a:r>
                        <a:rPr lang="en-US" dirty="0" err="1"/>
                        <a:t>wifi</a:t>
                      </a:r>
                      <a:r>
                        <a:rPr lang="en-US" dirty="0"/>
                        <a:t>/WifiConfigStore.xml</a:t>
                      </a:r>
                    </a:p>
                  </a:txBody>
                  <a:tcPr/>
                </a:tc>
                <a:extLst>
                  <a:ext uri="{0D108BD9-81ED-4DB2-BD59-A6C34878D82A}">
                    <a16:rowId xmlns:a16="http://schemas.microsoft.com/office/drawing/2014/main" val="3253478535"/>
                  </a:ext>
                </a:extLst>
              </a:tr>
            </a:tbl>
          </a:graphicData>
        </a:graphic>
      </p:graphicFrame>
    </p:spTree>
    <p:extLst>
      <p:ext uri="{BB962C8B-B14F-4D97-AF65-F5344CB8AC3E}">
        <p14:creationId xmlns:p14="http://schemas.microsoft.com/office/powerpoint/2010/main" val="2092254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9020-57C5-4F0D-BD14-C88FF93DDAFB}"/>
              </a:ext>
            </a:extLst>
          </p:cNvPr>
          <p:cNvSpPr>
            <a:spLocks noGrp="1"/>
          </p:cNvSpPr>
          <p:nvPr>
            <p:ph type="title"/>
          </p:nvPr>
        </p:nvSpPr>
        <p:spPr/>
        <p:txBody>
          <a:bodyPr/>
          <a:lstStyle/>
          <a:p>
            <a:r>
              <a:rPr lang="en-US" dirty="0"/>
              <a:t>List possible apps username and password (</a:t>
            </a:r>
            <a:r>
              <a:rPr lang="en-GB" sz="3600" i="1" dirty="0" err="1">
                <a:solidFill>
                  <a:srgbClr val="C00000"/>
                </a:solidFill>
              </a:rPr>
              <a:t>account_de.db</a:t>
            </a:r>
            <a:r>
              <a:rPr lang="en-GB" sz="3600" i="1" dirty="0">
                <a:solidFill>
                  <a:srgbClr val="C00000"/>
                </a:solidFill>
              </a:rPr>
              <a:t>/accounts</a:t>
            </a:r>
            <a:r>
              <a:rPr lang="en-US" dirty="0"/>
              <a:t>)</a:t>
            </a:r>
          </a:p>
        </p:txBody>
      </p:sp>
      <p:pic>
        <p:nvPicPr>
          <p:cNvPr id="4" name="Picture 3">
            <a:extLst>
              <a:ext uri="{FF2B5EF4-FFF2-40B4-BE49-F238E27FC236}">
                <a16:creationId xmlns:a16="http://schemas.microsoft.com/office/drawing/2014/main" id="{504BC41D-CC1F-4C17-9387-E62CACEA5281}"/>
              </a:ext>
            </a:extLst>
          </p:cNvPr>
          <p:cNvPicPr>
            <a:picLocks noChangeAspect="1"/>
          </p:cNvPicPr>
          <p:nvPr/>
        </p:nvPicPr>
        <p:blipFill>
          <a:blip r:embed="rId3"/>
          <a:stretch>
            <a:fillRect/>
          </a:stretch>
        </p:blipFill>
        <p:spPr>
          <a:xfrm>
            <a:off x="8421624" y="1204165"/>
            <a:ext cx="3544824" cy="1268392"/>
          </a:xfrm>
          <a:prstGeom prst="rect">
            <a:avLst/>
          </a:prstGeom>
        </p:spPr>
      </p:pic>
      <p:pic>
        <p:nvPicPr>
          <p:cNvPr id="6" name="Picture 5">
            <a:extLst>
              <a:ext uri="{FF2B5EF4-FFF2-40B4-BE49-F238E27FC236}">
                <a16:creationId xmlns:a16="http://schemas.microsoft.com/office/drawing/2014/main" id="{ADA7393C-3C90-4356-946A-8AECFD269A5E}"/>
              </a:ext>
            </a:extLst>
          </p:cNvPr>
          <p:cNvPicPr>
            <a:picLocks noChangeAspect="1"/>
          </p:cNvPicPr>
          <p:nvPr/>
        </p:nvPicPr>
        <p:blipFill>
          <a:blip r:embed="rId4"/>
          <a:stretch>
            <a:fillRect/>
          </a:stretch>
        </p:blipFill>
        <p:spPr>
          <a:xfrm>
            <a:off x="838200" y="1838361"/>
            <a:ext cx="6972904" cy="4534293"/>
          </a:xfrm>
          <a:prstGeom prst="rect">
            <a:avLst/>
          </a:prstGeom>
        </p:spPr>
      </p:pic>
      <p:cxnSp>
        <p:nvCxnSpPr>
          <p:cNvPr id="8" name="Straight Arrow Connector 7">
            <a:extLst>
              <a:ext uri="{FF2B5EF4-FFF2-40B4-BE49-F238E27FC236}">
                <a16:creationId xmlns:a16="http://schemas.microsoft.com/office/drawing/2014/main" id="{9738695F-6F26-40F0-9A38-4599F2A9B44D}"/>
              </a:ext>
            </a:extLst>
          </p:cNvPr>
          <p:cNvCxnSpPr>
            <a:cxnSpLocks/>
            <a:stCxn id="4" idx="1"/>
          </p:cNvCxnSpPr>
          <p:nvPr/>
        </p:nvCxnSpPr>
        <p:spPr>
          <a:xfrm flipH="1">
            <a:off x="7811104" y="1838361"/>
            <a:ext cx="610520" cy="109312"/>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3D412DB2-8434-47AC-9819-E0393EC55DAF}"/>
              </a:ext>
            </a:extLst>
          </p:cNvPr>
          <p:cNvSpPr txBox="1"/>
          <p:nvPr/>
        </p:nvSpPr>
        <p:spPr>
          <a:xfrm>
            <a:off x="8474928" y="3429000"/>
            <a:ext cx="2364058" cy="923330"/>
          </a:xfrm>
          <a:prstGeom prst="rect">
            <a:avLst/>
          </a:prstGeom>
          <a:solidFill>
            <a:schemeClr val="accent4">
              <a:lumMod val="20000"/>
              <a:lumOff val="80000"/>
            </a:schemeClr>
          </a:solidFill>
        </p:spPr>
        <p:txBody>
          <a:bodyPr wrap="square" rtlCol="0">
            <a:spAutoFit/>
          </a:bodyPr>
          <a:lstStyle/>
          <a:p>
            <a:r>
              <a:rPr lang="en-US" dirty="0"/>
              <a:t>need convert </a:t>
            </a:r>
            <a:r>
              <a:rPr lang="en-US" i="1" dirty="0">
                <a:solidFill>
                  <a:srgbClr val="C00000"/>
                </a:solidFill>
              </a:rPr>
              <a:t>last password entry time </a:t>
            </a:r>
            <a:r>
              <a:rPr lang="en-US" dirty="0"/>
              <a:t>to human readable</a:t>
            </a:r>
          </a:p>
        </p:txBody>
      </p:sp>
      <p:cxnSp>
        <p:nvCxnSpPr>
          <p:cNvPr id="12" name="Straight Arrow Connector 11">
            <a:extLst>
              <a:ext uri="{FF2B5EF4-FFF2-40B4-BE49-F238E27FC236}">
                <a16:creationId xmlns:a16="http://schemas.microsoft.com/office/drawing/2014/main" id="{94AAC0C8-8872-46B9-BB97-C922498407C1}"/>
              </a:ext>
            </a:extLst>
          </p:cNvPr>
          <p:cNvCxnSpPr/>
          <p:nvPr/>
        </p:nvCxnSpPr>
        <p:spPr>
          <a:xfrm flipH="1">
            <a:off x="6779941" y="3650166"/>
            <a:ext cx="1641683" cy="126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472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FE7B35-4EA0-4741-B64B-FB932448D03E}"/>
              </a:ext>
            </a:extLst>
          </p:cNvPr>
          <p:cNvPicPr>
            <a:picLocks noChangeAspect="1"/>
          </p:cNvPicPr>
          <p:nvPr/>
        </p:nvPicPr>
        <p:blipFill>
          <a:blip r:embed="rId3"/>
          <a:stretch>
            <a:fillRect/>
          </a:stretch>
        </p:blipFill>
        <p:spPr>
          <a:xfrm>
            <a:off x="1023251" y="1597243"/>
            <a:ext cx="9937341" cy="3886537"/>
          </a:xfrm>
          <a:prstGeom prst="rect">
            <a:avLst/>
          </a:prstGeom>
        </p:spPr>
      </p:pic>
      <p:sp>
        <p:nvSpPr>
          <p:cNvPr id="6" name="TextBox 5">
            <a:extLst>
              <a:ext uri="{FF2B5EF4-FFF2-40B4-BE49-F238E27FC236}">
                <a16:creationId xmlns:a16="http://schemas.microsoft.com/office/drawing/2014/main" id="{7F4D4244-24E7-4FF3-AFDC-7216486E1EC1}"/>
              </a:ext>
            </a:extLst>
          </p:cNvPr>
          <p:cNvSpPr txBox="1"/>
          <p:nvPr/>
        </p:nvSpPr>
        <p:spPr>
          <a:xfrm>
            <a:off x="1023251" y="1227911"/>
            <a:ext cx="6975890" cy="369332"/>
          </a:xfrm>
          <a:prstGeom prst="rect">
            <a:avLst/>
          </a:prstGeom>
          <a:solidFill>
            <a:schemeClr val="accent4"/>
          </a:solidFill>
        </p:spPr>
        <p:txBody>
          <a:bodyPr wrap="square">
            <a:spAutoFit/>
          </a:bodyPr>
          <a:lstStyle/>
          <a:p>
            <a:r>
              <a:rPr lang="en-GB" dirty="0"/>
              <a:t>Convert </a:t>
            </a:r>
            <a:r>
              <a:rPr lang="en-GB" i="1" dirty="0">
                <a:solidFill>
                  <a:srgbClr val="C00000"/>
                </a:solidFill>
              </a:rPr>
              <a:t>last password entry time </a:t>
            </a:r>
            <a:r>
              <a:rPr lang="en-GB" i="1" dirty="0" err="1">
                <a:solidFill>
                  <a:srgbClr val="C00000"/>
                </a:solidFill>
              </a:rPr>
              <a:t>millis</a:t>
            </a:r>
            <a:r>
              <a:rPr lang="en-GB" i="1" dirty="0">
                <a:solidFill>
                  <a:srgbClr val="C00000"/>
                </a:solidFill>
              </a:rPr>
              <a:t> epoch to human </a:t>
            </a:r>
            <a:r>
              <a:rPr lang="en-GB" dirty="0"/>
              <a:t>readable</a:t>
            </a:r>
            <a:endParaRPr lang="en-US" dirty="0"/>
          </a:p>
        </p:txBody>
      </p:sp>
    </p:spTree>
    <p:extLst>
      <p:ext uri="{BB962C8B-B14F-4D97-AF65-F5344CB8AC3E}">
        <p14:creationId xmlns:p14="http://schemas.microsoft.com/office/powerpoint/2010/main" val="422326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919B-B4D4-4191-872F-42E7A3CE082A}"/>
              </a:ext>
            </a:extLst>
          </p:cNvPr>
          <p:cNvSpPr>
            <a:spLocks noGrp="1"/>
          </p:cNvSpPr>
          <p:nvPr>
            <p:ph type="title"/>
          </p:nvPr>
        </p:nvSpPr>
        <p:spPr/>
        <p:txBody>
          <a:bodyPr/>
          <a:lstStyle/>
          <a:p>
            <a:r>
              <a:rPr lang="en-US" dirty="0"/>
              <a:t>What is the product (phone) information? </a:t>
            </a:r>
          </a:p>
        </p:txBody>
      </p:sp>
      <p:pic>
        <p:nvPicPr>
          <p:cNvPr id="8" name="Picture 7">
            <a:extLst>
              <a:ext uri="{FF2B5EF4-FFF2-40B4-BE49-F238E27FC236}">
                <a16:creationId xmlns:a16="http://schemas.microsoft.com/office/drawing/2014/main" id="{EA0AF362-C7E9-4884-A85D-5035CC82C8D6}"/>
              </a:ext>
            </a:extLst>
          </p:cNvPr>
          <p:cNvPicPr>
            <a:picLocks noChangeAspect="1"/>
          </p:cNvPicPr>
          <p:nvPr/>
        </p:nvPicPr>
        <p:blipFill>
          <a:blip r:embed="rId3"/>
          <a:stretch>
            <a:fillRect/>
          </a:stretch>
        </p:blipFill>
        <p:spPr>
          <a:xfrm>
            <a:off x="838200" y="1790520"/>
            <a:ext cx="9921436" cy="4518839"/>
          </a:xfrm>
          <a:prstGeom prst="rect">
            <a:avLst/>
          </a:prstGeom>
        </p:spPr>
      </p:pic>
      <p:sp>
        <p:nvSpPr>
          <p:cNvPr id="10" name="TextBox 9">
            <a:extLst>
              <a:ext uri="{FF2B5EF4-FFF2-40B4-BE49-F238E27FC236}">
                <a16:creationId xmlns:a16="http://schemas.microsoft.com/office/drawing/2014/main" id="{7D888DA4-F473-4ADA-9710-4DD14051CDA5}"/>
              </a:ext>
            </a:extLst>
          </p:cNvPr>
          <p:cNvSpPr txBox="1"/>
          <p:nvPr/>
        </p:nvSpPr>
        <p:spPr>
          <a:xfrm>
            <a:off x="5173980" y="1386661"/>
            <a:ext cx="4236720" cy="1169551"/>
          </a:xfrm>
          <a:prstGeom prst="rect">
            <a:avLst/>
          </a:prstGeom>
          <a:solidFill>
            <a:schemeClr val="accent4">
              <a:lumMod val="20000"/>
              <a:lumOff val="80000"/>
            </a:schemeClr>
          </a:solidFill>
        </p:spPr>
        <p:txBody>
          <a:bodyPr wrap="square">
            <a:spAutoFit/>
          </a:bodyPr>
          <a:lstStyle/>
          <a:p>
            <a:r>
              <a:rPr lang="en-US" sz="1400" b="1" i="0" dirty="0" err="1">
                <a:solidFill>
                  <a:srgbClr val="202124"/>
                </a:solidFill>
                <a:effectLst/>
                <a:latin typeface="Roboto"/>
              </a:rPr>
              <a:t>build</a:t>
            </a:r>
            <a:r>
              <a:rPr lang="en-US" sz="1400" b="0" i="0" dirty="0" err="1">
                <a:solidFill>
                  <a:srgbClr val="202124"/>
                </a:solidFill>
                <a:effectLst/>
                <a:latin typeface="Roboto"/>
              </a:rPr>
              <a:t>.</a:t>
            </a:r>
            <a:r>
              <a:rPr lang="en-US" sz="1400" b="1" i="0" dirty="0" err="1">
                <a:solidFill>
                  <a:srgbClr val="202124"/>
                </a:solidFill>
                <a:effectLst/>
                <a:latin typeface="Roboto"/>
              </a:rPr>
              <a:t>prop</a:t>
            </a:r>
            <a:endParaRPr lang="en-US" sz="1400" b="1" i="0" dirty="0">
              <a:solidFill>
                <a:srgbClr val="202124"/>
              </a:solidFill>
              <a:effectLst/>
              <a:latin typeface="Roboto"/>
            </a:endParaRPr>
          </a:p>
          <a:p>
            <a:pPr marL="171450" indent="-171450">
              <a:buFont typeface="Arial" panose="020B0604020202020204" pitchFamily="34" charset="0"/>
              <a:buChar char="•"/>
            </a:pPr>
            <a:r>
              <a:rPr lang="en-GB" sz="1400" dirty="0"/>
              <a:t>A system file that exists on every Android device. </a:t>
            </a:r>
          </a:p>
          <a:p>
            <a:pPr marL="171450" indent="-171450">
              <a:buFont typeface="Arial" panose="020B0604020202020204" pitchFamily="34" charset="0"/>
              <a:buChar char="•"/>
            </a:pPr>
            <a:r>
              <a:rPr lang="en-GB" sz="1400" dirty="0"/>
              <a:t>The file contains build information and other system properties which are used throughout the operating system.</a:t>
            </a:r>
            <a:endParaRPr lang="en-US" sz="1400" dirty="0"/>
          </a:p>
        </p:txBody>
      </p:sp>
      <p:cxnSp>
        <p:nvCxnSpPr>
          <p:cNvPr id="12" name="Straight Arrow Connector 11">
            <a:extLst>
              <a:ext uri="{FF2B5EF4-FFF2-40B4-BE49-F238E27FC236}">
                <a16:creationId xmlns:a16="http://schemas.microsoft.com/office/drawing/2014/main" id="{7676F4EF-7A45-4E88-AB2A-88FFC38F3B08}"/>
              </a:ext>
            </a:extLst>
          </p:cNvPr>
          <p:cNvCxnSpPr>
            <a:cxnSpLocks/>
            <a:stCxn id="10" idx="1"/>
          </p:cNvCxnSpPr>
          <p:nvPr/>
        </p:nvCxnSpPr>
        <p:spPr>
          <a:xfrm flipH="1">
            <a:off x="4198620" y="1971437"/>
            <a:ext cx="975360" cy="31456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6367688B-5113-4074-8D23-EDCDA43A265C}"/>
              </a:ext>
            </a:extLst>
          </p:cNvPr>
          <p:cNvSpPr txBox="1"/>
          <p:nvPr/>
        </p:nvSpPr>
        <p:spPr>
          <a:xfrm>
            <a:off x="4613910" y="4488270"/>
            <a:ext cx="2964180" cy="461665"/>
          </a:xfrm>
          <a:prstGeom prst="rect">
            <a:avLst/>
          </a:prstGeom>
          <a:solidFill>
            <a:schemeClr val="accent4">
              <a:lumMod val="20000"/>
              <a:lumOff val="80000"/>
            </a:schemeClr>
          </a:solidFill>
        </p:spPr>
        <p:txBody>
          <a:bodyPr wrap="square">
            <a:spAutoFit/>
          </a:bodyPr>
          <a:lstStyle/>
          <a:p>
            <a:r>
              <a:rPr lang="en-US" sz="1200" dirty="0"/>
              <a:t>software development kit: </a:t>
            </a:r>
            <a:r>
              <a:rPr lang="en-GB" sz="1200" dirty="0"/>
              <a:t>Version of the SDK used for android version</a:t>
            </a:r>
            <a:endParaRPr lang="en-US" sz="1200" dirty="0"/>
          </a:p>
        </p:txBody>
      </p:sp>
      <p:sp>
        <p:nvSpPr>
          <p:cNvPr id="21" name="TextBox 20">
            <a:extLst>
              <a:ext uri="{FF2B5EF4-FFF2-40B4-BE49-F238E27FC236}">
                <a16:creationId xmlns:a16="http://schemas.microsoft.com/office/drawing/2014/main" id="{1437638D-40D0-4886-A963-7A7EAA8ED1A2}"/>
              </a:ext>
            </a:extLst>
          </p:cNvPr>
          <p:cNvSpPr txBox="1"/>
          <p:nvPr/>
        </p:nvSpPr>
        <p:spPr>
          <a:xfrm>
            <a:off x="6004560" y="3097424"/>
            <a:ext cx="2697480" cy="276999"/>
          </a:xfrm>
          <a:prstGeom prst="rect">
            <a:avLst/>
          </a:prstGeom>
          <a:solidFill>
            <a:schemeClr val="accent4">
              <a:lumMod val="20000"/>
              <a:lumOff val="80000"/>
            </a:schemeClr>
          </a:solidFill>
        </p:spPr>
        <p:txBody>
          <a:bodyPr wrap="square">
            <a:spAutoFit/>
          </a:bodyPr>
          <a:lstStyle/>
          <a:p>
            <a:r>
              <a:rPr lang="en-GB" sz="1200" dirty="0"/>
              <a:t>When the current ROM was compiled</a:t>
            </a:r>
            <a:endParaRPr lang="en-US" sz="1200" dirty="0"/>
          </a:p>
        </p:txBody>
      </p:sp>
      <p:sp>
        <p:nvSpPr>
          <p:cNvPr id="23" name="TextBox 22">
            <a:extLst>
              <a:ext uri="{FF2B5EF4-FFF2-40B4-BE49-F238E27FC236}">
                <a16:creationId xmlns:a16="http://schemas.microsoft.com/office/drawing/2014/main" id="{5635E57E-CAF7-49C4-BEEA-416B00E875C3}"/>
              </a:ext>
            </a:extLst>
          </p:cNvPr>
          <p:cNvSpPr txBox="1"/>
          <p:nvPr/>
        </p:nvSpPr>
        <p:spPr>
          <a:xfrm>
            <a:off x="4282440" y="5925282"/>
            <a:ext cx="1440180" cy="276999"/>
          </a:xfrm>
          <a:prstGeom prst="rect">
            <a:avLst/>
          </a:prstGeom>
          <a:solidFill>
            <a:schemeClr val="accent4">
              <a:lumMod val="20000"/>
              <a:lumOff val="80000"/>
            </a:schemeClr>
          </a:solidFill>
        </p:spPr>
        <p:txBody>
          <a:bodyPr wrap="square">
            <a:spAutoFit/>
          </a:bodyPr>
          <a:lstStyle/>
          <a:p>
            <a:r>
              <a:rPr lang="en-US" sz="1200" dirty="0"/>
              <a:t>Device's codename</a:t>
            </a:r>
          </a:p>
        </p:txBody>
      </p:sp>
    </p:spTree>
    <p:extLst>
      <p:ext uri="{BB962C8B-B14F-4D97-AF65-F5344CB8AC3E}">
        <p14:creationId xmlns:p14="http://schemas.microsoft.com/office/powerpoint/2010/main" val="1757879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6" name="Picture 5">
            <a:extLst>
              <a:ext uri="{FF2B5EF4-FFF2-40B4-BE49-F238E27FC236}">
                <a16:creationId xmlns:a16="http://schemas.microsoft.com/office/drawing/2014/main" id="{15E83763-BD52-4597-A1DA-B44CEFD7F413}"/>
              </a:ext>
            </a:extLst>
          </p:cNvPr>
          <p:cNvPicPr>
            <a:picLocks noChangeAspect="1"/>
          </p:cNvPicPr>
          <p:nvPr/>
        </p:nvPicPr>
        <p:blipFill>
          <a:blip r:embed="rId3"/>
          <a:stretch>
            <a:fillRect/>
          </a:stretch>
        </p:blipFill>
        <p:spPr>
          <a:xfrm>
            <a:off x="5102225" y="685800"/>
            <a:ext cx="6307138" cy="3990975"/>
          </a:xfrm>
          <a:prstGeom prst="rect">
            <a:avLst/>
          </a:prstGeom>
        </p:spPr>
      </p:pic>
      <p:pic>
        <p:nvPicPr>
          <p:cNvPr id="4" name="Picture 3">
            <a:extLst>
              <a:ext uri="{FF2B5EF4-FFF2-40B4-BE49-F238E27FC236}">
                <a16:creationId xmlns:a16="http://schemas.microsoft.com/office/drawing/2014/main" id="{61CD536E-341E-45DA-9DAE-CF5E8D3E0A07}"/>
              </a:ext>
            </a:extLst>
          </p:cNvPr>
          <p:cNvPicPr>
            <a:picLocks noChangeAspect="1"/>
          </p:cNvPicPr>
          <p:nvPr/>
        </p:nvPicPr>
        <p:blipFill>
          <a:blip r:embed="rId4"/>
          <a:stretch>
            <a:fillRect/>
          </a:stretch>
        </p:blipFill>
        <p:spPr>
          <a:xfrm>
            <a:off x="5172466" y="4724400"/>
            <a:ext cx="6307138" cy="1052513"/>
          </a:xfrm>
          <a:prstGeom prst="rect">
            <a:avLst/>
          </a:prstGeom>
        </p:spPr>
      </p:pic>
      <p:sp>
        <p:nvSpPr>
          <p:cNvPr id="2" name="Title 1">
            <a:extLst>
              <a:ext uri="{FF2B5EF4-FFF2-40B4-BE49-F238E27FC236}">
                <a16:creationId xmlns:a16="http://schemas.microsoft.com/office/drawing/2014/main" id="{F612764D-5D39-4D4B-90CA-B752986C71BA}"/>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What is the latest security patch?</a:t>
            </a:r>
          </a:p>
        </p:txBody>
      </p:sp>
      <p:sp>
        <p:nvSpPr>
          <p:cNvPr id="20" name="TextBox 19">
            <a:extLst>
              <a:ext uri="{FF2B5EF4-FFF2-40B4-BE49-F238E27FC236}">
                <a16:creationId xmlns:a16="http://schemas.microsoft.com/office/drawing/2014/main" id="{1974F4DD-CEFA-4407-B9FB-910858255C1C}"/>
              </a:ext>
            </a:extLst>
          </p:cNvPr>
          <p:cNvSpPr txBox="1"/>
          <p:nvPr/>
        </p:nvSpPr>
        <p:spPr>
          <a:xfrm>
            <a:off x="4369392" y="311706"/>
            <a:ext cx="7575395" cy="369332"/>
          </a:xfrm>
          <a:prstGeom prst="rect">
            <a:avLst/>
          </a:prstGeom>
          <a:noFill/>
        </p:spPr>
        <p:txBody>
          <a:bodyPr wrap="square">
            <a:spAutoFit/>
          </a:bodyPr>
          <a:lstStyle/>
          <a:p>
            <a:r>
              <a:rPr lang="en-US" dirty="0"/>
              <a:t>https://source.android.com/security/bulletin/2020-01-01#2020-01-01-details</a:t>
            </a:r>
          </a:p>
        </p:txBody>
      </p:sp>
    </p:spTree>
    <p:extLst>
      <p:ext uri="{BB962C8B-B14F-4D97-AF65-F5344CB8AC3E}">
        <p14:creationId xmlns:p14="http://schemas.microsoft.com/office/powerpoint/2010/main" val="121292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E2274-8DF1-4CCF-BCB5-123C26F5E421}"/>
              </a:ext>
            </a:extLst>
          </p:cNvPr>
          <p:cNvSpPr>
            <a:spLocks noGrp="1"/>
          </p:cNvSpPr>
          <p:nvPr>
            <p:ph type="title"/>
          </p:nvPr>
        </p:nvSpPr>
        <p:spPr/>
        <p:txBody>
          <a:bodyPr/>
          <a:lstStyle/>
          <a:p>
            <a:r>
              <a:rPr lang="en-US" dirty="0"/>
              <a:t>Does the Pixel have a SD card?</a:t>
            </a:r>
          </a:p>
        </p:txBody>
      </p:sp>
      <p:pic>
        <p:nvPicPr>
          <p:cNvPr id="4" name="Picture 3">
            <a:extLst>
              <a:ext uri="{FF2B5EF4-FFF2-40B4-BE49-F238E27FC236}">
                <a16:creationId xmlns:a16="http://schemas.microsoft.com/office/drawing/2014/main" id="{32B22B49-AEF0-4D25-B962-44A4FDD83599}"/>
              </a:ext>
            </a:extLst>
          </p:cNvPr>
          <p:cNvPicPr>
            <a:picLocks noChangeAspect="1"/>
          </p:cNvPicPr>
          <p:nvPr/>
        </p:nvPicPr>
        <p:blipFill>
          <a:blip r:embed="rId2"/>
          <a:stretch>
            <a:fillRect/>
          </a:stretch>
        </p:blipFill>
        <p:spPr>
          <a:xfrm>
            <a:off x="838200" y="1790523"/>
            <a:ext cx="5626608" cy="4457877"/>
          </a:xfrm>
          <a:prstGeom prst="rect">
            <a:avLst/>
          </a:prstGeom>
        </p:spPr>
      </p:pic>
    </p:spTree>
    <p:extLst>
      <p:ext uri="{BB962C8B-B14F-4D97-AF65-F5344CB8AC3E}">
        <p14:creationId xmlns:p14="http://schemas.microsoft.com/office/powerpoint/2010/main" val="220744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4EC4DD-33B7-4864-9743-CADBBF309494}"/>
              </a:ext>
            </a:extLst>
          </p:cNvPr>
          <p:cNvSpPr>
            <a:spLocks noGrp="1"/>
          </p:cNvSpPr>
          <p:nvPr>
            <p:ph type="title"/>
          </p:nvPr>
        </p:nvSpPr>
        <p:spPr/>
        <p:txBody>
          <a:bodyPr/>
          <a:lstStyle/>
          <a:p>
            <a:r>
              <a:rPr lang="en-GB" dirty="0"/>
              <a:t>What is the mobile carrier/phone#?</a:t>
            </a:r>
            <a:endParaRPr lang="en-US" dirty="0"/>
          </a:p>
        </p:txBody>
      </p:sp>
      <p:pic>
        <p:nvPicPr>
          <p:cNvPr id="6" name="Picture 5">
            <a:extLst>
              <a:ext uri="{FF2B5EF4-FFF2-40B4-BE49-F238E27FC236}">
                <a16:creationId xmlns:a16="http://schemas.microsoft.com/office/drawing/2014/main" id="{751C4097-7D26-4B09-AD45-2C6EAA10E45F}"/>
              </a:ext>
            </a:extLst>
          </p:cNvPr>
          <p:cNvPicPr>
            <a:picLocks noChangeAspect="1"/>
          </p:cNvPicPr>
          <p:nvPr/>
        </p:nvPicPr>
        <p:blipFill>
          <a:blip r:embed="rId3"/>
          <a:stretch>
            <a:fillRect/>
          </a:stretch>
        </p:blipFill>
        <p:spPr>
          <a:xfrm>
            <a:off x="838200" y="2118214"/>
            <a:ext cx="7462783" cy="3817766"/>
          </a:xfrm>
          <a:prstGeom prst="rect">
            <a:avLst/>
          </a:prstGeom>
        </p:spPr>
      </p:pic>
      <p:sp>
        <p:nvSpPr>
          <p:cNvPr id="7" name="TextBox 6">
            <a:extLst>
              <a:ext uri="{FF2B5EF4-FFF2-40B4-BE49-F238E27FC236}">
                <a16:creationId xmlns:a16="http://schemas.microsoft.com/office/drawing/2014/main" id="{595CCB2D-7C3E-484A-ADE6-B1F107839E0A}"/>
              </a:ext>
            </a:extLst>
          </p:cNvPr>
          <p:cNvSpPr txBox="1"/>
          <p:nvPr/>
        </p:nvSpPr>
        <p:spPr>
          <a:xfrm>
            <a:off x="4724400" y="3360420"/>
            <a:ext cx="1914370" cy="307777"/>
          </a:xfrm>
          <a:prstGeom prst="rect">
            <a:avLst/>
          </a:prstGeom>
          <a:solidFill>
            <a:schemeClr val="accent4">
              <a:lumMod val="20000"/>
              <a:lumOff val="80000"/>
            </a:schemeClr>
          </a:solidFill>
        </p:spPr>
        <p:txBody>
          <a:bodyPr wrap="none" rtlCol="0">
            <a:spAutoFit/>
          </a:bodyPr>
          <a:lstStyle/>
          <a:p>
            <a:r>
              <a:rPr lang="en-US" sz="1400" dirty="0"/>
              <a:t>all </a:t>
            </a:r>
            <a:r>
              <a:rPr lang="en-US" sz="1400" dirty="0" err="1"/>
              <a:t>carrierIDs</a:t>
            </a:r>
            <a:r>
              <a:rPr lang="en-US" sz="1400" dirty="0"/>
              <a:t> worldwide</a:t>
            </a:r>
          </a:p>
        </p:txBody>
      </p:sp>
      <p:cxnSp>
        <p:nvCxnSpPr>
          <p:cNvPr id="9" name="Straight Arrow Connector 8">
            <a:extLst>
              <a:ext uri="{FF2B5EF4-FFF2-40B4-BE49-F238E27FC236}">
                <a16:creationId xmlns:a16="http://schemas.microsoft.com/office/drawing/2014/main" id="{5AEEB4ED-610F-4988-ADD1-D79F90C5DFEF}"/>
              </a:ext>
            </a:extLst>
          </p:cNvPr>
          <p:cNvCxnSpPr/>
          <p:nvPr/>
        </p:nvCxnSpPr>
        <p:spPr>
          <a:xfrm flipH="1" flipV="1">
            <a:off x="4274820" y="3474720"/>
            <a:ext cx="403860" cy="4572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9FD4F1C9-81CE-472E-9AB7-EACC06B8B99F}"/>
              </a:ext>
            </a:extLst>
          </p:cNvPr>
          <p:cNvSpPr txBox="1"/>
          <p:nvPr/>
        </p:nvSpPr>
        <p:spPr>
          <a:xfrm>
            <a:off x="838200" y="1748882"/>
            <a:ext cx="5895845" cy="369332"/>
          </a:xfrm>
          <a:prstGeom prst="rect">
            <a:avLst/>
          </a:prstGeom>
          <a:solidFill>
            <a:srgbClr val="FFC000"/>
          </a:solidFill>
        </p:spPr>
        <p:txBody>
          <a:bodyPr wrap="none" rtlCol="0">
            <a:spAutoFit/>
          </a:bodyPr>
          <a:lstStyle/>
          <a:p>
            <a:r>
              <a:rPr lang="en-US" dirty="0"/>
              <a:t>Exam all files under </a:t>
            </a:r>
            <a:r>
              <a:rPr lang="en-US" i="1" dirty="0" err="1">
                <a:solidFill>
                  <a:srgbClr val="FF0000"/>
                </a:solidFill>
              </a:rPr>
              <a:t>com.android.providers.telephony</a:t>
            </a:r>
            <a:r>
              <a:rPr lang="en-US" i="1" dirty="0">
                <a:solidFill>
                  <a:srgbClr val="FF0000"/>
                </a:solidFill>
              </a:rPr>
              <a:t> </a:t>
            </a:r>
            <a:r>
              <a:rPr lang="en-US" dirty="0"/>
              <a:t>folder</a:t>
            </a:r>
          </a:p>
        </p:txBody>
      </p:sp>
      <p:pic>
        <p:nvPicPr>
          <p:cNvPr id="12" name="Picture 11">
            <a:extLst>
              <a:ext uri="{FF2B5EF4-FFF2-40B4-BE49-F238E27FC236}">
                <a16:creationId xmlns:a16="http://schemas.microsoft.com/office/drawing/2014/main" id="{64EA7A13-7250-4834-A809-DABA6C189EBB}"/>
              </a:ext>
            </a:extLst>
          </p:cNvPr>
          <p:cNvPicPr>
            <a:picLocks noChangeAspect="1"/>
          </p:cNvPicPr>
          <p:nvPr/>
        </p:nvPicPr>
        <p:blipFill>
          <a:blip r:embed="rId4"/>
          <a:stretch>
            <a:fillRect/>
          </a:stretch>
        </p:blipFill>
        <p:spPr>
          <a:xfrm>
            <a:off x="8627363" y="1466364"/>
            <a:ext cx="3386010" cy="1840716"/>
          </a:xfrm>
          <a:prstGeom prst="rect">
            <a:avLst/>
          </a:prstGeom>
          <a:ln>
            <a:noFill/>
          </a:ln>
          <a:effectLst>
            <a:outerShdw blurRad="292100" dist="139700" dir="2700000" algn="tl" rotWithShape="0">
              <a:srgbClr val="333333">
                <a:alpha val="65000"/>
              </a:srgbClr>
            </a:outerShdw>
          </a:effectLst>
        </p:spPr>
      </p:pic>
      <p:cxnSp>
        <p:nvCxnSpPr>
          <p:cNvPr id="14" name="Straight Arrow Connector 13">
            <a:extLst>
              <a:ext uri="{FF2B5EF4-FFF2-40B4-BE49-F238E27FC236}">
                <a16:creationId xmlns:a16="http://schemas.microsoft.com/office/drawing/2014/main" id="{D3B2580A-5140-42D8-A717-64843833F5C8}"/>
              </a:ext>
            </a:extLst>
          </p:cNvPr>
          <p:cNvCxnSpPr>
            <a:cxnSpLocks/>
          </p:cNvCxnSpPr>
          <p:nvPr/>
        </p:nvCxnSpPr>
        <p:spPr>
          <a:xfrm flipV="1">
            <a:off x="6515100" y="1874520"/>
            <a:ext cx="2446020" cy="7543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08A18B27-44C3-4130-8BAA-1B2E3F099F54}"/>
              </a:ext>
            </a:extLst>
          </p:cNvPr>
          <p:cNvSpPr txBox="1"/>
          <p:nvPr/>
        </p:nvSpPr>
        <p:spPr>
          <a:xfrm>
            <a:off x="7100126" y="1811701"/>
            <a:ext cx="1984326" cy="369332"/>
          </a:xfrm>
          <a:prstGeom prst="rect">
            <a:avLst/>
          </a:prstGeom>
          <a:noFill/>
        </p:spPr>
        <p:txBody>
          <a:bodyPr wrap="none" rtlCol="0">
            <a:spAutoFit/>
          </a:bodyPr>
          <a:lstStyle/>
          <a:p>
            <a:r>
              <a:rPr lang="en-US" dirty="0">
                <a:solidFill>
                  <a:srgbClr val="7030A0"/>
                </a:solidFill>
              </a:rPr>
              <a:t>naming convention</a:t>
            </a:r>
          </a:p>
        </p:txBody>
      </p:sp>
      <p:sp>
        <p:nvSpPr>
          <p:cNvPr id="11" name="TextBox 10">
            <a:extLst>
              <a:ext uri="{FF2B5EF4-FFF2-40B4-BE49-F238E27FC236}">
                <a16:creationId xmlns:a16="http://schemas.microsoft.com/office/drawing/2014/main" id="{67BB188A-47DA-401D-A13F-1F3993CA7ED4}"/>
              </a:ext>
            </a:extLst>
          </p:cNvPr>
          <p:cNvSpPr txBox="1"/>
          <p:nvPr/>
        </p:nvSpPr>
        <p:spPr>
          <a:xfrm>
            <a:off x="4334750" y="4864829"/>
            <a:ext cx="1346835" cy="261610"/>
          </a:xfrm>
          <a:prstGeom prst="rect">
            <a:avLst/>
          </a:prstGeom>
          <a:solidFill>
            <a:schemeClr val="accent4">
              <a:lumMod val="20000"/>
              <a:lumOff val="80000"/>
            </a:schemeClr>
          </a:solidFill>
        </p:spPr>
        <p:txBody>
          <a:bodyPr wrap="square">
            <a:spAutoFit/>
          </a:bodyPr>
          <a:lstStyle/>
          <a:p>
            <a:r>
              <a:rPr lang="en-US" sz="1100" dirty="0"/>
              <a:t>QQ1A.200105.003</a:t>
            </a:r>
          </a:p>
        </p:txBody>
      </p:sp>
      <p:cxnSp>
        <p:nvCxnSpPr>
          <p:cNvPr id="5" name="Straight Arrow Connector 4">
            <a:extLst>
              <a:ext uri="{FF2B5EF4-FFF2-40B4-BE49-F238E27FC236}">
                <a16:creationId xmlns:a16="http://schemas.microsoft.com/office/drawing/2014/main" id="{AAC384D2-D02E-4C0F-BA14-1BB7D3D01081}"/>
              </a:ext>
            </a:extLst>
          </p:cNvPr>
          <p:cNvCxnSpPr/>
          <p:nvPr/>
        </p:nvCxnSpPr>
        <p:spPr>
          <a:xfrm flipH="1">
            <a:off x="3101340" y="5024703"/>
            <a:ext cx="117348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24677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A8D110-DC96-4B6F-B60A-2FD8E2C4EB75}"/>
              </a:ext>
            </a:extLst>
          </p:cNvPr>
          <p:cNvPicPr>
            <a:picLocks noChangeAspect="1"/>
          </p:cNvPicPr>
          <p:nvPr/>
        </p:nvPicPr>
        <p:blipFill>
          <a:blip r:embed="rId3"/>
          <a:stretch>
            <a:fillRect/>
          </a:stretch>
        </p:blipFill>
        <p:spPr>
          <a:xfrm>
            <a:off x="838200" y="1760075"/>
            <a:ext cx="10267039" cy="3794905"/>
          </a:xfrm>
          <a:prstGeom prst="rect">
            <a:avLst/>
          </a:prstGeom>
        </p:spPr>
      </p:pic>
      <p:sp>
        <p:nvSpPr>
          <p:cNvPr id="5" name="TextBox 4">
            <a:extLst>
              <a:ext uri="{FF2B5EF4-FFF2-40B4-BE49-F238E27FC236}">
                <a16:creationId xmlns:a16="http://schemas.microsoft.com/office/drawing/2014/main" id="{C583F394-0BCB-47F5-B6CD-9BC6FF02ED93}"/>
              </a:ext>
            </a:extLst>
          </p:cNvPr>
          <p:cNvSpPr txBox="1"/>
          <p:nvPr/>
        </p:nvSpPr>
        <p:spPr>
          <a:xfrm>
            <a:off x="838200" y="1390743"/>
            <a:ext cx="2698046" cy="369332"/>
          </a:xfrm>
          <a:prstGeom prst="rect">
            <a:avLst/>
          </a:prstGeom>
          <a:solidFill>
            <a:srgbClr val="FFC000"/>
          </a:solidFill>
        </p:spPr>
        <p:txBody>
          <a:bodyPr wrap="none" rtlCol="0">
            <a:spAutoFit/>
          </a:bodyPr>
          <a:lstStyle/>
          <a:p>
            <a:r>
              <a:rPr lang="en-US" dirty="0"/>
              <a:t>List tables on </a:t>
            </a:r>
            <a:r>
              <a:rPr lang="en-US" i="1" dirty="0" err="1">
                <a:solidFill>
                  <a:srgbClr val="FF0000"/>
                </a:solidFill>
              </a:rPr>
              <a:t>telephony.db</a:t>
            </a:r>
            <a:endParaRPr lang="en-US" i="1" dirty="0">
              <a:solidFill>
                <a:srgbClr val="FF0000"/>
              </a:solidFill>
            </a:endParaRPr>
          </a:p>
        </p:txBody>
      </p:sp>
      <p:pic>
        <p:nvPicPr>
          <p:cNvPr id="7" name="Picture 6">
            <a:extLst>
              <a:ext uri="{FF2B5EF4-FFF2-40B4-BE49-F238E27FC236}">
                <a16:creationId xmlns:a16="http://schemas.microsoft.com/office/drawing/2014/main" id="{925D33D0-AA5F-4429-B6A1-1C20D94E4949}"/>
              </a:ext>
            </a:extLst>
          </p:cNvPr>
          <p:cNvPicPr>
            <a:picLocks noChangeAspect="1"/>
          </p:cNvPicPr>
          <p:nvPr/>
        </p:nvPicPr>
        <p:blipFill>
          <a:blip r:embed="rId4"/>
          <a:stretch>
            <a:fillRect/>
          </a:stretch>
        </p:blipFill>
        <p:spPr>
          <a:xfrm>
            <a:off x="3421923" y="4814086"/>
            <a:ext cx="365217" cy="408183"/>
          </a:xfrm>
          <a:prstGeom prst="rect">
            <a:avLst/>
          </a:prstGeom>
        </p:spPr>
      </p:pic>
    </p:spTree>
    <p:extLst>
      <p:ext uri="{BB962C8B-B14F-4D97-AF65-F5344CB8AC3E}">
        <p14:creationId xmlns:p14="http://schemas.microsoft.com/office/powerpoint/2010/main" val="11055831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9647</TotalTime>
  <Words>3385</Words>
  <Application>Microsoft Office PowerPoint</Application>
  <PresentationFormat>Widescreen</PresentationFormat>
  <Paragraphs>339</Paragraphs>
  <Slides>41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ibm plex sans</vt:lpstr>
      <vt:lpstr>Oxygen</vt:lpstr>
      <vt:lpstr>Roboto</vt:lpstr>
      <vt:lpstr>Arial</vt:lpstr>
      <vt:lpstr>Calibri</vt:lpstr>
      <vt:lpstr>Calibri Light</vt:lpstr>
      <vt:lpstr>Office Theme</vt:lpstr>
      <vt:lpstr>Pixel3 Device Investigations</vt:lpstr>
      <vt:lpstr>Overview</vt:lpstr>
      <vt:lpstr>Pixel 3 Device Information</vt:lpstr>
      <vt:lpstr>Overview</vt:lpstr>
      <vt:lpstr>What is the product (phone) information? </vt:lpstr>
      <vt:lpstr>What is the latest security patch?</vt:lpstr>
      <vt:lpstr>Does the Pixel have a SD card?</vt:lpstr>
      <vt:lpstr>What is the mobile carrier/phone#?</vt:lpstr>
      <vt:lpstr>PowerPoint Presentation</vt:lpstr>
      <vt:lpstr>PowerPoint Presentation</vt:lpstr>
      <vt:lpstr>PowerPoint Presentation</vt:lpstr>
      <vt:lpstr>What is blocked phone number?</vt:lpstr>
      <vt:lpstr>PowerPoint Presentation</vt:lpstr>
      <vt:lpstr>What is serial number of the device?</vt:lpstr>
      <vt:lpstr>PowerPoint Presentation</vt:lpstr>
      <vt:lpstr>What is Bluetooth Mac address?</vt:lpstr>
      <vt:lpstr>What is Wi-Fi Service Set Identifier (SSID)? (WifiConfigStore.xml)</vt:lpstr>
      <vt:lpstr>PowerPoint Presentation</vt:lpstr>
      <vt:lpstr>Account information</vt:lpstr>
      <vt:lpstr>Overview</vt:lpstr>
      <vt:lpstr>How many user accounts on the device? Two</vt:lpstr>
      <vt:lpstr>Who is the owner of the device?</vt:lpstr>
      <vt:lpstr>When did the device owner last time log in?</vt:lpstr>
      <vt:lpstr>How many email addresses you can find on the image?</vt:lpstr>
      <vt:lpstr>What is the App ID of Gmail?</vt:lpstr>
      <vt:lpstr>PowerPoint Presentation</vt:lpstr>
      <vt:lpstr>What is the App Google Play Services ID?</vt:lpstr>
      <vt:lpstr>PowerPoint Presentation</vt:lpstr>
      <vt:lpstr>Find all Gmail addresses appeared in the phone?</vt:lpstr>
      <vt:lpstr>Which Gmail is registered for google service for Pixel 3?</vt:lpstr>
      <vt:lpstr>PowerPoint Presentation</vt:lpstr>
      <vt:lpstr>PowerPoint Presentation</vt:lpstr>
      <vt:lpstr>PowerPoint Presentation</vt:lpstr>
      <vt:lpstr>Which Gmail is registered in Play store?</vt:lpstr>
      <vt:lpstr>Which Gmail used for scheduling Jobs? </vt:lpstr>
      <vt:lpstr>Job object information</vt:lpstr>
      <vt:lpstr>PowerPoint Presentation</vt:lpstr>
      <vt:lpstr>PowerPoint Presentation</vt:lpstr>
      <vt:lpstr>List possible apps username and password (account_ce.db/accounts)</vt:lpstr>
      <vt:lpstr>List possible apps username and password (account_de.db/accounts)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2</cp:revision>
  <dcterms:created xsi:type="dcterms:W3CDTF">2021-01-18T02:02:41Z</dcterms:created>
  <dcterms:modified xsi:type="dcterms:W3CDTF">2021-03-30T14:07:29Z</dcterms:modified>
</cp:coreProperties>
</file>