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87" r:id="rId2"/>
    <p:sldId id="298" r:id="rId3"/>
    <p:sldId id="357" r:id="rId4"/>
    <p:sldId id="288" r:id="rId5"/>
    <p:sldId id="309" r:id="rId6"/>
    <p:sldId id="301" r:id="rId7"/>
    <p:sldId id="302" r:id="rId8"/>
    <p:sldId id="304" r:id="rId9"/>
    <p:sldId id="305" r:id="rId10"/>
    <p:sldId id="306" r:id="rId11"/>
    <p:sldId id="307" r:id="rId12"/>
    <p:sldId id="310" r:id="rId13"/>
    <p:sldId id="312" r:id="rId14"/>
    <p:sldId id="311" r:id="rId15"/>
    <p:sldId id="313" r:id="rId16"/>
    <p:sldId id="315" r:id="rId17"/>
    <p:sldId id="316" r:id="rId18"/>
    <p:sldId id="320" r:id="rId19"/>
    <p:sldId id="319" r:id="rId20"/>
    <p:sldId id="322" r:id="rId21"/>
    <p:sldId id="323" r:id="rId22"/>
    <p:sldId id="324" r:id="rId23"/>
    <p:sldId id="321" r:id="rId24"/>
    <p:sldId id="308" r:id="rId25"/>
    <p:sldId id="303" r:id="rId26"/>
    <p:sldId id="347" r:id="rId27"/>
    <p:sldId id="352" r:id="rId28"/>
    <p:sldId id="351" r:id="rId29"/>
    <p:sldId id="346" r:id="rId30"/>
    <p:sldId id="348" r:id="rId31"/>
    <p:sldId id="349" r:id="rId32"/>
    <p:sldId id="350" r:id="rId33"/>
    <p:sldId id="314" r:id="rId34"/>
    <p:sldId id="353" r:id="rId35"/>
    <p:sldId id="300" r:id="rId36"/>
    <p:sldId id="291" r:id="rId37"/>
    <p:sldId id="295" r:id="rId38"/>
    <p:sldId id="354" r:id="rId39"/>
    <p:sldId id="297" r:id="rId40"/>
    <p:sldId id="296" r:id="rId41"/>
    <p:sldId id="355" r:id="rId42"/>
    <p:sldId id="356" r:id="rId43"/>
    <p:sldId id="290" r:id="rId44"/>
    <p:sldId id="293" r:id="rId45"/>
    <p:sldId id="335" r:id="rId46"/>
    <p:sldId id="336" r:id="rId47"/>
    <p:sldId id="334" r:id="rId48"/>
    <p:sldId id="299" r:id="rId49"/>
    <p:sldId id="325" r:id="rId50"/>
    <p:sldId id="327" r:id="rId51"/>
    <p:sldId id="326" r:id="rId52"/>
    <p:sldId id="328" r:id="rId53"/>
    <p:sldId id="330" r:id="rId54"/>
    <p:sldId id="331" r:id="rId55"/>
    <p:sldId id="332" r:id="rId56"/>
    <p:sldId id="333" r:id="rId57"/>
    <p:sldId id="337" r:id="rId58"/>
    <p:sldId id="339" r:id="rId59"/>
    <p:sldId id="340" r:id="rId60"/>
    <p:sldId id="342" r:id="rId61"/>
    <p:sldId id="338" r:id="rId62"/>
    <p:sldId id="341" r:id="rId63"/>
    <p:sldId id="343" r:id="rId64"/>
    <p:sldId id="344" r:id="rId65"/>
    <p:sldId id="345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A00"/>
    <a:srgbClr val="D81E00"/>
    <a:srgbClr val="318EFD"/>
    <a:srgbClr val="AEAEAE"/>
    <a:srgbClr val="AB51D6"/>
    <a:srgbClr val="00AAD6"/>
    <a:srgbClr val="007DB5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D3DEB3-B35E-455E-962A-766371A73E71}" v="43" dt="2021-08-12T20:30:38.42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26" autoAdjust="0"/>
    <p:restoredTop sz="88204" autoAdjust="0"/>
  </p:normalViewPr>
  <p:slideViewPr>
    <p:cSldViewPr snapToGrid="0">
      <p:cViewPr>
        <p:scale>
          <a:sx n="150" d="100"/>
          <a:sy n="150" d="100"/>
        </p:scale>
        <p:origin x="2395" y="-4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ifeng Xu" userId="e7aed605-a3dd-4d5a-a692-a87037af107b" providerId="ADAL" clId="{97F3C3EC-3FEB-4EDA-8F36-5F155D130AE9}"/>
    <pc:docChg chg="undo custSel addSld delSld modSld sldOrd">
      <pc:chgData name="Weifeng Xu" userId="e7aed605-a3dd-4d5a-a692-a87037af107b" providerId="ADAL" clId="{97F3C3EC-3FEB-4EDA-8F36-5F155D130AE9}" dt="2021-03-21T01:17:35.892" v="2277" actId="108"/>
      <pc:docMkLst>
        <pc:docMk/>
      </pc:docMkLst>
      <pc:sldChg chg="modSp mod">
        <pc:chgData name="Weifeng Xu" userId="e7aed605-a3dd-4d5a-a692-a87037af107b" providerId="ADAL" clId="{97F3C3EC-3FEB-4EDA-8F36-5F155D130AE9}" dt="2021-03-10T20:37:45.272" v="45" actId="20577"/>
        <pc:sldMkLst>
          <pc:docMk/>
          <pc:sldMk cId="2783025053" sldId="287"/>
        </pc:sldMkLst>
        <pc:spChg chg="mod">
          <ac:chgData name="Weifeng Xu" userId="e7aed605-a3dd-4d5a-a692-a87037af107b" providerId="ADAL" clId="{97F3C3EC-3FEB-4EDA-8F36-5F155D130AE9}" dt="2021-03-10T20:37:34.521" v="28" actId="20577"/>
          <ac:spMkLst>
            <pc:docMk/>
            <pc:sldMk cId="2783025053" sldId="287"/>
            <ac:spMk id="4" creationId="{9B649C4F-48C8-4CC6-BAE6-40898A5F80F4}"/>
          </ac:spMkLst>
        </pc:spChg>
        <pc:spChg chg="mod">
          <ac:chgData name="Weifeng Xu" userId="e7aed605-a3dd-4d5a-a692-a87037af107b" providerId="ADAL" clId="{97F3C3EC-3FEB-4EDA-8F36-5F155D130AE9}" dt="2021-03-10T20:37:45.272" v="45" actId="20577"/>
          <ac:spMkLst>
            <pc:docMk/>
            <pc:sldMk cId="2783025053" sldId="287"/>
            <ac:spMk id="5" creationId="{F1291333-6596-4646-9C81-7FDF36633BA6}"/>
          </ac:spMkLst>
        </pc:spChg>
      </pc:sldChg>
      <pc:sldChg chg="modSp">
        <pc:chgData name="Weifeng Xu" userId="e7aed605-a3dd-4d5a-a692-a87037af107b" providerId="ADAL" clId="{97F3C3EC-3FEB-4EDA-8F36-5F155D130AE9}" dt="2021-03-11T20:18:03.958" v="1902" actId="20577"/>
        <pc:sldMkLst>
          <pc:docMk/>
          <pc:sldMk cId="14314346" sldId="288"/>
        </pc:sldMkLst>
        <pc:graphicFrameChg chg="mod">
          <ac:chgData name="Weifeng Xu" userId="e7aed605-a3dd-4d5a-a692-a87037af107b" providerId="ADAL" clId="{97F3C3EC-3FEB-4EDA-8F36-5F155D130AE9}" dt="2021-03-11T20:18:03.958" v="1902" actId="20577"/>
          <ac:graphicFrameMkLst>
            <pc:docMk/>
            <pc:sldMk cId="14314346" sldId="288"/>
            <ac:graphicFrameMk id="21" creationId="{AD26E1D7-F20A-44F2-B577-5886518E2D8E}"/>
          </ac:graphicFrameMkLst>
        </pc:graphicFrameChg>
      </pc:sldChg>
      <pc:sldChg chg="modSp mod ord">
        <pc:chgData name="Weifeng Xu" userId="e7aed605-a3dd-4d5a-a692-a87037af107b" providerId="ADAL" clId="{97F3C3EC-3FEB-4EDA-8F36-5F155D130AE9}" dt="2021-03-21T01:17:35.892" v="2277" actId="108"/>
        <pc:sldMkLst>
          <pc:docMk/>
          <pc:sldMk cId="4181509598" sldId="290"/>
        </pc:sldMkLst>
        <pc:spChg chg="mod">
          <ac:chgData name="Weifeng Xu" userId="e7aed605-a3dd-4d5a-a692-a87037af107b" providerId="ADAL" clId="{97F3C3EC-3FEB-4EDA-8F36-5F155D130AE9}" dt="2021-03-11T02:40:20.515" v="1517"/>
          <ac:spMkLst>
            <pc:docMk/>
            <pc:sldMk cId="4181509598" sldId="290"/>
            <ac:spMk id="2" creationId="{CA5545A6-EE14-4B79-81E7-BD8CCC5510CD}"/>
          </ac:spMkLst>
        </pc:spChg>
        <pc:spChg chg="mod">
          <ac:chgData name="Weifeng Xu" userId="e7aed605-a3dd-4d5a-a692-a87037af107b" providerId="ADAL" clId="{97F3C3EC-3FEB-4EDA-8F36-5F155D130AE9}" dt="2021-03-21T01:17:35.892" v="2277" actId="108"/>
          <ac:spMkLst>
            <pc:docMk/>
            <pc:sldMk cId="4181509598" sldId="290"/>
            <ac:spMk id="3" creationId="{DD5C7459-0470-44F4-989E-106FA3526F9E}"/>
          </ac:spMkLst>
        </pc:spChg>
      </pc:sldChg>
      <pc:sldChg chg="addSp delSp modSp mod modClrScheme chgLayout">
        <pc:chgData name="Weifeng Xu" userId="e7aed605-a3dd-4d5a-a692-a87037af107b" providerId="ADAL" clId="{97F3C3EC-3FEB-4EDA-8F36-5F155D130AE9}" dt="2021-03-11T01:46:26.474" v="930" actId="6549"/>
        <pc:sldMkLst>
          <pc:docMk/>
          <pc:sldMk cId="1631441210" sldId="291"/>
        </pc:sldMkLst>
        <pc:spChg chg="add mod ord">
          <ac:chgData name="Weifeng Xu" userId="e7aed605-a3dd-4d5a-a692-a87037af107b" providerId="ADAL" clId="{97F3C3EC-3FEB-4EDA-8F36-5F155D130AE9}" dt="2021-03-11T01:06:17.473" v="393" actId="108"/>
          <ac:spMkLst>
            <pc:docMk/>
            <pc:sldMk cId="1631441210" sldId="291"/>
            <ac:spMk id="2" creationId="{9058E2D8-5556-4DED-85D2-69E50B6E6BCF}"/>
          </ac:spMkLst>
        </pc:spChg>
        <pc:spChg chg="mod ord">
          <ac:chgData name="Weifeng Xu" userId="e7aed605-a3dd-4d5a-a692-a87037af107b" providerId="ADAL" clId="{97F3C3EC-3FEB-4EDA-8F36-5F155D130AE9}" dt="2021-03-11T01:46:26.474" v="930" actId="6549"/>
          <ac:spMkLst>
            <pc:docMk/>
            <pc:sldMk cId="1631441210" sldId="291"/>
            <ac:spMk id="4" creationId="{34244B9B-2E4C-4708-81C9-C790AC0D7141}"/>
          </ac:spMkLst>
        </pc:spChg>
        <pc:spChg chg="del mod">
          <ac:chgData name="Weifeng Xu" userId="e7aed605-a3dd-4d5a-a692-a87037af107b" providerId="ADAL" clId="{97F3C3EC-3FEB-4EDA-8F36-5F155D130AE9}" dt="2021-03-11T01:05:31.835" v="383" actId="478"/>
          <ac:spMkLst>
            <pc:docMk/>
            <pc:sldMk cId="1631441210" sldId="291"/>
            <ac:spMk id="6" creationId="{798EB800-B134-46E5-8440-9F46202B171D}"/>
          </ac:spMkLst>
        </pc:spChg>
        <pc:spChg chg="mod">
          <ac:chgData name="Weifeng Xu" userId="e7aed605-a3dd-4d5a-a692-a87037af107b" providerId="ADAL" clId="{97F3C3EC-3FEB-4EDA-8F36-5F155D130AE9}" dt="2021-03-11T01:05:19.915" v="380" actId="1036"/>
          <ac:spMkLst>
            <pc:docMk/>
            <pc:sldMk cId="1631441210" sldId="291"/>
            <ac:spMk id="9" creationId="{538135ED-CBEE-45C8-89BE-B91AEB934F10}"/>
          </ac:spMkLst>
        </pc:spChg>
        <pc:picChg chg="mod">
          <ac:chgData name="Weifeng Xu" userId="e7aed605-a3dd-4d5a-a692-a87037af107b" providerId="ADAL" clId="{97F3C3EC-3FEB-4EDA-8F36-5F155D130AE9}" dt="2021-03-11T01:05:19.915" v="380" actId="1036"/>
          <ac:picMkLst>
            <pc:docMk/>
            <pc:sldMk cId="1631441210" sldId="291"/>
            <ac:picMk id="8" creationId="{C6658F78-CB0D-4C25-974C-461721BCFD01}"/>
          </ac:picMkLst>
        </pc:picChg>
      </pc:sldChg>
      <pc:sldChg chg="delSp modSp mod">
        <pc:chgData name="Weifeng Xu" userId="e7aed605-a3dd-4d5a-a692-a87037af107b" providerId="ADAL" clId="{97F3C3EC-3FEB-4EDA-8F36-5F155D130AE9}" dt="2021-03-11T02:58:57.296" v="1615" actId="1076"/>
        <pc:sldMkLst>
          <pc:docMk/>
          <pc:sldMk cId="2491873286" sldId="293"/>
        </pc:sldMkLst>
        <pc:spChg chg="mod">
          <ac:chgData name="Weifeng Xu" userId="e7aed605-a3dd-4d5a-a692-a87037af107b" providerId="ADAL" clId="{97F3C3EC-3FEB-4EDA-8F36-5F155D130AE9}" dt="2021-03-11T02:58:43.974" v="1613" actId="1076"/>
          <ac:spMkLst>
            <pc:docMk/>
            <pc:sldMk cId="2491873286" sldId="293"/>
            <ac:spMk id="2" creationId="{36403A56-B6EF-4CE5-ABC6-3775A917FB11}"/>
          </ac:spMkLst>
        </pc:spChg>
        <pc:graphicFrameChg chg="mod">
          <ac:chgData name="Weifeng Xu" userId="e7aed605-a3dd-4d5a-a692-a87037af107b" providerId="ADAL" clId="{97F3C3EC-3FEB-4EDA-8F36-5F155D130AE9}" dt="2021-03-11T02:58:57.296" v="1615" actId="1076"/>
          <ac:graphicFrameMkLst>
            <pc:docMk/>
            <pc:sldMk cId="2491873286" sldId="293"/>
            <ac:graphicFrameMk id="13" creationId="{95CD8F3B-4C69-4B18-8117-F87281940536}"/>
          </ac:graphicFrameMkLst>
        </pc:graphicFrameChg>
        <pc:picChg chg="del">
          <ac:chgData name="Weifeng Xu" userId="e7aed605-a3dd-4d5a-a692-a87037af107b" providerId="ADAL" clId="{97F3C3EC-3FEB-4EDA-8F36-5F155D130AE9}" dt="2021-03-11T02:55:17.091" v="1583" actId="478"/>
          <ac:picMkLst>
            <pc:docMk/>
            <pc:sldMk cId="2491873286" sldId="293"/>
            <ac:picMk id="11" creationId="{7E888F5C-7472-4A67-8A6F-56CB22FFD85C}"/>
          </ac:picMkLst>
        </pc:picChg>
      </pc:sldChg>
      <pc:sldChg chg="addSp delSp modSp mod modClrScheme chgLayout">
        <pc:chgData name="Weifeng Xu" userId="e7aed605-a3dd-4d5a-a692-a87037af107b" providerId="ADAL" clId="{97F3C3EC-3FEB-4EDA-8F36-5F155D130AE9}" dt="2021-03-11T01:55:47.008" v="1192" actId="20577"/>
        <pc:sldMkLst>
          <pc:docMk/>
          <pc:sldMk cId="3897550038" sldId="295"/>
        </pc:sldMkLst>
        <pc:spChg chg="mod ord">
          <ac:chgData name="Weifeng Xu" userId="e7aed605-a3dd-4d5a-a692-a87037af107b" providerId="ADAL" clId="{97F3C3EC-3FEB-4EDA-8F36-5F155D130AE9}" dt="2021-03-11T01:51:38.565" v="1010" actId="108"/>
          <ac:spMkLst>
            <pc:docMk/>
            <pc:sldMk cId="3897550038" sldId="295"/>
            <ac:spMk id="2" creationId="{305020BC-BB92-4B15-90E9-024C022E7466}"/>
          </ac:spMkLst>
        </pc:spChg>
        <pc:spChg chg="add mod ord">
          <ac:chgData name="Weifeng Xu" userId="e7aed605-a3dd-4d5a-a692-a87037af107b" providerId="ADAL" clId="{97F3C3EC-3FEB-4EDA-8F36-5F155D130AE9}" dt="2021-03-11T01:55:47.008" v="1192" actId="20577"/>
          <ac:spMkLst>
            <pc:docMk/>
            <pc:sldMk cId="3897550038" sldId="295"/>
            <ac:spMk id="3" creationId="{12C8C72D-932D-4AF8-A983-6FB3C11E7E6C}"/>
          </ac:spMkLst>
        </pc:spChg>
        <pc:spChg chg="del">
          <ac:chgData name="Weifeng Xu" userId="e7aed605-a3dd-4d5a-a692-a87037af107b" providerId="ADAL" clId="{97F3C3EC-3FEB-4EDA-8F36-5F155D130AE9}" dt="2021-03-11T01:49:13.481" v="938" actId="478"/>
          <ac:spMkLst>
            <pc:docMk/>
            <pc:sldMk cId="3897550038" sldId="295"/>
            <ac:spMk id="4" creationId="{FB62807C-E02A-4C5B-8098-44B8ACF16834}"/>
          </ac:spMkLst>
        </pc:spChg>
        <pc:spChg chg="del">
          <ac:chgData name="Weifeng Xu" userId="e7aed605-a3dd-4d5a-a692-a87037af107b" providerId="ADAL" clId="{97F3C3EC-3FEB-4EDA-8F36-5F155D130AE9}" dt="2021-03-11T01:47:03.473" v="933" actId="478"/>
          <ac:spMkLst>
            <pc:docMk/>
            <pc:sldMk cId="3897550038" sldId="295"/>
            <ac:spMk id="9" creationId="{2C9ADCE3-7094-42C8-8F6D-75E360F15196}"/>
          </ac:spMkLst>
        </pc:spChg>
        <pc:picChg chg="del">
          <ac:chgData name="Weifeng Xu" userId="e7aed605-a3dd-4d5a-a692-a87037af107b" providerId="ADAL" clId="{97F3C3EC-3FEB-4EDA-8F36-5F155D130AE9}" dt="2021-03-11T01:47:01.657" v="932" actId="478"/>
          <ac:picMkLst>
            <pc:docMk/>
            <pc:sldMk cId="3897550038" sldId="295"/>
            <ac:picMk id="6" creationId="{5D0ABA1B-66C8-465D-896B-A599189C4F8E}"/>
          </ac:picMkLst>
        </pc:picChg>
      </pc:sldChg>
      <pc:sldChg chg="addSp delSp modSp mod modClrScheme chgLayout">
        <pc:chgData name="Weifeng Xu" userId="e7aed605-a3dd-4d5a-a692-a87037af107b" providerId="ADAL" clId="{97F3C3EC-3FEB-4EDA-8F36-5F155D130AE9}" dt="2021-03-11T01:58:34.159" v="1212" actId="20577"/>
        <pc:sldMkLst>
          <pc:docMk/>
          <pc:sldMk cId="1581980590" sldId="296"/>
        </pc:sldMkLst>
        <pc:spChg chg="del mod">
          <ac:chgData name="Weifeng Xu" userId="e7aed605-a3dd-4d5a-a692-a87037af107b" providerId="ADAL" clId="{97F3C3EC-3FEB-4EDA-8F36-5F155D130AE9}" dt="2021-03-11T01:57:55.919" v="1201" actId="700"/>
          <ac:spMkLst>
            <pc:docMk/>
            <pc:sldMk cId="1581980590" sldId="296"/>
            <ac:spMk id="2" creationId="{8A38540D-77CC-4AEC-904D-59F3BDCFA775}"/>
          </ac:spMkLst>
        </pc:spChg>
        <pc:spChg chg="add mod">
          <ac:chgData name="Weifeng Xu" userId="e7aed605-a3dd-4d5a-a692-a87037af107b" providerId="ADAL" clId="{97F3C3EC-3FEB-4EDA-8F36-5F155D130AE9}" dt="2021-03-11T01:58:34.159" v="1212" actId="20577"/>
          <ac:spMkLst>
            <pc:docMk/>
            <pc:sldMk cId="1581980590" sldId="296"/>
            <ac:spMk id="6" creationId="{FA04219A-9C35-460A-81AD-7B858EE50F5D}"/>
          </ac:spMkLst>
        </pc:spChg>
        <pc:picChg chg="mod">
          <ac:chgData name="Weifeng Xu" userId="e7aed605-a3dd-4d5a-a692-a87037af107b" providerId="ADAL" clId="{97F3C3EC-3FEB-4EDA-8F36-5F155D130AE9}" dt="2021-03-11T01:58:11.180" v="1204" actId="14100"/>
          <ac:picMkLst>
            <pc:docMk/>
            <pc:sldMk cId="1581980590" sldId="296"/>
            <ac:picMk id="5" creationId="{C6D1AABA-84C8-4ED5-92DB-0C58F2670C2A}"/>
          </ac:picMkLst>
        </pc:picChg>
      </pc:sldChg>
      <pc:sldChg chg="modSp mod">
        <pc:chgData name="Weifeng Xu" userId="e7aed605-a3dd-4d5a-a692-a87037af107b" providerId="ADAL" clId="{97F3C3EC-3FEB-4EDA-8F36-5F155D130AE9}" dt="2021-03-20T19:40:51.313" v="2197" actId="20577"/>
        <pc:sldMkLst>
          <pc:docMk/>
          <pc:sldMk cId="2170298086" sldId="298"/>
        </pc:sldMkLst>
        <pc:spChg chg="mod">
          <ac:chgData name="Weifeng Xu" userId="e7aed605-a3dd-4d5a-a692-a87037af107b" providerId="ADAL" clId="{97F3C3EC-3FEB-4EDA-8F36-5F155D130AE9}" dt="2021-03-20T19:40:51.313" v="2197" actId="20577"/>
          <ac:spMkLst>
            <pc:docMk/>
            <pc:sldMk cId="2170298086" sldId="298"/>
            <ac:spMk id="5" creationId="{ADD2F9B2-8562-4110-AC9C-4B3777D74D21}"/>
          </ac:spMkLst>
        </pc:spChg>
      </pc:sldChg>
      <pc:sldChg chg="addSp modSp mod modClrScheme chgLayout modNotesTx">
        <pc:chgData name="Weifeng Xu" userId="e7aed605-a3dd-4d5a-a692-a87037af107b" providerId="ADAL" clId="{97F3C3EC-3FEB-4EDA-8F36-5F155D130AE9}" dt="2021-03-11T16:38:33.280" v="1791" actId="1076"/>
        <pc:sldMkLst>
          <pc:docMk/>
          <pc:sldMk cId="3103008263" sldId="299"/>
        </pc:sldMkLst>
        <pc:spChg chg="mod">
          <ac:chgData name="Weifeng Xu" userId="e7aed605-a3dd-4d5a-a692-a87037af107b" providerId="ADAL" clId="{97F3C3EC-3FEB-4EDA-8F36-5F155D130AE9}" dt="2021-03-11T16:36:09.302" v="1782" actId="1036"/>
          <ac:spMkLst>
            <pc:docMk/>
            <pc:sldMk cId="3103008263" sldId="299"/>
            <ac:spMk id="8" creationId="{9DB8A783-FD73-41C7-B250-CBD94526D5D1}"/>
          </ac:spMkLst>
        </pc:spChg>
        <pc:spChg chg="add mod">
          <ac:chgData name="Weifeng Xu" userId="e7aed605-a3dd-4d5a-a692-a87037af107b" providerId="ADAL" clId="{97F3C3EC-3FEB-4EDA-8F36-5F155D130AE9}" dt="2021-03-11T16:36:09.302" v="1782" actId="1036"/>
          <ac:spMkLst>
            <pc:docMk/>
            <pc:sldMk cId="3103008263" sldId="299"/>
            <ac:spMk id="9" creationId="{1CA8D27A-534E-4A66-A642-79D5152FB267}"/>
          </ac:spMkLst>
        </pc:spChg>
        <pc:spChg chg="mod">
          <ac:chgData name="Weifeng Xu" userId="e7aed605-a3dd-4d5a-a692-a87037af107b" providerId="ADAL" clId="{97F3C3EC-3FEB-4EDA-8F36-5F155D130AE9}" dt="2021-03-11T16:38:10.798" v="1789" actId="20577"/>
          <ac:spMkLst>
            <pc:docMk/>
            <pc:sldMk cId="3103008263" sldId="299"/>
            <ac:spMk id="10" creationId="{C409F9AC-4788-40DF-98B0-F14E92275C5E}"/>
          </ac:spMkLst>
        </pc:spChg>
        <pc:spChg chg="add mod">
          <ac:chgData name="Weifeng Xu" userId="e7aed605-a3dd-4d5a-a692-a87037af107b" providerId="ADAL" clId="{97F3C3EC-3FEB-4EDA-8F36-5F155D130AE9}" dt="2021-03-11T16:35:59.631" v="1748" actId="1076"/>
          <ac:spMkLst>
            <pc:docMk/>
            <pc:sldMk cId="3103008263" sldId="299"/>
            <ac:spMk id="19" creationId="{FEBDA61F-30F8-400B-A3A5-8C9C538A698B}"/>
          </ac:spMkLst>
        </pc:spChg>
        <pc:spChg chg="add mod ord">
          <ac:chgData name="Weifeng Xu" userId="e7aed605-a3dd-4d5a-a692-a87037af107b" providerId="ADAL" clId="{97F3C3EC-3FEB-4EDA-8F36-5F155D130AE9}" dt="2021-03-11T16:35:51.278" v="1747" actId="20577"/>
          <ac:spMkLst>
            <pc:docMk/>
            <pc:sldMk cId="3103008263" sldId="299"/>
            <ac:spMk id="20" creationId="{BE362557-F9A6-4881-829F-54B7FDC769A1}"/>
          </ac:spMkLst>
        </pc:spChg>
        <pc:picChg chg="mod">
          <ac:chgData name="Weifeng Xu" userId="e7aed605-a3dd-4d5a-a692-a87037af107b" providerId="ADAL" clId="{97F3C3EC-3FEB-4EDA-8F36-5F155D130AE9}" dt="2021-03-11T16:36:09.302" v="1782" actId="1036"/>
          <ac:picMkLst>
            <pc:docMk/>
            <pc:sldMk cId="3103008263" sldId="299"/>
            <ac:picMk id="5" creationId="{F2CBBF31-36C7-4380-BA31-5D07314DC843}"/>
          </ac:picMkLst>
        </pc:picChg>
        <pc:picChg chg="mod">
          <ac:chgData name="Weifeng Xu" userId="e7aed605-a3dd-4d5a-a692-a87037af107b" providerId="ADAL" clId="{97F3C3EC-3FEB-4EDA-8F36-5F155D130AE9}" dt="2021-03-11T16:35:15.135" v="1707" actId="1036"/>
          <ac:picMkLst>
            <pc:docMk/>
            <pc:sldMk cId="3103008263" sldId="299"/>
            <ac:picMk id="7" creationId="{CAD6C52C-9135-4963-BF46-E5198BE5F257}"/>
          </ac:picMkLst>
        </pc:picChg>
        <pc:picChg chg="mod">
          <ac:chgData name="Weifeng Xu" userId="e7aed605-a3dd-4d5a-a692-a87037af107b" providerId="ADAL" clId="{97F3C3EC-3FEB-4EDA-8F36-5F155D130AE9}" dt="2021-03-11T16:38:33.280" v="1791" actId="1076"/>
          <ac:picMkLst>
            <pc:docMk/>
            <pc:sldMk cId="3103008263" sldId="299"/>
            <ac:picMk id="14" creationId="{27B9DD2C-5694-49E6-A903-6E64847FBB7F}"/>
          </ac:picMkLst>
        </pc:picChg>
        <pc:cxnChg chg="add mod">
          <ac:chgData name="Weifeng Xu" userId="e7aed605-a3dd-4d5a-a692-a87037af107b" providerId="ADAL" clId="{97F3C3EC-3FEB-4EDA-8F36-5F155D130AE9}" dt="2021-03-11T16:36:09.302" v="1782" actId="1036"/>
          <ac:cxnSpMkLst>
            <pc:docMk/>
            <pc:sldMk cId="3103008263" sldId="299"/>
            <ac:cxnSpMk id="4" creationId="{F41EC62F-B604-4A2F-9C15-E9D79BD1A711}"/>
          </ac:cxnSpMkLst>
        </pc:cxnChg>
        <pc:cxnChg chg="add mod">
          <ac:chgData name="Weifeng Xu" userId="e7aed605-a3dd-4d5a-a692-a87037af107b" providerId="ADAL" clId="{97F3C3EC-3FEB-4EDA-8F36-5F155D130AE9}" dt="2021-03-11T16:36:09.302" v="1782" actId="1036"/>
          <ac:cxnSpMkLst>
            <pc:docMk/>
            <pc:sldMk cId="3103008263" sldId="299"/>
            <ac:cxnSpMk id="11" creationId="{E4262A90-317E-4BA4-BBF5-B11156D7ED1C}"/>
          </ac:cxnSpMkLst>
        </pc:cxnChg>
        <pc:cxnChg chg="add mod">
          <ac:chgData name="Weifeng Xu" userId="e7aed605-a3dd-4d5a-a692-a87037af107b" providerId="ADAL" clId="{97F3C3EC-3FEB-4EDA-8F36-5F155D130AE9}" dt="2021-03-11T16:36:09.302" v="1782" actId="1036"/>
          <ac:cxnSpMkLst>
            <pc:docMk/>
            <pc:sldMk cId="3103008263" sldId="299"/>
            <ac:cxnSpMk id="12" creationId="{88B76DF8-E212-46FB-8B39-84D43F74B7D5}"/>
          </ac:cxnSpMkLst>
        </pc:cxnChg>
        <pc:cxnChg chg="add mod">
          <ac:chgData name="Weifeng Xu" userId="e7aed605-a3dd-4d5a-a692-a87037af107b" providerId="ADAL" clId="{97F3C3EC-3FEB-4EDA-8F36-5F155D130AE9}" dt="2021-03-11T16:36:09.302" v="1782" actId="1036"/>
          <ac:cxnSpMkLst>
            <pc:docMk/>
            <pc:sldMk cId="3103008263" sldId="299"/>
            <ac:cxnSpMk id="13" creationId="{D3E0705C-5F2E-45CA-A9DC-5CA3FDC47D7B}"/>
          </ac:cxnSpMkLst>
        </pc:cxnChg>
      </pc:sldChg>
      <pc:sldChg chg="modSp mod">
        <pc:chgData name="Weifeng Xu" userId="e7aed605-a3dd-4d5a-a692-a87037af107b" providerId="ADAL" clId="{97F3C3EC-3FEB-4EDA-8F36-5F155D130AE9}" dt="2021-03-11T01:45:28.925" v="927" actId="20577"/>
        <pc:sldMkLst>
          <pc:docMk/>
          <pc:sldMk cId="3296257568" sldId="300"/>
        </pc:sldMkLst>
        <pc:spChg chg="mod">
          <ac:chgData name="Weifeng Xu" userId="e7aed605-a3dd-4d5a-a692-a87037af107b" providerId="ADAL" clId="{97F3C3EC-3FEB-4EDA-8F36-5F155D130AE9}" dt="2021-03-11T01:45:28.925" v="927" actId="20577"/>
          <ac:spMkLst>
            <pc:docMk/>
            <pc:sldMk cId="3296257568" sldId="300"/>
            <ac:spMk id="4" creationId="{75B9B01B-569C-4C50-84EF-8225F23259CC}"/>
          </ac:spMkLst>
        </pc:spChg>
      </pc:sldChg>
      <pc:sldChg chg="modSp mod">
        <pc:chgData name="Weifeng Xu" userId="e7aed605-a3dd-4d5a-a692-a87037af107b" providerId="ADAL" clId="{97F3C3EC-3FEB-4EDA-8F36-5F155D130AE9}" dt="2021-03-11T01:22:24.192" v="760" actId="114"/>
        <pc:sldMkLst>
          <pc:docMk/>
          <pc:sldMk cId="4287411718" sldId="303"/>
        </pc:sldMkLst>
        <pc:spChg chg="mod">
          <ac:chgData name="Weifeng Xu" userId="e7aed605-a3dd-4d5a-a692-a87037af107b" providerId="ADAL" clId="{97F3C3EC-3FEB-4EDA-8F36-5F155D130AE9}" dt="2021-03-11T01:22:24.192" v="760" actId="114"/>
          <ac:spMkLst>
            <pc:docMk/>
            <pc:sldMk cId="4287411718" sldId="303"/>
            <ac:spMk id="2" creationId="{F64BAC37-F989-494C-96B7-ADAE39C17D81}"/>
          </ac:spMkLst>
        </pc:spChg>
      </pc:sldChg>
      <pc:sldChg chg="modSp mod">
        <pc:chgData name="Weifeng Xu" userId="e7aed605-a3dd-4d5a-a692-a87037af107b" providerId="ADAL" clId="{97F3C3EC-3FEB-4EDA-8F36-5F155D130AE9}" dt="2021-03-11T01:44:53.081" v="917" actId="20577"/>
        <pc:sldMkLst>
          <pc:docMk/>
          <pc:sldMk cId="831848042" sldId="308"/>
        </pc:sldMkLst>
        <pc:spChg chg="mod">
          <ac:chgData name="Weifeng Xu" userId="e7aed605-a3dd-4d5a-a692-a87037af107b" providerId="ADAL" clId="{97F3C3EC-3FEB-4EDA-8F36-5F155D130AE9}" dt="2021-03-11T01:44:53.081" v="917" actId="20577"/>
          <ac:spMkLst>
            <pc:docMk/>
            <pc:sldMk cId="831848042" sldId="308"/>
            <ac:spMk id="4" creationId="{33395A54-1741-451E-8CAD-FC0C7F95A9B8}"/>
          </ac:spMkLst>
        </pc:spChg>
        <pc:spChg chg="mod">
          <ac:chgData name="Weifeng Xu" userId="e7aed605-a3dd-4d5a-a692-a87037af107b" providerId="ADAL" clId="{97F3C3EC-3FEB-4EDA-8F36-5F155D130AE9}" dt="2021-03-11T01:24:45.866" v="851" actId="20577"/>
          <ac:spMkLst>
            <pc:docMk/>
            <pc:sldMk cId="831848042" sldId="308"/>
            <ac:spMk id="5" creationId="{27B13BA5-6123-45A5-B74A-01B451DE58F9}"/>
          </ac:spMkLst>
        </pc:spChg>
      </pc:sldChg>
      <pc:sldChg chg="modSp mod">
        <pc:chgData name="Weifeng Xu" userId="e7aed605-a3dd-4d5a-a692-a87037af107b" providerId="ADAL" clId="{97F3C3EC-3FEB-4EDA-8F36-5F155D130AE9}" dt="2021-03-11T01:45:02.881" v="921" actId="20577"/>
        <pc:sldMkLst>
          <pc:docMk/>
          <pc:sldMk cId="4206602367" sldId="314"/>
        </pc:sldMkLst>
        <pc:spChg chg="mod">
          <ac:chgData name="Weifeng Xu" userId="e7aed605-a3dd-4d5a-a692-a87037af107b" providerId="ADAL" clId="{97F3C3EC-3FEB-4EDA-8F36-5F155D130AE9}" dt="2021-03-11T01:45:02.881" v="921" actId="20577"/>
          <ac:spMkLst>
            <pc:docMk/>
            <pc:sldMk cId="4206602367" sldId="314"/>
            <ac:spMk id="4" creationId="{5B6FF6D7-535F-4860-996B-225A38232075}"/>
          </ac:spMkLst>
        </pc:spChg>
      </pc:sldChg>
      <pc:sldChg chg="modSp mod">
        <pc:chgData name="Weifeng Xu" userId="e7aed605-a3dd-4d5a-a692-a87037af107b" providerId="ADAL" clId="{97F3C3EC-3FEB-4EDA-8F36-5F155D130AE9}" dt="2021-03-11T01:44:45.681" v="913" actId="20577"/>
        <pc:sldMkLst>
          <pc:docMk/>
          <pc:sldMk cId="216812867" sldId="320"/>
        </pc:sldMkLst>
        <pc:spChg chg="mod">
          <ac:chgData name="Weifeng Xu" userId="e7aed605-a3dd-4d5a-a692-a87037af107b" providerId="ADAL" clId="{97F3C3EC-3FEB-4EDA-8F36-5F155D130AE9}" dt="2021-03-11T01:44:45.681" v="913" actId="20577"/>
          <ac:spMkLst>
            <pc:docMk/>
            <pc:sldMk cId="216812867" sldId="320"/>
            <ac:spMk id="6" creationId="{FCD99EE3-1ED2-471F-916D-AD20CA2B4A4D}"/>
          </ac:spMkLst>
        </pc:spChg>
      </pc:sldChg>
      <pc:sldChg chg="modSp mod">
        <pc:chgData name="Weifeng Xu" userId="e7aed605-a3dd-4d5a-a692-a87037af107b" providerId="ADAL" clId="{97F3C3EC-3FEB-4EDA-8F36-5F155D130AE9}" dt="2021-03-11T16:48:39.182" v="1851" actId="20577"/>
        <pc:sldMkLst>
          <pc:docMk/>
          <pc:sldMk cId="621502992" sldId="325"/>
        </pc:sldMkLst>
        <pc:spChg chg="mod">
          <ac:chgData name="Weifeng Xu" userId="e7aed605-a3dd-4d5a-a692-a87037af107b" providerId="ADAL" clId="{97F3C3EC-3FEB-4EDA-8F36-5F155D130AE9}" dt="2021-03-11T16:40:18.117" v="1828" actId="20577"/>
          <ac:spMkLst>
            <pc:docMk/>
            <pc:sldMk cId="621502992" sldId="325"/>
            <ac:spMk id="4" creationId="{0155659C-00DA-4AC7-8D05-40B524B912D9}"/>
          </ac:spMkLst>
        </pc:spChg>
        <pc:spChg chg="mod">
          <ac:chgData name="Weifeng Xu" userId="e7aed605-a3dd-4d5a-a692-a87037af107b" providerId="ADAL" clId="{97F3C3EC-3FEB-4EDA-8F36-5F155D130AE9}" dt="2021-03-11T16:48:39.182" v="1851" actId="20577"/>
          <ac:spMkLst>
            <pc:docMk/>
            <pc:sldMk cId="621502992" sldId="325"/>
            <ac:spMk id="5" creationId="{55BC3E0B-E065-49DA-8E46-E784BA68CAE7}"/>
          </ac:spMkLst>
        </pc:spChg>
      </pc:sldChg>
      <pc:sldChg chg="modSp mod">
        <pc:chgData name="Weifeng Xu" userId="e7aed605-a3dd-4d5a-a692-a87037af107b" providerId="ADAL" clId="{97F3C3EC-3FEB-4EDA-8F36-5F155D130AE9}" dt="2021-03-11T16:50:01.285" v="1857" actId="20577"/>
        <pc:sldMkLst>
          <pc:docMk/>
          <pc:sldMk cId="4146349911" sldId="326"/>
        </pc:sldMkLst>
        <pc:spChg chg="mod">
          <ac:chgData name="Weifeng Xu" userId="e7aed605-a3dd-4d5a-a692-a87037af107b" providerId="ADAL" clId="{97F3C3EC-3FEB-4EDA-8F36-5F155D130AE9}" dt="2021-03-11T16:50:01.285" v="1857" actId="20577"/>
          <ac:spMkLst>
            <pc:docMk/>
            <pc:sldMk cId="4146349911" sldId="326"/>
            <ac:spMk id="2" creationId="{AE23B2B3-BB21-4B08-81CE-DE4C783D229A}"/>
          </ac:spMkLst>
        </pc:spChg>
      </pc:sldChg>
      <pc:sldChg chg="modSp mod">
        <pc:chgData name="Weifeng Xu" userId="e7aed605-a3dd-4d5a-a692-a87037af107b" providerId="ADAL" clId="{97F3C3EC-3FEB-4EDA-8F36-5F155D130AE9}" dt="2021-03-11T16:49:52.036" v="1854" actId="20577"/>
        <pc:sldMkLst>
          <pc:docMk/>
          <pc:sldMk cId="1182446801" sldId="327"/>
        </pc:sldMkLst>
        <pc:spChg chg="mod">
          <ac:chgData name="Weifeng Xu" userId="e7aed605-a3dd-4d5a-a692-a87037af107b" providerId="ADAL" clId="{97F3C3EC-3FEB-4EDA-8F36-5F155D130AE9}" dt="2021-03-11T16:49:52.036" v="1854" actId="20577"/>
          <ac:spMkLst>
            <pc:docMk/>
            <pc:sldMk cId="1182446801" sldId="327"/>
            <ac:spMk id="2" creationId="{74AD3B46-9F63-4499-8A98-92F92BCB8A8A}"/>
          </ac:spMkLst>
        </pc:spChg>
      </pc:sldChg>
      <pc:sldChg chg="modSp mod">
        <pc:chgData name="Weifeng Xu" userId="e7aed605-a3dd-4d5a-a692-a87037af107b" providerId="ADAL" clId="{97F3C3EC-3FEB-4EDA-8F36-5F155D130AE9}" dt="2021-03-11T16:50:04.208" v="1860" actId="20577"/>
        <pc:sldMkLst>
          <pc:docMk/>
          <pc:sldMk cId="6641942" sldId="328"/>
        </pc:sldMkLst>
        <pc:spChg chg="mod">
          <ac:chgData name="Weifeng Xu" userId="e7aed605-a3dd-4d5a-a692-a87037af107b" providerId="ADAL" clId="{97F3C3EC-3FEB-4EDA-8F36-5F155D130AE9}" dt="2021-03-11T16:50:04.208" v="1860" actId="20577"/>
          <ac:spMkLst>
            <pc:docMk/>
            <pc:sldMk cId="6641942" sldId="328"/>
            <ac:spMk id="2" creationId="{AC8D431C-3185-44A7-89CE-BB818998D0A5}"/>
          </ac:spMkLst>
        </pc:spChg>
      </pc:sldChg>
      <pc:sldChg chg="modSp mod">
        <pc:chgData name="Weifeng Xu" userId="e7aed605-a3dd-4d5a-a692-a87037af107b" providerId="ADAL" clId="{97F3C3EC-3FEB-4EDA-8F36-5F155D130AE9}" dt="2021-03-11T16:50:07.372" v="1863" actId="20577"/>
        <pc:sldMkLst>
          <pc:docMk/>
          <pc:sldMk cId="1423886505" sldId="330"/>
        </pc:sldMkLst>
        <pc:spChg chg="mod">
          <ac:chgData name="Weifeng Xu" userId="e7aed605-a3dd-4d5a-a692-a87037af107b" providerId="ADAL" clId="{97F3C3EC-3FEB-4EDA-8F36-5F155D130AE9}" dt="2021-03-11T16:50:07.372" v="1863" actId="20577"/>
          <ac:spMkLst>
            <pc:docMk/>
            <pc:sldMk cId="1423886505" sldId="330"/>
            <ac:spMk id="2" creationId="{0F4B55EF-824B-43A4-BF6E-8070F09FCD0C}"/>
          </ac:spMkLst>
        </pc:spChg>
      </pc:sldChg>
      <pc:sldChg chg="modSp mod">
        <pc:chgData name="Weifeng Xu" userId="e7aed605-a3dd-4d5a-a692-a87037af107b" providerId="ADAL" clId="{97F3C3EC-3FEB-4EDA-8F36-5F155D130AE9}" dt="2021-03-11T16:50:11.253" v="1866" actId="20577"/>
        <pc:sldMkLst>
          <pc:docMk/>
          <pc:sldMk cId="1359861115" sldId="331"/>
        </pc:sldMkLst>
        <pc:spChg chg="mod">
          <ac:chgData name="Weifeng Xu" userId="e7aed605-a3dd-4d5a-a692-a87037af107b" providerId="ADAL" clId="{97F3C3EC-3FEB-4EDA-8F36-5F155D130AE9}" dt="2021-03-11T16:50:11.253" v="1866" actId="20577"/>
          <ac:spMkLst>
            <pc:docMk/>
            <pc:sldMk cId="1359861115" sldId="331"/>
            <ac:spMk id="2" creationId="{D34E02C7-AAF0-4928-A770-C8BF3A65AF49}"/>
          </ac:spMkLst>
        </pc:spChg>
      </pc:sldChg>
      <pc:sldChg chg="modSp mod">
        <pc:chgData name="Weifeng Xu" userId="e7aed605-a3dd-4d5a-a692-a87037af107b" providerId="ADAL" clId="{97F3C3EC-3FEB-4EDA-8F36-5F155D130AE9}" dt="2021-03-11T16:50:17.444" v="1869" actId="20577"/>
        <pc:sldMkLst>
          <pc:docMk/>
          <pc:sldMk cId="2695440132" sldId="332"/>
        </pc:sldMkLst>
        <pc:spChg chg="mod">
          <ac:chgData name="Weifeng Xu" userId="e7aed605-a3dd-4d5a-a692-a87037af107b" providerId="ADAL" clId="{97F3C3EC-3FEB-4EDA-8F36-5F155D130AE9}" dt="2021-03-11T16:50:17.444" v="1869" actId="20577"/>
          <ac:spMkLst>
            <pc:docMk/>
            <pc:sldMk cId="2695440132" sldId="332"/>
            <ac:spMk id="2" creationId="{C2C174BC-58F2-433B-ADC2-D0FB66726824}"/>
          </ac:spMkLst>
        </pc:spChg>
      </pc:sldChg>
      <pc:sldChg chg="ord">
        <pc:chgData name="Weifeng Xu" userId="e7aed605-a3dd-4d5a-a692-a87037af107b" providerId="ADAL" clId="{97F3C3EC-3FEB-4EDA-8F36-5F155D130AE9}" dt="2021-03-11T02:49:57.556" v="1581"/>
        <pc:sldMkLst>
          <pc:docMk/>
          <pc:sldMk cId="4233517825" sldId="334"/>
        </pc:sldMkLst>
      </pc:sldChg>
      <pc:sldChg chg="modSp mod">
        <pc:chgData name="Weifeng Xu" userId="e7aed605-a3dd-4d5a-a692-a87037af107b" providerId="ADAL" clId="{97F3C3EC-3FEB-4EDA-8F36-5F155D130AE9}" dt="2021-03-21T01:09:28.514" v="2261" actId="20577"/>
        <pc:sldMkLst>
          <pc:docMk/>
          <pc:sldMk cId="1408481161" sldId="346"/>
        </pc:sldMkLst>
        <pc:spChg chg="mod">
          <ac:chgData name="Weifeng Xu" userId="e7aed605-a3dd-4d5a-a692-a87037af107b" providerId="ADAL" clId="{97F3C3EC-3FEB-4EDA-8F36-5F155D130AE9}" dt="2021-03-21T01:09:28.514" v="2261" actId="20577"/>
          <ac:spMkLst>
            <pc:docMk/>
            <pc:sldMk cId="1408481161" sldId="346"/>
            <ac:spMk id="47" creationId="{44379959-ADB6-4CA0-B5E1-F7E4EDBED422}"/>
          </ac:spMkLst>
        </pc:spChg>
      </pc:sldChg>
      <pc:sldChg chg="addSp modSp mod">
        <pc:chgData name="Weifeng Xu" userId="e7aed605-a3dd-4d5a-a692-a87037af107b" providerId="ADAL" clId="{97F3C3EC-3FEB-4EDA-8F36-5F155D130AE9}" dt="2021-03-21T01:08:51.113" v="2246" actId="20577"/>
        <pc:sldMkLst>
          <pc:docMk/>
          <pc:sldMk cId="625091532" sldId="347"/>
        </pc:sldMkLst>
        <pc:spChg chg="mod">
          <ac:chgData name="Weifeng Xu" userId="e7aed605-a3dd-4d5a-a692-a87037af107b" providerId="ADAL" clId="{97F3C3EC-3FEB-4EDA-8F36-5F155D130AE9}" dt="2021-03-21T01:08:51.113" v="2246" actId="20577"/>
          <ac:spMkLst>
            <pc:docMk/>
            <pc:sldMk cId="625091532" sldId="347"/>
            <ac:spMk id="2" creationId="{5CEB6652-7902-4DB3-8F7C-848326B54CB4}"/>
          </ac:spMkLst>
        </pc:spChg>
        <pc:spChg chg="add mod">
          <ac:chgData name="Weifeng Xu" userId="e7aed605-a3dd-4d5a-a692-a87037af107b" providerId="ADAL" clId="{97F3C3EC-3FEB-4EDA-8F36-5F155D130AE9}" dt="2021-03-10T22:07:26.472" v="110" actId="1076"/>
          <ac:spMkLst>
            <pc:docMk/>
            <pc:sldMk cId="625091532" sldId="347"/>
            <ac:spMk id="8" creationId="{0A52B179-545E-4954-BF90-28E80A490E88}"/>
          </ac:spMkLst>
        </pc:spChg>
        <pc:picChg chg="mod">
          <ac:chgData name="Weifeng Xu" userId="e7aed605-a3dd-4d5a-a692-a87037af107b" providerId="ADAL" clId="{97F3C3EC-3FEB-4EDA-8F36-5F155D130AE9}" dt="2021-03-10T22:07:33.448" v="113" actId="1076"/>
          <ac:picMkLst>
            <pc:docMk/>
            <pc:sldMk cId="625091532" sldId="347"/>
            <ac:picMk id="5" creationId="{611DF31A-1029-4FDA-992A-6DD44264FD3A}"/>
          </ac:picMkLst>
        </pc:picChg>
        <pc:picChg chg="add mod ord">
          <ac:chgData name="Weifeng Xu" userId="e7aed605-a3dd-4d5a-a692-a87037af107b" providerId="ADAL" clId="{97F3C3EC-3FEB-4EDA-8F36-5F155D130AE9}" dt="2021-03-10T22:07:19.353" v="107" actId="1076"/>
          <ac:picMkLst>
            <pc:docMk/>
            <pc:sldMk cId="625091532" sldId="347"/>
            <ac:picMk id="10" creationId="{323FB644-B62E-40A6-9AE1-38C7F3921CFB}"/>
          </ac:picMkLst>
        </pc:picChg>
        <pc:cxnChg chg="mod">
          <ac:chgData name="Weifeng Xu" userId="e7aed605-a3dd-4d5a-a692-a87037af107b" providerId="ADAL" clId="{97F3C3EC-3FEB-4EDA-8F36-5F155D130AE9}" dt="2021-03-10T22:07:43.270" v="114" actId="14100"/>
          <ac:cxnSpMkLst>
            <pc:docMk/>
            <pc:sldMk cId="625091532" sldId="347"/>
            <ac:cxnSpMk id="7" creationId="{615A17D2-B694-4591-8097-9A610DB86E71}"/>
          </ac:cxnSpMkLst>
        </pc:cxnChg>
        <pc:cxnChg chg="add mod">
          <ac:chgData name="Weifeng Xu" userId="e7aed605-a3dd-4d5a-a692-a87037af107b" providerId="ADAL" clId="{97F3C3EC-3FEB-4EDA-8F36-5F155D130AE9}" dt="2021-03-10T22:07:22.353" v="108" actId="14100"/>
          <ac:cxnSpMkLst>
            <pc:docMk/>
            <pc:sldMk cId="625091532" sldId="347"/>
            <ac:cxnSpMk id="11" creationId="{DAEC10EC-F4F4-49A2-865C-17F5BC0D018C}"/>
          </ac:cxnSpMkLst>
        </pc:cxnChg>
      </pc:sldChg>
      <pc:sldChg chg="modSp mod">
        <pc:chgData name="Weifeng Xu" userId="e7aed605-a3dd-4d5a-a692-a87037af107b" providerId="ADAL" clId="{97F3C3EC-3FEB-4EDA-8F36-5F155D130AE9}" dt="2021-03-11T00:07:40.231" v="218" actId="1440"/>
        <pc:sldMkLst>
          <pc:docMk/>
          <pc:sldMk cId="1515568412" sldId="349"/>
        </pc:sldMkLst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4" creationId="{5B2E15E4-C15A-47A5-B45F-050804FF0D27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6" creationId="{13459E70-51CD-40B9-96B9-82D8E2FF5B82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8" creationId="{12BB9417-14AF-4D52-89F7-F94A26C5EE35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10" creationId="{430109B6-6427-4AF3-BE99-38610C33F02B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12" creationId="{B6CA7C3B-F21C-4CB5-8426-990EA3A0061B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14" creationId="{0FD938F9-583A-415D-8624-7E98F5C3450F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16" creationId="{CA565D20-0575-4CA6-93C8-7AD507F91DBA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18" creationId="{4888EE70-D35F-4DFF-B2A0-9B8180A0C5DA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20" creationId="{167C8518-7C7F-47D3-A388-D48EFA822FF3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22" creationId="{19DA910E-75D1-4768-BFE7-A75FFC627F71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24" creationId="{C6807EDB-4546-41B3-A956-3E9A68C733F1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26" creationId="{A16B38A7-E21E-42F1-851F-03BC6C7705D4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28" creationId="{4E94A2A3-FDD3-4099-9D6A-15FB6B0DC88A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30" creationId="{3C6C509B-322E-461C-AAA5-36E831450316}"/>
          </ac:picMkLst>
        </pc:picChg>
        <pc:picChg chg="mod">
          <ac:chgData name="Weifeng Xu" userId="e7aed605-a3dd-4d5a-a692-a87037af107b" providerId="ADAL" clId="{97F3C3EC-3FEB-4EDA-8F36-5F155D130AE9}" dt="2021-03-11T00:07:40.231" v="218" actId="1440"/>
          <ac:picMkLst>
            <pc:docMk/>
            <pc:sldMk cId="1515568412" sldId="349"/>
            <ac:picMk id="32" creationId="{6D0CB675-CEFF-4E30-8C99-54F887E12AAA}"/>
          </ac:picMkLst>
        </pc:picChg>
      </pc:sldChg>
      <pc:sldChg chg="addSp delSp modSp new mod setBg modClrScheme chgLayout modNotesTx">
        <pc:chgData name="Weifeng Xu" userId="e7aed605-a3dd-4d5a-a692-a87037af107b" providerId="ADAL" clId="{97F3C3EC-3FEB-4EDA-8F36-5F155D130AE9}" dt="2021-03-11T00:06:54.475" v="214" actId="26606"/>
        <pc:sldMkLst>
          <pc:docMk/>
          <pc:sldMk cId="623421143" sldId="351"/>
        </pc:sldMkLst>
        <pc:spChg chg="del">
          <ac:chgData name="Weifeng Xu" userId="e7aed605-a3dd-4d5a-a692-a87037af107b" providerId="ADAL" clId="{97F3C3EC-3FEB-4EDA-8F36-5F155D130AE9}" dt="2021-03-10T20:49:34.246" v="62" actId="700"/>
          <ac:spMkLst>
            <pc:docMk/>
            <pc:sldMk cId="623421143" sldId="351"/>
            <ac:spMk id="2" creationId="{59A2B062-A635-4C57-8A18-21DD7C718E32}"/>
          </ac:spMkLst>
        </pc:spChg>
        <pc:spChg chg="add del">
          <ac:chgData name="Weifeng Xu" userId="e7aed605-a3dd-4d5a-a692-a87037af107b" providerId="ADAL" clId="{97F3C3EC-3FEB-4EDA-8F36-5F155D130AE9}" dt="2021-03-11T00:06:54.475" v="214" actId="26606"/>
          <ac:spMkLst>
            <pc:docMk/>
            <pc:sldMk cId="623421143" sldId="351"/>
            <ac:spMk id="25" creationId="{2D2B266D-3625-4584-A5C3-7D3F672CFF30}"/>
          </ac:spMkLst>
        </pc:spChg>
        <pc:spChg chg="add del">
          <ac:chgData name="Weifeng Xu" userId="e7aed605-a3dd-4d5a-a692-a87037af107b" providerId="ADAL" clId="{97F3C3EC-3FEB-4EDA-8F36-5F155D130AE9}" dt="2021-03-11T00:06:54.475" v="214" actId="26606"/>
          <ac:spMkLst>
            <pc:docMk/>
            <pc:sldMk cId="623421143" sldId="351"/>
            <ac:spMk id="27" creationId="{A5D2A5D1-BA0D-47D3-B051-DA7743C46E28}"/>
          </ac:spMkLst>
        </pc:spChg>
        <pc:spChg chg="add del">
          <ac:chgData name="Weifeng Xu" userId="e7aed605-a3dd-4d5a-a692-a87037af107b" providerId="ADAL" clId="{97F3C3EC-3FEB-4EDA-8F36-5F155D130AE9}" dt="2021-03-11T00:06:54.475" v="214" actId="26606"/>
          <ac:spMkLst>
            <pc:docMk/>
            <pc:sldMk cId="623421143" sldId="351"/>
            <ac:spMk id="32" creationId="{0B761509-3B9A-49A6-A84B-C3D86811697D}"/>
          </ac:spMkLst>
        </pc:spChg>
        <pc:spChg chg="add del">
          <ac:chgData name="Weifeng Xu" userId="e7aed605-a3dd-4d5a-a692-a87037af107b" providerId="ADAL" clId="{97F3C3EC-3FEB-4EDA-8F36-5F155D130AE9}" dt="2021-03-11T00:06:54.475" v="214" actId="26606"/>
          <ac:spMkLst>
            <pc:docMk/>
            <pc:sldMk cId="623421143" sldId="351"/>
            <ac:spMk id="34" creationId="{91DE43FD-EB47-414A-B0AB-169B0FFFA527}"/>
          </ac:spMkLst>
        </pc:spChg>
        <pc:grpChg chg="add del">
          <ac:chgData name="Weifeng Xu" userId="e7aed605-a3dd-4d5a-a692-a87037af107b" providerId="ADAL" clId="{97F3C3EC-3FEB-4EDA-8F36-5F155D130AE9}" dt="2021-03-11T00:06:54.475" v="214" actId="26606"/>
          <ac:grpSpMkLst>
            <pc:docMk/>
            <pc:sldMk cId="623421143" sldId="351"/>
            <ac:grpSpMk id="36" creationId="{58495BCC-CE77-4CC2-952E-846F41119FD5}"/>
          </ac:grpSpMkLst>
        </pc:grpChg>
        <pc:picChg chg="add mod">
          <ac:chgData name="Weifeng Xu" userId="e7aed605-a3dd-4d5a-a692-a87037af107b" providerId="ADAL" clId="{97F3C3EC-3FEB-4EDA-8F36-5F155D130AE9}" dt="2021-03-11T00:06:54.475" v="214" actId="26606"/>
          <ac:picMkLst>
            <pc:docMk/>
            <pc:sldMk cId="623421143" sldId="351"/>
            <ac:picMk id="4" creationId="{7E6C0F76-66A2-4FFF-94DD-3AA2DDE9BC1A}"/>
          </ac:picMkLst>
        </pc:picChg>
        <pc:picChg chg="add mod">
          <ac:chgData name="Weifeng Xu" userId="e7aed605-a3dd-4d5a-a692-a87037af107b" providerId="ADAL" clId="{97F3C3EC-3FEB-4EDA-8F36-5F155D130AE9}" dt="2021-03-11T00:06:54.475" v="214" actId="26606"/>
          <ac:picMkLst>
            <pc:docMk/>
            <pc:sldMk cId="623421143" sldId="351"/>
            <ac:picMk id="6" creationId="{3AD8426E-8E53-499F-A493-A7C025705139}"/>
          </ac:picMkLst>
        </pc:picChg>
        <pc:picChg chg="add mod ord">
          <ac:chgData name="Weifeng Xu" userId="e7aed605-a3dd-4d5a-a692-a87037af107b" providerId="ADAL" clId="{97F3C3EC-3FEB-4EDA-8F36-5F155D130AE9}" dt="2021-03-11T00:06:54.475" v="214" actId="26606"/>
          <ac:picMkLst>
            <pc:docMk/>
            <pc:sldMk cId="623421143" sldId="351"/>
            <ac:picMk id="8" creationId="{F1ABB519-D7DF-4274-BFBE-8EB44C4E3397}"/>
          </ac:picMkLst>
        </pc:picChg>
        <pc:picChg chg="add mod ord">
          <ac:chgData name="Weifeng Xu" userId="e7aed605-a3dd-4d5a-a692-a87037af107b" providerId="ADAL" clId="{97F3C3EC-3FEB-4EDA-8F36-5F155D130AE9}" dt="2021-03-11T00:06:54.475" v="214" actId="26606"/>
          <ac:picMkLst>
            <pc:docMk/>
            <pc:sldMk cId="623421143" sldId="351"/>
            <ac:picMk id="10" creationId="{09A5E2B1-55E1-4468-AEA3-E5441AB14EA2}"/>
          </ac:picMkLst>
        </pc:picChg>
        <pc:picChg chg="add mod">
          <ac:chgData name="Weifeng Xu" userId="e7aed605-a3dd-4d5a-a692-a87037af107b" providerId="ADAL" clId="{97F3C3EC-3FEB-4EDA-8F36-5F155D130AE9}" dt="2021-03-11T00:06:54.475" v="214" actId="26606"/>
          <ac:picMkLst>
            <pc:docMk/>
            <pc:sldMk cId="623421143" sldId="351"/>
            <ac:picMk id="12" creationId="{F2B31DCA-4835-44CB-BD03-BAA7498DA305}"/>
          </ac:picMkLst>
        </pc:picChg>
        <pc:picChg chg="add mod ord">
          <ac:chgData name="Weifeng Xu" userId="e7aed605-a3dd-4d5a-a692-a87037af107b" providerId="ADAL" clId="{97F3C3EC-3FEB-4EDA-8F36-5F155D130AE9}" dt="2021-03-11T00:06:54.475" v="214" actId="26606"/>
          <ac:picMkLst>
            <pc:docMk/>
            <pc:sldMk cId="623421143" sldId="351"/>
            <ac:picMk id="14" creationId="{04497F2C-5B2A-48FA-B63C-A71AB631DA5C}"/>
          </ac:picMkLst>
        </pc:picChg>
        <pc:picChg chg="add mod">
          <ac:chgData name="Weifeng Xu" userId="e7aed605-a3dd-4d5a-a692-a87037af107b" providerId="ADAL" clId="{97F3C3EC-3FEB-4EDA-8F36-5F155D130AE9}" dt="2021-03-11T00:06:54.475" v="214" actId="26606"/>
          <ac:picMkLst>
            <pc:docMk/>
            <pc:sldMk cId="623421143" sldId="351"/>
            <ac:picMk id="16" creationId="{F5F12B03-1A57-4596-9FB0-5D706BF7CFA3}"/>
          </ac:picMkLst>
        </pc:picChg>
        <pc:picChg chg="add mod ord">
          <ac:chgData name="Weifeng Xu" userId="e7aed605-a3dd-4d5a-a692-a87037af107b" providerId="ADAL" clId="{97F3C3EC-3FEB-4EDA-8F36-5F155D130AE9}" dt="2021-03-11T00:06:54.475" v="214" actId="26606"/>
          <ac:picMkLst>
            <pc:docMk/>
            <pc:sldMk cId="623421143" sldId="351"/>
            <ac:picMk id="18" creationId="{F7EE2DE0-52D3-488F-A4D9-1162E029794C}"/>
          </ac:picMkLst>
        </pc:picChg>
        <pc:picChg chg="add mod ord">
          <ac:chgData name="Weifeng Xu" userId="e7aed605-a3dd-4d5a-a692-a87037af107b" providerId="ADAL" clId="{97F3C3EC-3FEB-4EDA-8F36-5F155D130AE9}" dt="2021-03-11T00:06:54.475" v="214" actId="26606"/>
          <ac:picMkLst>
            <pc:docMk/>
            <pc:sldMk cId="623421143" sldId="351"/>
            <ac:picMk id="20" creationId="{8B4D290F-5B0D-48BF-985F-AF08757F19F2}"/>
          </ac:picMkLst>
        </pc:picChg>
      </pc:sldChg>
      <pc:sldChg chg="addSp delSp modSp new mod modClrScheme chgLayout modNotesTx">
        <pc:chgData name="Weifeng Xu" userId="e7aed605-a3dd-4d5a-a692-a87037af107b" providerId="ADAL" clId="{97F3C3EC-3FEB-4EDA-8F36-5F155D130AE9}" dt="2021-03-11T00:00:39.176" v="175"/>
        <pc:sldMkLst>
          <pc:docMk/>
          <pc:sldMk cId="3033679784" sldId="352"/>
        </pc:sldMkLst>
        <pc:spChg chg="del">
          <ac:chgData name="Weifeng Xu" userId="e7aed605-a3dd-4d5a-a692-a87037af107b" providerId="ADAL" clId="{97F3C3EC-3FEB-4EDA-8F36-5F155D130AE9}" dt="2021-03-10T20:50:46.705" v="64" actId="700"/>
          <ac:spMkLst>
            <pc:docMk/>
            <pc:sldMk cId="3033679784" sldId="352"/>
            <ac:spMk id="2" creationId="{996FB2B0-B3C1-4DA0-BCBE-F539ED572D7C}"/>
          </ac:spMkLst>
        </pc:spChg>
        <pc:picChg chg="add mod">
          <ac:chgData name="Weifeng Xu" userId="e7aed605-a3dd-4d5a-a692-a87037af107b" providerId="ADAL" clId="{97F3C3EC-3FEB-4EDA-8F36-5F155D130AE9}" dt="2021-03-10T23:59:20.176" v="173" actId="1038"/>
          <ac:picMkLst>
            <pc:docMk/>
            <pc:sldMk cId="3033679784" sldId="352"/>
            <ac:picMk id="4" creationId="{A3BC58FB-AF8E-493F-B98F-CE621562EAFB}"/>
          </ac:picMkLst>
        </pc:picChg>
        <pc:picChg chg="add mod">
          <ac:chgData name="Weifeng Xu" userId="e7aed605-a3dd-4d5a-a692-a87037af107b" providerId="ADAL" clId="{97F3C3EC-3FEB-4EDA-8F36-5F155D130AE9}" dt="2021-03-10T23:58:54.871" v="146" actId="552"/>
          <ac:picMkLst>
            <pc:docMk/>
            <pc:sldMk cId="3033679784" sldId="352"/>
            <ac:picMk id="6" creationId="{00813F10-5B73-4B24-9EF8-6D9DAD430103}"/>
          </ac:picMkLst>
        </pc:picChg>
        <pc:picChg chg="add mod">
          <ac:chgData name="Weifeng Xu" userId="e7aed605-a3dd-4d5a-a692-a87037af107b" providerId="ADAL" clId="{97F3C3EC-3FEB-4EDA-8F36-5F155D130AE9}" dt="2021-03-10T23:58:54.871" v="146" actId="552"/>
          <ac:picMkLst>
            <pc:docMk/>
            <pc:sldMk cId="3033679784" sldId="352"/>
            <ac:picMk id="8" creationId="{307DCCF1-A174-49CE-8931-E4CE7B043844}"/>
          </ac:picMkLst>
        </pc:picChg>
        <pc:picChg chg="add mod">
          <ac:chgData name="Weifeng Xu" userId="e7aed605-a3dd-4d5a-a692-a87037af107b" providerId="ADAL" clId="{97F3C3EC-3FEB-4EDA-8F36-5F155D130AE9}" dt="2021-03-10T23:58:54.871" v="146" actId="552"/>
          <ac:picMkLst>
            <pc:docMk/>
            <pc:sldMk cId="3033679784" sldId="352"/>
            <ac:picMk id="10" creationId="{E600552F-7198-4FED-9BB7-D9D27629F5DD}"/>
          </ac:picMkLst>
        </pc:picChg>
        <pc:picChg chg="add mod">
          <ac:chgData name="Weifeng Xu" userId="e7aed605-a3dd-4d5a-a692-a87037af107b" providerId="ADAL" clId="{97F3C3EC-3FEB-4EDA-8F36-5F155D130AE9}" dt="2021-03-10T23:58:54.871" v="146" actId="552"/>
          <ac:picMkLst>
            <pc:docMk/>
            <pc:sldMk cId="3033679784" sldId="352"/>
            <ac:picMk id="12" creationId="{CCA38133-F661-48D0-A8F4-41E6E6D05D24}"/>
          </ac:picMkLst>
        </pc:picChg>
        <pc:picChg chg="add mod">
          <ac:chgData name="Weifeng Xu" userId="e7aed605-a3dd-4d5a-a692-a87037af107b" providerId="ADAL" clId="{97F3C3EC-3FEB-4EDA-8F36-5F155D130AE9}" dt="2021-03-10T23:58:49.503" v="145" actId="552"/>
          <ac:picMkLst>
            <pc:docMk/>
            <pc:sldMk cId="3033679784" sldId="352"/>
            <ac:picMk id="14" creationId="{0EF52DE1-A086-488E-9C19-A99AD058EF10}"/>
          </ac:picMkLst>
        </pc:picChg>
        <pc:picChg chg="add mod">
          <ac:chgData name="Weifeng Xu" userId="e7aed605-a3dd-4d5a-a692-a87037af107b" providerId="ADAL" clId="{97F3C3EC-3FEB-4EDA-8F36-5F155D130AE9}" dt="2021-03-10T23:58:49.503" v="145" actId="552"/>
          <ac:picMkLst>
            <pc:docMk/>
            <pc:sldMk cId="3033679784" sldId="352"/>
            <ac:picMk id="16" creationId="{C1C71E39-F406-4C15-891B-7E4988E9E16F}"/>
          </ac:picMkLst>
        </pc:picChg>
        <pc:picChg chg="add mod">
          <ac:chgData name="Weifeng Xu" userId="e7aed605-a3dd-4d5a-a692-a87037af107b" providerId="ADAL" clId="{97F3C3EC-3FEB-4EDA-8F36-5F155D130AE9}" dt="2021-03-10T23:58:49.503" v="145" actId="552"/>
          <ac:picMkLst>
            <pc:docMk/>
            <pc:sldMk cId="3033679784" sldId="352"/>
            <ac:picMk id="18" creationId="{694E5FC5-2406-4D90-B832-775535963AB0}"/>
          </ac:picMkLst>
        </pc:picChg>
        <pc:picChg chg="add mod">
          <ac:chgData name="Weifeng Xu" userId="e7aed605-a3dd-4d5a-a692-a87037af107b" providerId="ADAL" clId="{97F3C3EC-3FEB-4EDA-8F36-5F155D130AE9}" dt="2021-03-10T23:58:49.503" v="145" actId="552"/>
          <ac:picMkLst>
            <pc:docMk/>
            <pc:sldMk cId="3033679784" sldId="352"/>
            <ac:picMk id="20" creationId="{57D74355-C5A1-4CD2-B0DF-EEFE9CC7B99C}"/>
          </ac:picMkLst>
        </pc:picChg>
        <pc:picChg chg="add mod">
          <ac:chgData name="Weifeng Xu" userId="e7aed605-a3dd-4d5a-a692-a87037af107b" providerId="ADAL" clId="{97F3C3EC-3FEB-4EDA-8F36-5F155D130AE9}" dt="2021-03-10T23:59:20.176" v="173" actId="1038"/>
          <ac:picMkLst>
            <pc:docMk/>
            <pc:sldMk cId="3033679784" sldId="352"/>
            <ac:picMk id="22" creationId="{6103D093-7ACF-43A3-848A-BBFCCFD533BA}"/>
          </ac:picMkLst>
        </pc:picChg>
        <pc:picChg chg="add mod">
          <ac:chgData name="Weifeng Xu" userId="e7aed605-a3dd-4d5a-a692-a87037af107b" providerId="ADAL" clId="{97F3C3EC-3FEB-4EDA-8F36-5F155D130AE9}" dt="2021-03-10T23:59:20.176" v="173" actId="1038"/>
          <ac:picMkLst>
            <pc:docMk/>
            <pc:sldMk cId="3033679784" sldId="352"/>
            <ac:picMk id="24" creationId="{8EF339E4-CD8B-4312-BC3A-B3CEA606C5EA}"/>
          </ac:picMkLst>
        </pc:picChg>
        <pc:picChg chg="add mod">
          <ac:chgData name="Weifeng Xu" userId="e7aed605-a3dd-4d5a-a692-a87037af107b" providerId="ADAL" clId="{97F3C3EC-3FEB-4EDA-8F36-5F155D130AE9}" dt="2021-03-10T23:59:20.176" v="173" actId="1038"/>
          <ac:picMkLst>
            <pc:docMk/>
            <pc:sldMk cId="3033679784" sldId="352"/>
            <ac:picMk id="26" creationId="{5F32BE7D-02DD-4C9F-9C4D-61753F2FDD17}"/>
          </ac:picMkLst>
        </pc:picChg>
      </pc:sldChg>
      <pc:sldChg chg="addSp delSp modSp new mod modClrScheme chgLayout">
        <pc:chgData name="Weifeng Xu" userId="e7aed605-a3dd-4d5a-a692-a87037af107b" providerId="ADAL" clId="{97F3C3EC-3FEB-4EDA-8F36-5F155D130AE9}" dt="2021-03-11T01:19:19.355" v="759" actId="20578"/>
        <pc:sldMkLst>
          <pc:docMk/>
          <pc:sldMk cId="623856579" sldId="353"/>
        </pc:sldMkLst>
        <pc:spChg chg="del mod ord">
          <ac:chgData name="Weifeng Xu" userId="e7aed605-a3dd-4d5a-a692-a87037af107b" providerId="ADAL" clId="{97F3C3EC-3FEB-4EDA-8F36-5F155D130AE9}" dt="2021-03-11T01:13:07.138" v="395" actId="700"/>
          <ac:spMkLst>
            <pc:docMk/>
            <pc:sldMk cId="623856579" sldId="353"/>
            <ac:spMk id="2" creationId="{748D64EC-9E8B-448C-BCCE-C8F5C31E5625}"/>
          </ac:spMkLst>
        </pc:spChg>
        <pc:spChg chg="del mod ord">
          <ac:chgData name="Weifeng Xu" userId="e7aed605-a3dd-4d5a-a692-a87037af107b" providerId="ADAL" clId="{97F3C3EC-3FEB-4EDA-8F36-5F155D130AE9}" dt="2021-03-11T01:13:07.138" v="395" actId="700"/>
          <ac:spMkLst>
            <pc:docMk/>
            <pc:sldMk cId="623856579" sldId="353"/>
            <ac:spMk id="3" creationId="{909E4362-CCAF-4FAF-9751-AB94451CE949}"/>
          </ac:spMkLst>
        </pc:spChg>
        <pc:spChg chg="add mod ord">
          <ac:chgData name="Weifeng Xu" userId="e7aed605-a3dd-4d5a-a692-a87037af107b" providerId="ADAL" clId="{97F3C3EC-3FEB-4EDA-8F36-5F155D130AE9}" dt="2021-03-11T01:13:14.123" v="409" actId="20577"/>
          <ac:spMkLst>
            <pc:docMk/>
            <pc:sldMk cId="623856579" sldId="353"/>
            <ac:spMk id="4" creationId="{4C3C0054-63BF-4C62-AA66-573164638B13}"/>
          </ac:spMkLst>
        </pc:spChg>
        <pc:spChg chg="add mod ord">
          <ac:chgData name="Weifeng Xu" userId="e7aed605-a3dd-4d5a-a692-a87037af107b" providerId="ADAL" clId="{97F3C3EC-3FEB-4EDA-8F36-5F155D130AE9}" dt="2021-03-11T01:19:19.355" v="759" actId="20578"/>
          <ac:spMkLst>
            <pc:docMk/>
            <pc:sldMk cId="623856579" sldId="353"/>
            <ac:spMk id="5" creationId="{ED85393E-F470-4621-BFC8-258617D0D65E}"/>
          </ac:spMkLst>
        </pc:spChg>
      </pc:sldChg>
      <pc:sldChg chg="addSp delSp modSp add mod setBg modClrScheme chgLayout">
        <pc:chgData name="Weifeng Xu" userId="e7aed605-a3dd-4d5a-a692-a87037af107b" providerId="ADAL" clId="{97F3C3EC-3FEB-4EDA-8F36-5F155D130AE9}" dt="2021-03-21T01:13:49.002" v="2270" actId="478"/>
        <pc:sldMkLst>
          <pc:docMk/>
          <pc:sldMk cId="3488404465" sldId="354"/>
        </pc:sldMkLst>
        <pc:spChg chg="del mod">
          <ac:chgData name="Weifeng Xu" userId="e7aed605-a3dd-4d5a-a692-a87037af107b" providerId="ADAL" clId="{97F3C3EC-3FEB-4EDA-8F36-5F155D130AE9}" dt="2021-03-11T01:55:18.287" v="1177" actId="700"/>
          <ac:spMkLst>
            <pc:docMk/>
            <pc:sldMk cId="3488404465" sldId="354"/>
            <ac:spMk id="2" creationId="{305020BC-BB92-4B15-90E9-024C022E7466}"/>
          </ac:spMkLst>
        </pc:spChg>
        <pc:spChg chg="del">
          <ac:chgData name="Weifeng Xu" userId="e7aed605-a3dd-4d5a-a692-a87037af107b" providerId="ADAL" clId="{97F3C3EC-3FEB-4EDA-8F36-5F155D130AE9}" dt="2021-03-11T01:55:09.311" v="1175" actId="478"/>
          <ac:spMkLst>
            <pc:docMk/>
            <pc:sldMk cId="3488404465" sldId="354"/>
            <ac:spMk id="4" creationId="{FB62807C-E02A-4C5B-8098-44B8ACF16834}"/>
          </ac:spMkLst>
        </pc:spChg>
        <pc:spChg chg="add del mod">
          <ac:chgData name="Weifeng Xu" userId="e7aed605-a3dd-4d5a-a692-a87037af107b" providerId="ADAL" clId="{97F3C3EC-3FEB-4EDA-8F36-5F155D130AE9}" dt="2021-03-21T01:13:49.002" v="2270" actId="478"/>
          <ac:spMkLst>
            <pc:docMk/>
            <pc:sldMk cId="3488404465" sldId="354"/>
            <ac:spMk id="5" creationId="{A8A8E2CA-B51E-4D69-9955-FCF04F438EE0}"/>
          </ac:spMkLst>
        </pc:spChg>
        <pc:spChg chg="mod">
          <ac:chgData name="Weifeng Xu" userId="e7aed605-a3dd-4d5a-a692-a87037af107b" providerId="ADAL" clId="{97F3C3EC-3FEB-4EDA-8F36-5F155D130AE9}" dt="2021-03-11T01:55:35.469" v="1182" actId="14100"/>
          <ac:spMkLst>
            <pc:docMk/>
            <pc:sldMk cId="3488404465" sldId="354"/>
            <ac:spMk id="9" creationId="{2C9ADCE3-7094-42C8-8F6D-75E360F15196}"/>
          </ac:spMkLst>
        </pc:spChg>
        <pc:spChg chg="add del">
          <ac:chgData name="Weifeng Xu" userId="e7aed605-a3dd-4d5a-a692-a87037af107b" providerId="ADAL" clId="{97F3C3EC-3FEB-4EDA-8F36-5F155D130AE9}" dt="2021-03-11T01:55:20.835" v="1179" actId="26606"/>
          <ac:spMkLst>
            <pc:docMk/>
            <pc:sldMk cId="3488404465" sldId="354"/>
            <ac:spMk id="14" creationId="{04C21BAE-6866-4C7A-A7EC-C1B2E572D5BE}"/>
          </ac:spMkLst>
        </pc:spChg>
        <pc:spChg chg="add del">
          <ac:chgData name="Weifeng Xu" userId="e7aed605-a3dd-4d5a-a692-a87037af107b" providerId="ADAL" clId="{97F3C3EC-3FEB-4EDA-8F36-5F155D130AE9}" dt="2021-03-11T01:55:20.835" v="1179" actId="26606"/>
          <ac:spMkLst>
            <pc:docMk/>
            <pc:sldMk cId="3488404465" sldId="354"/>
            <ac:spMk id="16" creationId="{7E7D0C94-08B4-48AE-8813-CC4D60294F42}"/>
          </ac:spMkLst>
        </pc:spChg>
        <pc:spChg chg="add del">
          <ac:chgData name="Weifeng Xu" userId="e7aed605-a3dd-4d5a-a692-a87037af107b" providerId="ADAL" clId="{97F3C3EC-3FEB-4EDA-8F36-5F155D130AE9}" dt="2021-03-11T01:55:20.835" v="1179" actId="26606"/>
          <ac:spMkLst>
            <pc:docMk/>
            <pc:sldMk cId="3488404465" sldId="354"/>
            <ac:spMk id="18" creationId="{DD0D366F-455D-4298-97E9-89785ADAEC06}"/>
          </ac:spMkLst>
        </pc:spChg>
        <pc:spChg chg="add del">
          <ac:chgData name="Weifeng Xu" userId="e7aed605-a3dd-4d5a-a692-a87037af107b" providerId="ADAL" clId="{97F3C3EC-3FEB-4EDA-8F36-5F155D130AE9}" dt="2021-03-11T01:55:20.835" v="1179" actId="26606"/>
          <ac:spMkLst>
            <pc:docMk/>
            <pc:sldMk cId="3488404465" sldId="354"/>
            <ac:spMk id="20" creationId="{F0C518C2-0AA4-470C-87B9-9CBF428FBA25}"/>
          </ac:spMkLst>
        </pc:spChg>
        <pc:picChg chg="mod">
          <ac:chgData name="Weifeng Xu" userId="e7aed605-a3dd-4d5a-a692-a87037af107b" providerId="ADAL" clId="{97F3C3EC-3FEB-4EDA-8F36-5F155D130AE9}" dt="2021-03-11T01:55:35.469" v="1182" actId="14100"/>
          <ac:picMkLst>
            <pc:docMk/>
            <pc:sldMk cId="3488404465" sldId="354"/>
            <ac:picMk id="6" creationId="{5D0ABA1B-66C8-465D-896B-A599189C4F8E}"/>
          </ac:picMkLst>
        </pc:picChg>
      </pc:sldChg>
      <pc:sldChg chg="addSp delSp modSp new mod modClrScheme chgLayout">
        <pc:chgData name="Weifeng Xu" userId="e7aed605-a3dd-4d5a-a692-a87037af107b" providerId="ADAL" clId="{97F3C3EC-3FEB-4EDA-8F36-5F155D130AE9}" dt="2021-03-12T20:07:12.215" v="1905" actId="20577"/>
        <pc:sldMkLst>
          <pc:docMk/>
          <pc:sldMk cId="3368424087" sldId="355"/>
        </pc:sldMkLst>
        <pc:spChg chg="add del mod ord">
          <ac:chgData name="Weifeng Xu" userId="e7aed605-a3dd-4d5a-a692-a87037af107b" providerId="ADAL" clId="{97F3C3EC-3FEB-4EDA-8F36-5F155D130AE9}" dt="2021-03-11T02:00:51.173" v="1215" actId="700"/>
          <ac:spMkLst>
            <pc:docMk/>
            <pc:sldMk cId="3368424087" sldId="355"/>
            <ac:spMk id="2" creationId="{92C4942F-6E49-4A7E-A0C5-6A4488B45CAF}"/>
          </ac:spMkLst>
        </pc:spChg>
        <pc:spChg chg="add del mod ord">
          <ac:chgData name="Weifeng Xu" userId="e7aed605-a3dd-4d5a-a692-a87037af107b" providerId="ADAL" clId="{97F3C3EC-3FEB-4EDA-8F36-5F155D130AE9}" dt="2021-03-11T02:00:51.173" v="1215" actId="700"/>
          <ac:spMkLst>
            <pc:docMk/>
            <pc:sldMk cId="3368424087" sldId="355"/>
            <ac:spMk id="3" creationId="{3DCBF918-AC3A-4A08-8DCA-0C2E6938B364}"/>
          </ac:spMkLst>
        </pc:spChg>
        <pc:spChg chg="add mod ord">
          <ac:chgData name="Weifeng Xu" userId="e7aed605-a3dd-4d5a-a692-a87037af107b" providerId="ADAL" clId="{97F3C3EC-3FEB-4EDA-8F36-5F155D130AE9}" dt="2021-03-12T20:07:12.215" v="1905" actId="20577"/>
          <ac:spMkLst>
            <pc:docMk/>
            <pc:sldMk cId="3368424087" sldId="355"/>
            <ac:spMk id="4" creationId="{6B10CA6E-4BCB-4C29-A9F2-42B56B1BCB6F}"/>
          </ac:spMkLst>
        </pc:spChg>
        <pc:spChg chg="add mod ord">
          <ac:chgData name="Weifeng Xu" userId="e7aed605-a3dd-4d5a-a692-a87037af107b" providerId="ADAL" clId="{97F3C3EC-3FEB-4EDA-8F36-5F155D130AE9}" dt="2021-03-11T02:00:51.173" v="1215" actId="700"/>
          <ac:spMkLst>
            <pc:docMk/>
            <pc:sldMk cId="3368424087" sldId="355"/>
            <ac:spMk id="5" creationId="{4890C3AE-A335-4757-84D6-33366537E0C3}"/>
          </ac:spMkLst>
        </pc:spChg>
      </pc:sldChg>
      <pc:sldChg chg="addSp delSp modSp new mod modClrScheme chgLayout">
        <pc:chgData name="Weifeng Xu" userId="e7aed605-a3dd-4d5a-a692-a87037af107b" providerId="ADAL" clId="{97F3C3EC-3FEB-4EDA-8F36-5F155D130AE9}" dt="2021-03-11T16:31:45.342" v="1683" actId="313"/>
        <pc:sldMkLst>
          <pc:docMk/>
          <pc:sldMk cId="3610621365" sldId="356"/>
        </pc:sldMkLst>
        <pc:spChg chg="del mod ord">
          <ac:chgData name="Weifeng Xu" userId="e7aed605-a3dd-4d5a-a692-a87037af107b" providerId="ADAL" clId="{97F3C3EC-3FEB-4EDA-8F36-5F155D130AE9}" dt="2021-03-11T02:03:36.047" v="1288" actId="700"/>
          <ac:spMkLst>
            <pc:docMk/>
            <pc:sldMk cId="3610621365" sldId="356"/>
            <ac:spMk id="2" creationId="{1B75B449-C54F-465C-83F1-B74C431493C9}"/>
          </ac:spMkLst>
        </pc:spChg>
        <pc:spChg chg="del mod ord">
          <ac:chgData name="Weifeng Xu" userId="e7aed605-a3dd-4d5a-a692-a87037af107b" providerId="ADAL" clId="{97F3C3EC-3FEB-4EDA-8F36-5F155D130AE9}" dt="2021-03-11T02:03:36.047" v="1288" actId="700"/>
          <ac:spMkLst>
            <pc:docMk/>
            <pc:sldMk cId="3610621365" sldId="356"/>
            <ac:spMk id="3" creationId="{A40631C0-60D1-4B60-915E-8646FD48A4E7}"/>
          </ac:spMkLst>
        </pc:spChg>
        <pc:spChg chg="add mod ord">
          <ac:chgData name="Weifeng Xu" userId="e7aed605-a3dd-4d5a-a692-a87037af107b" providerId="ADAL" clId="{97F3C3EC-3FEB-4EDA-8F36-5F155D130AE9}" dt="2021-03-11T02:03:40.544" v="1296" actId="20577"/>
          <ac:spMkLst>
            <pc:docMk/>
            <pc:sldMk cId="3610621365" sldId="356"/>
            <ac:spMk id="4" creationId="{7B84FFEE-AE51-4D54-B639-5FDA3BA8DD54}"/>
          </ac:spMkLst>
        </pc:spChg>
        <pc:spChg chg="add mod ord">
          <ac:chgData name="Weifeng Xu" userId="e7aed605-a3dd-4d5a-a692-a87037af107b" providerId="ADAL" clId="{97F3C3EC-3FEB-4EDA-8F36-5F155D130AE9}" dt="2021-03-11T16:31:45.342" v="1683" actId="313"/>
          <ac:spMkLst>
            <pc:docMk/>
            <pc:sldMk cId="3610621365" sldId="356"/>
            <ac:spMk id="5" creationId="{05AE550C-A4E7-41E2-AFF9-64AD1D2CFC87}"/>
          </ac:spMkLst>
        </pc:spChg>
      </pc:sldChg>
      <pc:sldChg chg="addSp delSp modSp new mod modNotesTx">
        <pc:chgData name="Weifeng Xu" userId="e7aed605-a3dd-4d5a-a692-a87037af107b" providerId="ADAL" clId="{97F3C3EC-3FEB-4EDA-8F36-5F155D130AE9}" dt="2021-03-20T20:13:57.029" v="2228" actId="1440"/>
        <pc:sldMkLst>
          <pc:docMk/>
          <pc:sldMk cId="23526368" sldId="357"/>
        </pc:sldMkLst>
        <pc:spChg chg="mod">
          <ac:chgData name="Weifeng Xu" userId="e7aed605-a3dd-4d5a-a692-a87037af107b" providerId="ADAL" clId="{97F3C3EC-3FEB-4EDA-8F36-5F155D130AE9}" dt="2021-03-20T19:23:31.439" v="1953" actId="313"/>
          <ac:spMkLst>
            <pc:docMk/>
            <pc:sldMk cId="23526368" sldId="357"/>
            <ac:spMk id="2" creationId="{2458E01F-398E-4008-ACB8-3D6D374D4A54}"/>
          </ac:spMkLst>
        </pc:spChg>
        <pc:spChg chg="mod">
          <ac:chgData name="Weifeng Xu" userId="e7aed605-a3dd-4d5a-a692-a87037af107b" providerId="ADAL" clId="{97F3C3EC-3FEB-4EDA-8F36-5F155D130AE9}" dt="2021-03-20T20:10:33.988" v="2216" actId="20577"/>
          <ac:spMkLst>
            <pc:docMk/>
            <pc:sldMk cId="23526368" sldId="357"/>
            <ac:spMk id="3" creationId="{56993448-17B5-4F05-9921-5B45E21ED433}"/>
          </ac:spMkLst>
        </pc:spChg>
        <pc:picChg chg="add del mod">
          <ac:chgData name="Weifeng Xu" userId="e7aed605-a3dd-4d5a-a692-a87037af107b" providerId="ADAL" clId="{97F3C3EC-3FEB-4EDA-8F36-5F155D130AE9}" dt="2021-03-20T19:33:38.096" v="2084" actId="478"/>
          <ac:picMkLst>
            <pc:docMk/>
            <pc:sldMk cId="23526368" sldId="357"/>
            <ac:picMk id="4" creationId="{4C3DCE1E-0654-4134-B1D2-327B312B95AF}"/>
          </ac:picMkLst>
        </pc:picChg>
        <pc:picChg chg="add mod">
          <ac:chgData name="Weifeng Xu" userId="e7aed605-a3dd-4d5a-a692-a87037af107b" providerId="ADAL" clId="{97F3C3EC-3FEB-4EDA-8F36-5F155D130AE9}" dt="2021-03-20T20:12:49.645" v="2222" actId="1440"/>
          <ac:picMkLst>
            <pc:docMk/>
            <pc:sldMk cId="23526368" sldId="357"/>
            <ac:picMk id="5" creationId="{FFF1F0D6-E33B-479D-B4DC-D74B0065DE1E}"/>
          </ac:picMkLst>
        </pc:picChg>
        <pc:picChg chg="add del mod">
          <ac:chgData name="Weifeng Xu" userId="e7aed605-a3dd-4d5a-a692-a87037af107b" providerId="ADAL" clId="{97F3C3EC-3FEB-4EDA-8F36-5F155D130AE9}" dt="2021-03-20T20:13:47.554" v="2223" actId="478"/>
          <ac:picMkLst>
            <pc:docMk/>
            <pc:sldMk cId="23526368" sldId="357"/>
            <ac:picMk id="6" creationId="{94C91A66-8C39-4B24-9EA2-5A73DE653625}"/>
          </ac:picMkLst>
        </pc:picChg>
        <pc:picChg chg="add del mod">
          <ac:chgData name="Weifeng Xu" userId="e7aed605-a3dd-4d5a-a692-a87037af107b" providerId="ADAL" clId="{97F3C3EC-3FEB-4EDA-8F36-5F155D130AE9}" dt="2021-03-20T20:12:43.954" v="2219" actId="478"/>
          <ac:picMkLst>
            <pc:docMk/>
            <pc:sldMk cId="23526368" sldId="357"/>
            <ac:picMk id="8" creationId="{8FB8C73D-D86C-4DCE-9D56-CF9A9A7F4563}"/>
          </ac:picMkLst>
        </pc:picChg>
        <pc:picChg chg="add mod">
          <ac:chgData name="Weifeng Xu" userId="e7aed605-a3dd-4d5a-a692-a87037af107b" providerId="ADAL" clId="{97F3C3EC-3FEB-4EDA-8F36-5F155D130AE9}" dt="2021-03-20T20:13:57.029" v="2228" actId="1440"/>
          <ac:picMkLst>
            <pc:docMk/>
            <pc:sldMk cId="23526368" sldId="357"/>
            <ac:picMk id="9" creationId="{C76263D5-0BB9-4027-959F-7D615884AD8C}"/>
          </ac:picMkLst>
        </pc:picChg>
        <pc:picChg chg="add mod">
          <ac:chgData name="Weifeng Xu" userId="e7aed605-a3dd-4d5a-a692-a87037af107b" providerId="ADAL" clId="{97F3C3EC-3FEB-4EDA-8F36-5F155D130AE9}" dt="2021-03-20T19:38:01.271" v="2151" actId="1440"/>
          <ac:picMkLst>
            <pc:docMk/>
            <pc:sldMk cId="23526368" sldId="357"/>
            <ac:picMk id="1026" creationId="{EA3EA02C-6C17-473C-BED9-5106ED666ECF}"/>
          </ac:picMkLst>
        </pc:picChg>
        <pc:cxnChg chg="add mod">
          <ac:chgData name="Weifeng Xu" userId="e7aed605-a3dd-4d5a-a692-a87037af107b" providerId="ADAL" clId="{97F3C3EC-3FEB-4EDA-8F36-5F155D130AE9}" dt="2021-03-20T19:38:48.486" v="2164" actId="1582"/>
          <ac:cxnSpMkLst>
            <pc:docMk/>
            <pc:sldMk cId="23526368" sldId="357"/>
            <ac:cxnSpMk id="10" creationId="{AC6B3B51-8E25-44F2-BD52-319DD8AB67C8}"/>
          </ac:cxnSpMkLst>
        </pc:cxnChg>
        <pc:cxnChg chg="add mod">
          <ac:chgData name="Weifeng Xu" userId="e7aed605-a3dd-4d5a-a692-a87037af107b" providerId="ADAL" clId="{97F3C3EC-3FEB-4EDA-8F36-5F155D130AE9}" dt="2021-03-20T19:39:09.809" v="2172" actId="14100"/>
          <ac:cxnSpMkLst>
            <pc:docMk/>
            <pc:sldMk cId="23526368" sldId="357"/>
            <ac:cxnSpMk id="12" creationId="{A4330D0D-9AC2-43A8-B14E-9560373CD234}"/>
          </ac:cxnSpMkLst>
        </pc:cxnChg>
        <pc:cxnChg chg="add mod">
          <ac:chgData name="Weifeng Xu" userId="e7aed605-a3dd-4d5a-a692-a87037af107b" providerId="ADAL" clId="{97F3C3EC-3FEB-4EDA-8F36-5F155D130AE9}" dt="2021-03-20T19:39:02.080" v="2168" actId="14100"/>
          <ac:cxnSpMkLst>
            <pc:docMk/>
            <pc:sldMk cId="23526368" sldId="357"/>
            <ac:cxnSpMk id="13" creationId="{AC902521-7706-41A8-ADE6-01D197BB988F}"/>
          </ac:cxnSpMkLst>
        </pc:cxnChg>
      </pc:sldChg>
      <pc:sldChg chg="new del">
        <pc:chgData name="Weifeng Xu" userId="e7aed605-a3dd-4d5a-a692-a87037af107b" providerId="ADAL" clId="{97F3C3EC-3FEB-4EDA-8F36-5F155D130AE9}" dt="2021-03-11T03:00:50.429" v="1617" actId="47"/>
        <pc:sldMkLst>
          <pc:docMk/>
          <pc:sldMk cId="2169413954" sldId="357"/>
        </pc:sldMkLst>
      </pc:sldChg>
    </pc:docChg>
  </pc:docChgLst>
  <pc:docChgLst>
    <pc:chgData name="Weifeng Xu" userId="e7aed605-a3dd-4d5a-a692-a87037af107b" providerId="ADAL" clId="{75D3DEB3-B35E-455E-962A-766371A73E71}"/>
    <pc:docChg chg="undo custSel modSld">
      <pc:chgData name="Weifeng Xu" userId="e7aed605-a3dd-4d5a-a692-a87037af107b" providerId="ADAL" clId="{75D3DEB3-B35E-455E-962A-766371A73E71}" dt="2021-08-12T20:30:38.424" v="155"/>
      <pc:docMkLst>
        <pc:docMk/>
      </pc:docMkLst>
      <pc:sldChg chg="addSp delSp modSp mod">
        <pc:chgData name="Weifeng Xu" userId="e7aed605-a3dd-4d5a-a692-a87037af107b" providerId="ADAL" clId="{75D3DEB3-B35E-455E-962A-766371A73E71}" dt="2021-08-12T20:30:38.424" v="155"/>
        <pc:sldMkLst>
          <pc:docMk/>
          <pc:sldMk cId="2232415064" sldId="336"/>
        </pc:sldMkLst>
        <pc:grpChg chg="mod">
          <ac:chgData name="Weifeng Xu" userId="e7aed605-a3dd-4d5a-a692-a87037af107b" providerId="ADAL" clId="{75D3DEB3-B35E-455E-962A-766371A73E71}" dt="2021-08-12T20:24:27.618" v="39"/>
          <ac:grpSpMkLst>
            <pc:docMk/>
            <pc:sldMk cId="2232415064" sldId="336"/>
            <ac:grpSpMk id="11" creationId="{41C27805-209F-4D90-A72F-6BDD6FE3E831}"/>
          </ac:grpSpMkLst>
        </pc:grpChg>
        <pc:grpChg chg="mod">
          <ac:chgData name="Weifeng Xu" userId="e7aed605-a3dd-4d5a-a692-a87037af107b" providerId="ADAL" clId="{75D3DEB3-B35E-455E-962A-766371A73E71}" dt="2021-08-12T20:24:27.299" v="36"/>
          <ac:grpSpMkLst>
            <pc:docMk/>
            <pc:sldMk cId="2232415064" sldId="336"/>
            <ac:grpSpMk id="14" creationId="{19049971-87D9-4B67-BF21-449EF0A68CB5}"/>
          </ac:grpSpMkLst>
        </pc:grpChg>
        <pc:grpChg chg="del mod">
          <ac:chgData name="Weifeng Xu" userId="e7aed605-a3dd-4d5a-a692-a87037af107b" providerId="ADAL" clId="{75D3DEB3-B35E-455E-962A-766371A73E71}" dt="2021-08-12T20:27:43.034" v="118"/>
          <ac:grpSpMkLst>
            <pc:docMk/>
            <pc:sldMk cId="2232415064" sldId="336"/>
            <ac:grpSpMk id="32" creationId="{54EDBC8E-4A91-44A4-AB19-7E7C6F32F36E}"/>
          </ac:grpSpMkLst>
        </pc:grpChg>
        <pc:grpChg chg="add del mod">
          <ac:chgData name="Weifeng Xu" userId="e7aed605-a3dd-4d5a-a692-a87037af107b" providerId="ADAL" clId="{75D3DEB3-B35E-455E-962A-766371A73E71}" dt="2021-08-12T20:27:43.035" v="119"/>
          <ac:grpSpMkLst>
            <pc:docMk/>
            <pc:sldMk cId="2232415064" sldId="336"/>
            <ac:grpSpMk id="36" creationId="{45D09E52-AED8-4A7B-9BEB-B03FF76A3EDC}"/>
          </ac:grpSpMkLst>
        </pc:grpChg>
        <pc:grpChg chg="add del mod">
          <ac:chgData name="Weifeng Xu" userId="e7aed605-a3dd-4d5a-a692-a87037af107b" providerId="ADAL" clId="{75D3DEB3-B35E-455E-962A-766371A73E71}" dt="2021-08-12T20:27:30.367" v="113"/>
          <ac:grpSpMkLst>
            <pc:docMk/>
            <pc:sldMk cId="2232415064" sldId="336"/>
            <ac:grpSpMk id="39" creationId="{CCA66FDF-B149-4AE2-A7FE-A6662ACF5F35}"/>
          </ac:grpSpMkLst>
        </pc:grpChg>
        <pc:grpChg chg="mod">
          <ac:chgData name="Weifeng Xu" userId="e7aed605-a3dd-4d5a-a692-a87037af107b" providerId="ADAL" clId="{75D3DEB3-B35E-455E-962A-766371A73E71}" dt="2021-08-12T20:27:29.926" v="109"/>
          <ac:grpSpMkLst>
            <pc:docMk/>
            <pc:sldMk cId="2232415064" sldId="336"/>
            <ac:grpSpMk id="43" creationId="{DC7C4EBC-21B5-4C6C-9249-64E2BE5B79DE}"/>
          </ac:grpSpMkLst>
        </pc:grpChg>
        <pc:grpChg chg="add del mod">
          <ac:chgData name="Weifeng Xu" userId="e7aed605-a3dd-4d5a-a692-a87037af107b" providerId="ADAL" clId="{75D3DEB3-B35E-455E-962A-766371A73E71}" dt="2021-08-12T20:27:29.470" v="105"/>
          <ac:grpSpMkLst>
            <pc:docMk/>
            <pc:sldMk cId="2232415064" sldId="336"/>
            <ac:grpSpMk id="47" creationId="{E701E050-C666-494F-8C4C-E3C870D30F9C}"/>
          </ac:grpSpMkLst>
        </pc:grpChg>
        <pc:grpChg chg="add del mod">
          <ac:chgData name="Weifeng Xu" userId="e7aed605-a3dd-4d5a-a692-a87037af107b" providerId="ADAL" clId="{75D3DEB3-B35E-455E-962A-766371A73E71}" dt="2021-08-12T20:27:29.174" v="102"/>
          <ac:grpSpMkLst>
            <pc:docMk/>
            <pc:sldMk cId="2232415064" sldId="336"/>
            <ac:grpSpMk id="50" creationId="{93F17041-090A-4AAE-B890-3D068325AB6F}"/>
          </ac:grpSpMkLst>
        </pc:grpChg>
        <pc:grpChg chg="add del mod">
          <ac:chgData name="Weifeng Xu" userId="e7aed605-a3dd-4d5a-a692-a87037af107b" providerId="ADAL" clId="{75D3DEB3-B35E-455E-962A-766371A73E71}" dt="2021-08-12T20:27:28.640" v="99"/>
          <ac:grpSpMkLst>
            <pc:docMk/>
            <pc:sldMk cId="2232415064" sldId="336"/>
            <ac:grpSpMk id="53" creationId="{E31929D5-DC78-4202-8734-567B795DC566}"/>
          </ac:grpSpMkLst>
        </pc:grpChg>
        <pc:grpChg chg="add del mod">
          <ac:chgData name="Weifeng Xu" userId="e7aed605-a3dd-4d5a-a692-a87037af107b" providerId="ADAL" clId="{75D3DEB3-B35E-455E-962A-766371A73E71}" dt="2021-08-12T20:27:28.342" v="96"/>
          <ac:grpSpMkLst>
            <pc:docMk/>
            <pc:sldMk cId="2232415064" sldId="336"/>
            <ac:grpSpMk id="56" creationId="{415271BE-C2F7-4535-8190-321F0D87A9BB}"/>
          </ac:grpSpMkLst>
        </pc:grpChg>
        <pc:grpChg chg="add del mod">
          <ac:chgData name="Weifeng Xu" userId="e7aed605-a3dd-4d5a-a692-a87037af107b" providerId="ADAL" clId="{75D3DEB3-B35E-455E-962A-766371A73E71}" dt="2021-08-12T20:27:27.926" v="92"/>
          <ac:grpSpMkLst>
            <pc:docMk/>
            <pc:sldMk cId="2232415064" sldId="336"/>
            <ac:grpSpMk id="60" creationId="{C07716E0-9E03-4CBF-AB9D-FF2E137408A4}"/>
          </ac:grpSpMkLst>
        </pc:grpChg>
        <pc:grpChg chg="mod">
          <ac:chgData name="Weifeng Xu" userId="e7aed605-a3dd-4d5a-a692-a87037af107b" providerId="ADAL" clId="{75D3DEB3-B35E-455E-962A-766371A73E71}" dt="2021-08-12T20:27:27.767" v="90"/>
          <ac:grpSpMkLst>
            <pc:docMk/>
            <pc:sldMk cId="2232415064" sldId="336"/>
            <ac:grpSpMk id="62" creationId="{C1F3A81C-DC46-4462-AC7A-4E28D2F817B6}"/>
          </ac:grpSpMkLst>
        </pc:grpChg>
        <pc:grpChg chg="mod">
          <ac:chgData name="Weifeng Xu" userId="e7aed605-a3dd-4d5a-a692-a87037af107b" providerId="ADAL" clId="{75D3DEB3-B35E-455E-962A-766371A73E71}" dt="2021-08-12T20:27:27.406" v="87"/>
          <ac:grpSpMkLst>
            <pc:docMk/>
            <pc:sldMk cId="2232415064" sldId="336"/>
            <ac:grpSpMk id="65" creationId="{F8F5153C-9F08-4A97-A7D7-2D3235835FC0}"/>
          </ac:grpSpMkLst>
        </pc:grpChg>
        <pc:grpChg chg="del mod">
          <ac:chgData name="Weifeng Xu" userId="e7aed605-a3dd-4d5a-a692-a87037af107b" providerId="ADAL" clId="{75D3DEB3-B35E-455E-962A-766371A73E71}" dt="2021-08-12T20:28:03.660" v="132"/>
          <ac:grpSpMkLst>
            <pc:docMk/>
            <pc:sldMk cId="2232415064" sldId="336"/>
            <ac:grpSpMk id="70" creationId="{CD687DF4-D117-4078-911E-429D1CB3D566}"/>
          </ac:grpSpMkLst>
        </pc:grpChg>
        <pc:grpChg chg="del mod">
          <ac:chgData name="Weifeng Xu" userId="e7aed605-a3dd-4d5a-a692-a87037af107b" providerId="ADAL" clId="{75D3DEB3-B35E-455E-962A-766371A73E71}" dt="2021-08-12T20:28:07.712" v="134"/>
          <ac:grpSpMkLst>
            <pc:docMk/>
            <pc:sldMk cId="2232415064" sldId="336"/>
            <ac:grpSpMk id="75" creationId="{9362F67C-7699-48E0-A6E3-DBF26028BADE}"/>
          </ac:grpSpMkLst>
        </pc:grpChg>
        <pc:grpChg chg="del mod">
          <ac:chgData name="Weifeng Xu" userId="e7aed605-a3dd-4d5a-a692-a87037af107b" providerId="ADAL" clId="{75D3DEB3-B35E-455E-962A-766371A73E71}" dt="2021-08-12T20:28:15.221" v="137"/>
          <ac:grpSpMkLst>
            <pc:docMk/>
            <pc:sldMk cId="2232415064" sldId="336"/>
            <ac:grpSpMk id="77" creationId="{ECE1D958-51D5-422E-9D55-FCD52D68B5BF}"/>
          </ac:grpSpMkLst>
        </pc:grpChg>
        <pc:grpChg chg="del mod">
          <ac:chgData name="Weifeng Xu" userId="e7aed605-a3dd-4d5a-a692-a87037af107b" providerId="ADAL" clId="{75D3DEB3-B35E-455E-962A-766371A73E71}" dt="2021-08-12T20:29:04.056" v="142"/>
          <ac:grpSpMkLst>
            <pc:docMk/>
            <pc:sldMk cId="2232415064" sldId="336"/>
            <ac:grpSpMk id="80" creationId="{945500A4-557A-4070-96C9-E4C351FD7A60}"/>
          </ac:grpSpMkLst>
        </pc:grpChg>
        <pc:grpChg chg="del mod">
          <ac:chgData name="Weifeng Xu" userId="e7aed605-a3dd-4d5a-a692-a87037af107b" providerId="ADAL" clId="{75D3DEB3-B35E-455E-962A-766371A73E71}" dt="2021-08-12T20:29:04.056" v="142"/>
          <ac:grpSpMkLst>
            <pc:docMk/>
            <pc:sldMk cId="2232415064" sldId="336"/>
            <ac:grpSpMk id="83" creationId="{AA6630E9-ABFB-4763-BFCC-3A5D1CC4A608}"/>
          </ac:grpSpMkLst>
        </pc:grpChg>
        <pc:grpChg chg="del mod">
          <ac:chgData name="Weifeng Xu" userId="e7aed605-a3dd-4d5a-a692-a87037af107b" providerId="ADAL" clId="{75D3DEB3-B35E-455E-962A-766371A73E71}" dt="2021-08-12T20:29:28.940" v="147"/>
          <ac:grpSpMkLst>
            <pc:docMk/>
            <pc:sldMk cId="2232415064" sldId="336"/>
            <ac:grpSpMk id="85" creationId="{CE048F8C-1288-48CD-B6BF-4E49CBA46079}"/>
          </ac:grpSpMkLst>
        </pc:grpChg>
        <pc:grpChg chg="mod">
          <ac:chgData name="Weifeng Xu" userId="e7aed605-a3dd-4d5a-a692-a87037af107b" providerId="ADAL" clId="{75D3DEB3-B35E-455E-962A-766371A73E71}" dt="2021-08-12T20:29:09.539" v="145"/>
          <ac:grpSpMkLst>
            <pc:docMk/>
            <pc:sldMk cId="2232415064" sldId="336"/>
            <ac:grpSpMk id="88" creationId="{90634B25-BBED-45C1-9131-673DFF79329A}"/>
          </ac:grpSpMkLst>
        </pc:grpChg>
        <pc:grpChg chg="mod">
          <ac:chgData name="Weifeng Xu" userId="e7aed605-a3dd-4d5a-a692-a87037af107b" providerId="ADAL" clId="{75D3DEB3-B35E-455E-962A-766371A73E71}" dt="2021-08-12T20:29:28.940" v="147"/>
          <ac:grpSpMkLst>
            <pc:docMk/>
            <pc:sldMk cId="2232415064" sldId="336"/>
            <ac:grpSpMk id="90" creationId="{511D62B1-856F-4791-88E3-46A022C9C047}"/>
          </ac:grpSpMkLst>
        </pc:grpChg>
        <pc:grpChg chg="del mod">
          <ac:chgData name="Weifeng Xu" userId="e7aed605-a3dd-4d5a-a692-a87037af107b" providerId="ADAL" clId="{75D3DEB3-B35E-455E-962A-766371A73E71}" dt="2021-08-12T20:30:38.424" v="155"/>
          <ac:grpSpMkLst>
            <pc:docMk/>
            <pc:sldMk cId="2232415064" sldId="336"/>
            <ac:grpSpMk id="94" creationId="{74A12670-F03B-4954-9CEB-91E358BB02E4}"/>
          </ac:grpSpMkLst>
        </pc:grpChg>
        <pc:grpChg chg="mod">
          <ac:chgData name="Weifeng Xu" userId="e7aed605-a3dd-4d5a-a692-a87037af107b" providerId="ADAL" clId="{75D3DEB3-B35E-455E-962A-766371A73E71}" dt="2021-08-12T20:30:38.424" v="155"/>
          <ac:grpSpMkLst>
            <pc:docMk/>
            <pc:sldMk cId="2232415064" sldId="336"/>
            <ac:grpSpMk id="98" creationId="{7E35C619-1E7E-4AFE-8226-AFA93B887B44}"/>
          </ac:grpSpMkLst>
        </pc:grpChg>
        <pc:inkChg chg="add del">
          <ac:chgData name="Weifeng Xu" userId="e7aed605-a3dd-4d5a-a692-a87037af107b" providerId="ADAL" clId="{75D3DEB3-B35E-455E-962A-766371A73E71}" dt="2021-08-12T20:22:44.182" v="1" actId="9405"/>
          <ac:inkMkLst>
            <pc:docMk/>
            <pc:sldMk cId="2232415064" sldId="336"/>
            <ac:inkMk id="3" creationId="{E786858B-14A7-4C95-AE88-D53C2EBE51D7}"/>
          </ac:inkMkLst>
        </pc:inkChg>
        <pc:inkChg chg="add del">
          <ac:chgData name="Weifeng Xu" userId="e7aed605-a3dd-4d5a-a692-a87037af107b" providerId="ADAL" clId="{75D3DEB3-B35E-455E-962A-766371A73E71}" dt="2021-08-12T20:24:28.545" v="45" actId="9405"/>
          <ac:inkMkLst>
            <pc:docMk/>
            <pc:sldMk cId="2232415064" sldId="336"/>
            <ac:inkMk id="4" creationId="{31BBB8DF-F281-45CD-9F19-9DC58BB9FE1B}"/>
          </ac:inkMkLst>
        </pc:inkChg>
        <pc:inkChg chg="add del">
          <ac:chgData name="Weifeng Xu" userId="e7aed605-a3dd-4d5a-a692-a87037af107b" providerId="ADAL" clId="{75D3DEB3-B35E-455E-962A-766371A73E71}" dt="2021-08-12T20:24:28.369" v="44" actId="9405"/>
          <ac:inkMkLst>
            <pc:docMk/>
            <pc:sldMk cId="2232415064" sldId="336"/>
            <ac:inkMk id="5" creationId="{143AC2D9-F85D-4C2C-8C57-E2DE42C2472A}"/>
          </ac:inkMkLst>
        </pc:inkChg>
        <pc:inkChg chg="add del">
          <ac:chgData name="Weifeng Xu" userId="e7aed605-a3dd-4d5a-a692-a87037af107b" providerId="ADAL" clId="{75D3DEB3-B35E-455E-962A-766371A73E71}" dt="2021-08-12T20:24:28.209" v="43" actId="9405"/>
          <ac:inkMkLst>
            <pc:docMk/>
            <pc:sldMk cId="2232415064" sldId="336"/>
            <ac:inkMk id="6" creationId="{3599D405-BE8D-4FA0-83F5-D5C57B0309BE}"/>
          </ac:inkMkLst>
        </pc:inkChg>
        <pc:inkChg chg="add del">
          <ac:chgData name="Weifeng Xu" userId="e7aed605-a3dd-4d5a-a692-a87037af107b" providerId="ADAL" clId="{75D3DEB3-B35E-455E-962A-766371A73E71}" dt="2021-08-12T20:24:28.049" v="42" actId="9405"/>
          <ac:inkMkLst>
            <pc:docMk/>
            <pc:sldMk cId="2232415064" sldId="336"/>
            <ac:inkMk id="7" creationId="{C1EEF25E-F913-4298-A1A2-87AE3CB0543F}"/>
          </ac:inkMkLst>
        </pc:inkChg>
        <pc:inkChg chg="add del">
          <ac:chgData name="Weifeng Xu" userId="e7aed605-a3dd-4d5a-a692-a87037af107b" providerId="ADAL" clId="{75D3DEB3-B35E-455E-962A-766371A73E71}" dt="2021-08-12T20:24:27.914" v="41" actId="9405"/>
          <ac:inkMkLst>
            <pc:docMk/>
            <pc:sldMk cId="2232415064" sldId="336"/>
            <ac:inkMk id="8" creationId="{715AF7B8-ED34-4A53-8C29-B154521D3955}"/>
          </ac:inkMkLst>
        </pc:inkChg>
        <pc:inkChg chg="add del mod">
          <ac:chgData name="Weifeng Xu" userId="e7aed605-a3dd-4d5a-a692-a87037af107b" providerId="ADAL" clId="{75D3DEB3-B35E-455E-962A-766371A73E71}" dt="2021-08-12T20:24:27.769" v="40" actId="9405"/>
          <ac:inkMkLst>
            <pc:docMk/>
            <pc:sldMk cId="2232415064" sldId="336"/>
            <ac:inkMk id="9" creationId="{2254C12F-D668-47BE-A126-DB6ABD8712F1}"/>
          </ac:inkMkLst>
        </pc:inkChg>
        <pc:inkChg chg="add del mod">
          <ac:chgData name="Weifeng Xu" userId="e7aed605-a3dd-4d5a-a692-a87037af107b" providerId="ADAL" clId="{75D3DEB3-B35E-455E-962A-766371A73E71}" dt="2021-08-12T20:24:27.618" v="39"/>
          <ac:inkMkLst>
            <pc:docMk/>
            <pc:sldMk cId="2232415064" sldId="336"/>
            <ac:inkMk id="10" creationId="{ADB99E38-B34B-4C1F-9197-4A5C2D49BB7E}"/>
          </ac:inkMkLst>
        </pc:inkChg>
        <pc:inkChg chg="add del mod">
          <ac:chgData name="Weifeng Xu" userId="e7aed605-a3dd-4d5a-a692-a87037af107b" providerId="ADAL" clId="{75D3DEB3-B35E-455E-962A-766371A73E71}" dt="2021-08-12T20:24:27.458" v="37" actId="9405"/>
          <ac:inkMkLst>
            <pc:docMk/>
            <pc:sldMk cId="2232415064" sldId="336"/>
            <ac:inkMk id="12" creationId="{A5D1184A-154D-4C10-A497-E1CAB1209974}"/>
          </ac:inkMkLst>
        </pc:inkChg>
        <pc:inkChg chg="add del mod">
          <ac:chgData name="Weifeng Xu" userId="e7aed605-a3dd-4d5a-a692-a87037af107b" providerId="ADAL" clId="{75D3DEB3-B35E-455E-962A-766371A73E71}" dt="2021-08-12T20:24:27.299" v="36"/>
          <ac:inkMkLst>
            <pc:docMk/>
            <pc:sldMk cId="2232415064" sldId="336"/>
            <ac:inkMk id="13" creationId="{4E7A69B0-550C-4653-B99C-50C62E2C2580}"/>
          </ac:inkMkLst>
        </pc:inkChg>
        <pc:inkChg chg="add del">
          <ac:chgData name="Weifeng Xu" userId="e7aed605-a3dd-4d5a-a692-a87037af107b" providerId="ADAL" clId="{75D3DEB3-B35E-455E-962A-766371A73E71}" dt="2021-08-12T20:24:27.162" v="34" actId="9405"/>
          <ac:inkMkLst>
            <pc:docMk/>
            <pc:sldMk cId="2232415064" sldId="336"/>
            <ac:inkMk id="15" creationId="{739F63E3-ED56-4421-B351-8D7D66871971}"/>
          </ac:inkMkLst>
        </pc:inkChg>
        <pc:inkChg chg="add del">
          <ac:chgData name="Weifeng Xu" userId="e7aed605-a3dd-4d5a-a692-a87037af107b" providerId="ADAL" clId="{75D3DEB3-B35E-455E-962A-766371A73E71}" dt="2021-08-12T20:24:27.001" v="33" actId="9405"/>
          <ac:inkMkLst>
            <pc:docMk/>
            <pc:sldMk cId="2232415064" sldId="336"/>
            <ac:inkMk id="16" creationId="{05D7D7DC-20B0-4790-8300-0D8CDED49AD2}"/>
          </ac:inkMkLst>
        </pc:inkChg>
        <pc:inkChg chg="add del">
          <ac:chgData name="Weifeng Xu" userId="e7aed605-a3dd-4d5a-a692-a87037af107b" providerId="ADAL" clId="{75D3DEB3-B35E-455E-962A-766371A73E71}" dt="2021-08-12T20:24:26.857" v="32" actId="9405"/>
          <ac:inkMkLst>
            <pc:docMk/>
            <pc:sldMk cId="2232415064" sldId="336"/>
            <ac:inkMk id="17" creationId="{210CA70B-27F4-42FE-AFC4-2D4E15E9D3C2}"/>
          </ac:inkMkLst>
        </pc:inkChg>
        <pc:inkChg chg="add del">
          <ac:chgData name="Weifeng Xu" userId="e7aed605-a3dd-4d5a-a692-a87037af107b" providerId="ADAL" clId="{75D3DEB3-B35E-455E-962A-766371A73E71}" dt="2021-08-12T20:24:26.722" v="31" actId="9405"/>
          <ac:inkMkLst>
            <pc:docMk/>
            <pc:sldMk cId="2232415064" sldId="336"/>
            <ac:inkMk id="18" creationId="{1A9C0A5D-2E4F-4105-BE08-655A5CA6C28A}"/>
          </ac:inkMkLst>
        </pc:inkChg>
        <pc:inkChg chg="add del">
          <ac:chgData name="Weifeng Xu" userId="e7aed605-a3dd-4d5a-a692-a87037af107b" providerId="ADAL" clId="{75D3DEB3-B35E-455E-962A-766371A73E71}" dt="2021-08-12T20:24:26.561" v="30" actId="9405"/>
          <ac:inkMkLst>
            <pc:docMk/>
            <pc:sldMk cId="2232415064" sldId="336"/>
            <ac:inkMk id="19" creationId="{8CA821B2-FD9F-4CCE-8813-18B20D933F17}"/>
          </ac:inkMkLst>
        </pc:inkChg>
        <pc:inkChg chg="add del">
          <ac:chgData name="Weifeng Xu" userId="e7aed605-a3dd-4d5a-a692-a87037af107b" providerId="ADAL" clId="{75D3DEB3-B35E-455E-962A-766371A73E71}" dt="2021-08-12T20:24:26.402" v="29" actId="9405"/>
          <ac:inkMkLst>
            <pc:docMk/>
            <pc:sldMk cId="2232415064" sldId="336"/>
            <ac:inkMk id="20" creationId="{EEC977B8-42C3-4EAD-9069-2D7AF93F610A}"/>
          </ac:inkMkLst>
        </pc:inkChg>
        <pc:inkChg chg="add del">
          <ac:chgData name="Weifeng Xu" userId="e7aed605-a3dd-4d5a-a692-a87037af107b" providerId="ADAL" clId="{75D3DEB3-B35E-455E-962A-766371A73E71}" dt="2021-08-12T20:24:26.265" v="28" actId="9405"/>
          <ac:inkMkLst>
            <pc:docMk/>
            <pc:sldMk cId="2232415064" sldId="336"/>
            <ac:inkMk id="21" creationId="{ECAFA859-D366-449F-880B-09612422949C}"/>
          </ac:inkMkLst>
        </pc:inkChg>
        <pc:inkChg chg="add del">
          <ac:chgData name="Weifeng Xu" userId="e7aed605-a3dd-4d5a-a692-a87037af107b" providerId="ADAL" clId="{75D3DEB3-B35E-455E-962A-766371A73E71}" dt="2021-08-12T20:24:26.129" v="27" actId="9405"/>
          <ac:inkMkLst>
            <pc:docMk/>
            <pc:sldMk cId="2232415064" sldId="336"/>
            <ac:inkMk id="22" creationId="{FD0C59FB-AB8B-4B38-85B6-89B4C6A0367F}"/>
          </ac:inkMkLst>
        </pc:inkChg>
        <pc:inkChg chg="add del">
          <ac:chgData name="Weifeng Xu" userId="e7aed605-a3dd-4d5a-a692-a87037af107b" providerId="ADAL" clId="{75D3DEB3-B35E-455E-962A-766371A73E71}" dt="2021-08-12T20:24:25.946" v="26" actId="9405"/>
          <ac:inkMkLst>
            <pc:docMk/>
            <pc:sldMk cId="2232415064" sldId="336"/>
            <ac:inkMk id="23" creationId="{B4DEED27-47DD-4D68-BA26-9610AC8EE027}"/>
          </ac:inkMkLst>
        </pc:inkChg>
        <pc:inkChg chg="add del">
          <ac:chgData name="Weifeng Xu" userId="e7aed605-a3dd-4d5a-a692-a87037af107b" providerId="ADAL" clId="{75D3DEB3-B35E-455E-962A-766371A73E71}" dt="2021-08-12T20:24:25.786" v="25" actId="9405"/>
          <ac:inkMkLst>
            <pc:docMk/>
            <pc:sldMk cId="2232415064" sldId="336"/>
            <ac:inkMk id="24" creationId="{F99DD952-B2CA-4EEB-B81C-62006D61AB0A}"/>
          </ac:inkMkLst>
        </pc:inkChg>
        <pc:inkChg chg="add del">
          <ac:chgData name="Weifeng Xu" userId="e7aed605-a3dd-4d5a-a692-a87037af107b" providerId="ADAL" clId="{75D3DEB3-B35E-455E-962A-766371A73E71}" dt="2021-08-12T20:24:25.634" v="24" actId="9405"/>
          <ac:inkMkLst>
            <pc:docMk/>
            <pc:sldMk cId="2232415064" sldId="336"/>
            <ac:inkMk id="25" creationId="{A3B7773B-E91C-4453-A285-45C549269BEE}"/>
          </ac:inkMkLst>
        </pc:inkChg>
        <pc:inkChg chg="add del">
          <ac:chgData name="Weifeng Xu" userId="e7aed605-a3dd-4d5a-a692-a87037af107b" providerId="ADAL" clId="{75D3DEB3-B35E-455E-962A-766371A73E71}" dt="2021-08-12T20:27:43.034" v="117"/>
          <ac:inkMkLst>
            <pc:docMk/>
            <pc:sldMk cId="2232415064" sldId="336"/>
            <ac:inkMk id="26" creationId="{6F51237D-7D1E-4B88-B8B4-289FE7C0A0A4}"/>
          </ac:inkMkLst>
        </pc:inkChg>
        <pc:inkChg chg="add del">
          <ac:chgData name="Weifeng Xu" userId="e7aed605-a3dd-4d5a-a692-a87037af107b" providerId="ADAL" clId="{75D3DEB3-B35E-455E-962A-766371A73E71}" dt="2021-08-12T20:27:43.035" v="121"/>
          <ac:inkMkLst>
            <pc:docMk/>
            <pc:sldMk cId="2232415064" sldId="336"/>
            <ac:inkMk id="27" creationId="{35E63E34-4A0D-4D42-B40B-C12D3443C1B3}"/>
          </ac:inkMkLst>
        </pc:inkChg>
        <pc:inkChg chg="add del">
          <ac:chgData name="Weifeng Xu" userId="e7aed605-a3dd-4d5a-a692-a87037af107b" providerId="ADAL" clId="{75D3DEB3-B35E-455E-962A-766371A73E71}" dt="2021-08-12T20:27:43.033" v="115"/>
          <ac:inkMkLst>
            <pc:docMk/>
            <pc:sldMk cId="2232415064" sldId="336"/>
            <ac:inkMk id="28" creationId="{63A6D716-982F-45F9-A1AA-C3F44A623EC6}"/>
          </ac:inkMkLst>
        </pc:inkChg>
        <pc:inkChg chg="add del">
          <ac:chgData name="Weifeng Xu" userId="e7aed605-a3dd-4d5a-a692-a87037af107b" providerId="ADAL" clId="{75D3DEB3-B35E-455E-962A-766371A73E71}" dt="2021-08-12T20:27:43.034" v="116"/>
          <ac:inkMkLst>
            <pc:docMk/>
            <pc:sldMk cId="2232415064" sldId="336"/>
            <ac:inkMk id="29" creationId="{EA0EBAC5-66D1-474F-BE34-9EE7FD74643A}"/>
          </ac:inkMkLst>
        </pc:inkChg>
        <pc:inkChg chg="add del mod">
          <ac:chgData name="Weifeng Xu" userId="e7aed605-a3dd-4d5a-a692-a87037af107b" providerId="ADAL" clId="{75D3DEB3-B35E-455E-962A-766371A73E71}" dt="2021-08-12T20:27:43.034" v="118"/>
          <ac:inkMkLst>
            <pc:docMk/>
            <pc:sldMk cId="2232415064" sldId="336"/>
            <ac:inkMk id="30" creationId="{32E59E70-FFE4-47FC-825E-4D6EA23BA07F}"/>
          </ac:inkMkLst>
        </pc:inkChg>
        <pc:inkChg chg="add del mod">
          <ac:chgData name="Weifeng Xu" userId="e7aed605-a3dd-4d5a-a692-a87037af107b" providerId="ADAL" clId="{75D3DEB3-B35E-455E-962A-766371A73E71}" dt="2021-08-12T20:27:43.035" v="120"/>
          <ac:inkMkLst>
            <pc:docMk/>
            <pc:sldMk cId="2232415064" sldId="336"/>
            <ac:inkMk id="31" creationId="{F5D93F3B-60AB-4470-9346-BF4621520436}"/>
          </ac:inkMkLst>
        </pc:inkChg>
        <pc:inkChg chg="add del">
          <ac:chgData name="Weifeng Xu" userId="e7aed605-a3dd-4d5a-a692-a87037af107b" providerId="ADAL" clId="{75D3DEB3-B35E-455E-962A-766371A73E71}" dt="2021-08-12T20:27:43.035" v="123"/>
          <ac:inkMkLst>
            <pc:docMk/>
            <pc:sldMk cId="2232415064" sldId="336"/>
            <ac:inkMk id="33" creationId="{198A189C-B8BC-47EB-81DA-34DA50B19B87}"/>
          </ac:inkMkLst>
        </pc:inkChg>
        <pc:inkChg chg="add del mod">
          <ac:chgData name="Weifeng Xu" userId="e7aed605-a3dd-4d5a-a692-a87037af107b" providerId="ADAL" clId="{75D3DEB3-B35E-455E-962A-766371A73E71}" dt="2021-08-12T20:27:43.035" v="122"/>
          <ac:inkMkLst>
            <pc:docMk/>
            <pc:sldMk cId="2232415064" sldId="336"/>
            <ac:inkMk id="34" creationId="{7658D7C3-0FCE-43A6-BB78-388B2A6E8C5B}"/>
          </ac:inkMkLst>
        </pc:inkChg>
        <pc:inkChg chg="add del mod">
          <ac:chgData name="Weifeng Xu" userId="e7aed605-a3dd-4d5a-a692-a87037af107b" providerId="ADAL" clId="{75D3DEB3-B35E-455E-962A-766371A73E71}" dt="2021-08-12T20:27:43.035" v="119"/>
          <ac:inkMkLst>
            <pc:docMk/>
            <pc:sldMk cId="2232415064" sldId="336"/>
            <ac:inkMk id="35" creationId="{71F33F71-6804-438E-A6BC-53E1DC600D10}"/>
          </ac:inkMkLst>
        </pc:inkChg>
        <pc:inkChg chg="add del mod">
          <ac:chgData name="Weifeng Xu" userId="e7aed605-a3dd-4d5a-a692-a87037af107b" providerId="ADAL" clId="{75D3DEB3-B35E-455E-962A-766371A73E71}" dt="2021-08-12T20:27:30.501" v="114" actId="9405"/>
          <ac:inkMkLst>
            <pc:docMk/>
            <pc:sldMk cId="2232415064" sldId="336"/>
            <ac:inkMk id="37" creationId="{9368F30A-93D8-4C7F-8A48-B53F903D86EF}"/>
          </ac:inkMkLst>
        </pc:inkChg>
        <pc:inkChg chg="add del mod">
          <ac:chgData name="Weifeng Xu" userId="e7aed605-a3dd-4d5a-a692-a87037af107b" providerId="ADAL" clId="{75D3DEB3-B35E-455E-962A-766371A73E71}" dt="2021-08-12T20:27:30.367" v="113"/>
          <ac:inkMkLst>
            <pc:docMk/>
            <pc:sldMk cId="2232415064" sldId="336"/>
            <ac:inkMk id="38" creationId="{3DA73804-1EB2-4B16-9D2A-23047F68A4E3}"/>
          </ac:inkMkLst>
        </pc:inkChg>
        <pc:inkChg chg="add del">
          <ac:chgData name="Weifeng Xu" userId="e7aed605-a3dd-4d5a-a692-a87037af107b" providerId="ADAL" clId="{75D3DEB3-B35E-455E-962A-766371A73E71}" dt="2021-08-12T20:27:30.206" v="111" actId="9405"/>
          <ac:inkMkLst>
            <pc:docMk/>
            <pc:sldMk cId="2232415064" sldId="336"/>
            <ac:inkMk id="40" creationId="{960DC4CB-B5F8-4B84-9B83-8FB352E773B2}"/>
          </ac:inkMkLst>
        </pc:inkChg>
        <pc:inkChg chg="add del mod">
          <ac:chgData name="Weifeng Xu" userId="e7aed605-a3dd-4d5a-a692-a87037af107b" providerId="ADAL" clId="{75D3DEB3-B35E-455E-962A-766371A73E71}" dt="2021-08-12T20:27:30.069" v="110" actId="9405"/>
          <ac:inkMkLst>
            <pc:docMk/>
            <pc:sldMk cId="2232415064" sldId="336"/>
            <ac:inkMk id="41" creationId="{8F133250-53FA-49EF-A240-EB86606E0209}"/>
          </ac:inkMkLst>
        </pc:inkChg>
        <pc:inkChg chg="add del mod">
          <ac:chgData name="Weifeng Xu" userId="e7aed605-a3dd-4d5a-a692-a87037af107b" providerId="ADAL" clId="{75D3DEB3-B35E-455E-962A-766371A73E71}" dt="2021-08-12T20:27:29.926" v="109"/>
          <ac:inkMkLst>
            <pc:docMk/>
            <pc:sldMk cId="2232415064" sldId="336"/>
            <ac:inkMk id="42" creationId="{7C805E5D-EC10-43D2-8C3A-A49A1C483B15}"/>
          </ac:inkMkLst>
        </pc:inkChg>
        <pc:inkChg chg="add del mod">
          <ac:chgData name="Weifeng Xu" userId="e7aed605-a3dd-4d5a-a692-a87037af107b" providerId="ADAL" clId="{75D3DEB3-B35E-455E-962A-766371A73E71}" dt="2021-08-12T20:27:29.765" v="107" actId="9405"/>
          <ac:inkMkLst>
            <pc:docMk/>
            <pc:sldMk cId="2232415064" sldId="336"/>
            <ac:inkMk id="44" creationId="{3A161707-6508-4D2F-A05F-DA5B321FD720}"/>
          </ac:inkMkLst>
        </pc:inkChg>
        <pc:inkChg chg="add del mod">
          <ac:chgData name="Weifeng Xu" userId="e7aed605-a3dd-4d5a-a692-a87037af107b" providerId="ADAL" clId="{75D3DEB3-B35E-455E-962A-766371A73E71}" dt="2021-08-12T20:27:29.614" v="106" actId="9405"/>
          <ac:inkMkLst>
            <pc:docMk/>
            <pc:sldMk cId="2232415064" sldId="336"/>
            <ac:inkMk id="45" creationId="{957C3664-ACDF-4B82-B302-3C961DDE62A4}"/>
          </ac:inkMkLst>
        </pc:inkChg>
        <pc:inkChg chg="add del mod">
          <ac:chgData name="Weifeng Xu" userId="e7aed605-a3dd-4d5a-a692-a87037af107b" providerId="ADAL" clId="{75D3DEB3-B35E-455E-962A-766371A73E71}" dt="2021-08-12T20:27:29.470" v="105"/>
          <ac:inkMkLst>
            <pc:docMk/>
            <pc:sldMk cId="2232415064" sldId="336"/>
            <ac:inkMk id="46" creationId="{0A0BE3EE-31EF-4295-A1AF-9DEC0DF18600}"/>
          </ac:inkMkLst>
        </pc:inkChg>
        <pc:inkChg chg="add del">
          <ac:chgData name="Weifeng Xu" userId="e7aed605-a3dd-4d5a-a692-a87037af107b" providerId="ADAL" clId="{75D3DEB3-B35E-455E-962A-766371A73E71}" dt="2021-08-12T20:27:29.309" v="103" actId="9405"/>
          <ac:inkMkLst>
            <pc:docMk/>
            <pc:sldMk cId="2232415064" sldId="336"/>
            <ac:inkMk id="48" creationId="{0D400F6C-2E57-40AE-A366-EE42A754D757}"/>
          </ac:inkMkLst>
        </pc:inkChg>
        <pc:inkChg chg="add del mod">
          <ac:chgData name="Weifeng Xu" userId="e7aed605-a3dd-4d5a-a692-a87037af107b" providerId="ADAL" clId="{75D3DEB3-B35E-455E-962A-766371A73E71}" dt="2021-08-12T20:27:29.174" v="102"/>
          <ac:inkMkLst>
            <pc:docMk/>
            <pc:sldMk cId="2232415064" sldId="336"/>
            <ac:inkMk id="49" creationId="{09B6D44F-61C7-4B1C-86BE-0DEAC56EB88E}"/>
          </ac:inkMkLst>
        </pc:inkChg>
        <pc:inkChg chg="add del mod">
          <ac:chgData name="Weifeng Xu" userId="e7aed605-a3dd-4d5a-a692-a87037af107b" providerId="ADAL" clId="{75D3DEB3-B35E-455E-962A-766371A73E71}" dt="2021-08-12T20:27:28.998" v="100" actId="9405"/>
          <ac:inkMkLst>
            <pc:docMk/>
            <pc:sldMk cId="2232415064" sldId="336"/>
            <ac:inkMk id="51" creationId="{BEB3019F-1F28-470C-84B9-23788F3DA793}"/>
          </ac:inkMkLst>
        </pc:inkChg>
        <pc:inkChg chg="add del mod">
          <ac:chgData name="Weifeng Xu" userId="e7aed605-a3dd-4d5a-a692-a87037af107b" providerId="ADAL" clId="{75D3DEB3-B35E-455E-962A-766371A73E71}" dt="2021-08-12T20:27:28.640" v="99"/>
          <ac:inkMkLst>
            <pc:docMk/>
            <pc:sldMk cId="2232415064" sldId="336"/>
            <ac:inkMk id="52" creationId="{7A5709DC-4BAF-4DEE-9B0D-A8745846E2C1}"/>
          </ac:inkMkLst>
        </pc:inkChg>
        <pc:inkChg chg="add del mod">
          <ac:chgData name="Weifeng Xu" userId="e7aed605-a3dd-4d5a-a692-a87037af107b" providerId="ADAL" clId="{75D3DEB3-B35E-455E-962A-766371A73E71}" dt="2021-08-12T20:27:28.477" v="97" actId="9405"/>
          <ac:inkMkLst>
            <pc:docMk/>
            <pc:sldMk cId="2232415064" sldId="336"/>
            <ac:inkMk id="54" creationId="{00173A2A-34D7-41E0-A0E8-43C020F6B8F7}"/>
          </ac:inkMkLst>
        </pc:inkChg>
        <pc:inkChg chg="add del mod">
          <ac:chgData name="Weifeng Xu" userId="e7aed605-a3dd-4d5a-a692-a87037af107b" providerId="ADAL" clId="{75D3DEB3-B35E-455E-962A-766371A73E71}" dt="2021-08-12T20:27:28.342" v="96"/>
          <ac:inkMkLst>
            <pc:docMk/>
            <pc:sldMk cId="2232415064" sldId="336"/>
            <ac:inkMk id="55" creationId="{7917349D-5E84-4D44-816D-00EEE837008C}"/>
          </ac:inkMkLst>
        </pc:inkChg>
        <pc:inkChg chg="add del mod">
          <ac:chgData name="Weifeng Xu" userId="e7aed605-a3dd-4d5a-a692-a87037af107b" providerId="ADAL" clId="{75D3DEB3-B35E-455E-962A-766371A73E71}" dt="2021-08-12T20:27:28.205" v="94" actId="9405"/>
          <ac:inkMkLst>
            <pc:docMk/>
            <pc:sldMk cId="2232415064" sldId="336"/>
            <ac:inkMk id="57" creationId="{4F878F74-BFAE-449F-A290-554CBC1D5AF4}"/>
          </ac:inkMkLst>
        </pc:inkChg>
        <pc:inkChg chg="add del mod">
          <ac:chgData name="Weifeng Xu" userId="e7aed605-a3dd-4d5a-a692-a87037af107b" providerId="ADAL" clId="{75D3DEB3-B35E-455E-962A-766371A73E71}" dt="2021-08-12T20:27:28.062" v="93" actId="9405"/>
          <ac:inkMkLst>
            <pc:docMk/>
            <pc:sldMk cId="2232415064" sldId="336"/>
            <ac:inkMk id="58" creationId="{91998CDF-7B8C-4E3C-8745-9AC0E0254DEB}"/>
          </ac:inkMkLst>
        </pc:inkChg>
        <pc:inkChg chg="add del mod">
          <ac:chgData name="Weifeng Xu" userId="e7aed605-a3dd-4d5a-a692-a87037af107b" providerId="ADAL" clId="{75D3DEB3-B35E-455E-962A-766371A73E71}" dt="2021-08-12T20:27:27.926" v="92"/>
          <ac:inkMkLst>
            <pc:docMk/>
            <pc:sldMk cId="2232415064" sldId="336"/>
            <ac:inkMk id="59" creationId="{57355417-D93A-4EF8-9E2D-37538B598DEB}"/>
          </ac:inkMkLst>
        </pc:inkChg>
        <pc:inkChg chg="add del mod">
          <ac:chgData name="Weifeng Xu" userId="e7aed605-a3dd-4d5a-a692-a87037af107b" providerId="ADAL" clId="{75D3DEB3-B35E-455E-962A-766371A73E71}" dt="2021-08-12T20:27:27.767" v="90"/>
          <ac:inkMkLst>
            <pc:docMk/>
            <pc:sldMk cId="2232415064" sldId="336"/>
            <ac:inkMk id="61" creationId="{25408188-B19B-4DA1-BE6F-4DFE0C3661FD}"/>
          </ac:inkMkLst>
        </pc:inkChg>
        <pc:inkChg chg="add del mod">
          <ac:chgData name="Weifeng Xu" userId="e7aed605-a3dd-4d5a-a692-a87037af107b" providerId="ADAL" clId="{75D3DEB3-B35E-455E-962A-766371A73E71}" dt="2021-08-12T20:27:27.590" v="88" actId="9405"/>
          <ac:inkMkLst>
            <pc:docMk/>
            <pc:sldMk cId="2232415064" sldId="336"/>
            <ac:inkMk id="63" creationId="{6444C641-7414-4C1F-AD7A-E9EF9CA20DC0}"/>
          </ac:inkMkLst>
        </pc:inkChg>
        <pc:inkChg chg="add del mod">
          <ac:chgData name="Weifeng Xu" userId="e7aed605-a3dd-4d5a-a692-a87037af107b" providerId="ADAL" clId="{75D3DEB3-B35E-455E-962A-766371A73E71}" dt="2021-08-12T20:27:27.406" v="87"/>
          <ac:inkMkLst>
            <pc:docMk/>
            <pc:sldMk cId="2232415064" sldId="336"/>
            <ac:inkMk id="64" creationId="{2F6D97EF-D6C7-4A5E-8F5B-EF82528085FA}"/>
          </ac:inkMkLst>
        </pc:inkChg>
        <pc:inkChg chg="add">
          <ac:chgData name="Weifeng Xu" userId="e7aed605-a3dd-4d5a-a692-a87037af107b" providerId="ADAL" clId="{75D3DEB3-B35E-455E-962A-766371A73E71}" dt="2021-08-12T20:27:47.075" v="124" actId="9405"/>
          <ac:inkMkLst>
            <pc:docMk/>
            <pc:sldMk cId="2232415064" sldId="336"/>
            <ac:inkMk id="66" creationId="{254CCB1C-F515-470F-AC84-487B830C5D84}"/>
          </ac:inkMkLst>
        </pc:inkChg>
        <pc:inkChg chg="add">
          <ac:chgData name="Weifeng Xu" userId="e7aed605-a3dd-4d5a-a692-a87037af107b" providerId="ADAL" clId="{75D3DEB3-B35E-455E-962A-766371A73E71}" dt="2021-08-12T20:27:50.785" v="125" actId="9405"/>
          <ac:inkMkLst>
            <pc:docMk/>
            <pc:sldMk cId="2232415064" sldId="336"/>
            <ac:inkMk id="67" creationId="{51CDD2CE-93DC-4FB2-982A-E615D501CCB1}"/>
          </ac:inkMkLst>
        </pc:inkChg>
        <pc:inkChg chg="add mod">
          <ac:chgData name="Weifeng Xu" userId="e7aed605-a3dd-4d5a-a692-a87037af107b" providerId="ADAL" clId="{75D3DEB3-B35E-455E-962A-766371A73E71}" dt="2021-08-12T20:29:28.940" v="147"/>
          <ac:inkMkLst>
            <pc:docMk/>
            <pc:sldMk cId="2232415064" sldId="336"/>
            <ac:inkMk id="68" creationId="{7B2BAAE8-88AF-4B8B-9FA6-4D4D1DB48741}"/>
          </ac:inkMkLst>
        </pc:inkChg>
        <pc:inkChg chg="add mod">
          <ac:chgData name="Weifeng Xu" userId="e7aed605-a3dd-4d5a-a692-a87037af107b" providerId="ADAL" clId="{75D3DEB3-B35E-455E-962A-766371A73E71}" dt="2021-08-12T20:29:28.940" v="147"/>
          <ac:inkMkLst>
            <pc:docMk/>
            <pc:sldMk cId="2232415064" sldId="336"/>
            <ac:inkMk id="69" creationId="{1BCC6E17-3253-4FF6-A110-62E6C57723D8}"/>
          </ac:inkMkLst>
        </pc:inkChg>
        <pc:inkChg chg="add mod">
          <ac:chgData name="Weifeng Xu" userId="e7aed605-a3dd-4d5a-a692-a87037af107b" providerId="ADAL" clId="{75D3DEB3-B35E-455E-962A-766371A73E71}" dt="2021-08-12T20:29:28.940" v="147"/>
          <ac:inkMkLst>
            <pc:docMk/>
            <pc:sldMk cId="2232415064" sldId="336"/>
            <ac:inkMk id="72" creationId="{32A829EA-8453-4467-9851-8E950ACA2C39}"/>
          </ac:inkMkLst>
        </pc:inkChg>
        <pc:inkChg chg="add mod">
          <ac:chgData name="Weifeng Xu" userId="e7aed605-a3dd-4d5a-a692-a87037af107b" providerId="ADAL" clId="{75D3DEB3-B35E-455E-962A-766371A73E71}" dt="2021-08-12T20:29:28.940" v="147"/>
          <ac:inkMkLst>
            <pc:docMk/>
            <pc:sldMk cId="2232415064" sldId="336"/>
            <ac:inkMk id="73" creationId="{0E1E940A-E4D3-4A05-9C80-05CEBBB0592E}"/>
          </ac:inkMkLst>
        </pc:inkChg>
        <pc:inkChg chg="add mod">
          <ac:chgData name="Weifeng Xu" userId="e7aed605-a3dd-4d5a-a692-a87037af107b" providerId="ADAL" clId="{75D3DEB3-B35E-455E-962A-766371A73E71}" dt="2021-08-12T20:29:28.940" v="147"/>
          <ac:inkMkLst>
            <pc:docMk/>
            <pc:sldMk cId="2232415064" sldId="336"/>
            <ac:inkMk id="74" creationId="{C2E2C9F7-4FEE-4BB2-8209-4666227AC8A4}"/>
          </ac:inkMkLst>
        </pc:inkChg>
        <pc:inkChg chg="add mod">
          <ac:chgData name="Weifeng Xu" userId="e7aed605-a3dd-4d5a-a692-a87037af107b" providerId="ADAL" clId="{75D3DEB3-B35E-455E-962A-766371A73E71}" dt="2021-08-12T20:28:15.221" v="137"/>
          <ac:inkMkLst>
            <pc:docMk/>
            <pc:sldMk cId="2232415064" sldId="336"/>
            <ac:inkMk id="76" creationId="{B6895A4D-555D-4588-85C3-5A7AB88F2114}"/>
          </ac:inkMkLst>
        </pc:inkChg>
        <pc:inkChg chg="add mod">
          <ac:chgData name="Weifeng Xu" userId="e7aed605-a3dd-4d5a-a692-a87037af107b" providerId="ADAL" clId="{75D3DEB3-B35E-455E-962A-766371A73E71}" dt="2021-08-12T20:29:28.940" v="147"/>
          <ac:inkMkLst>
            <pc:docMk/>
            <pc:sldMk cId="2232415064" sldId="336"/>
            <ac:inkMk id="78" creationId="{65E8B77A-840A-47EE-B733-5228C9E9CD14}"/>
          </ac:inkMkLst>
        </pc:inkChg>
        <pc:inkChg chg="add mod">
          <ac:chgData name="Weifeng Xu" userId="e7aed605-a3dd-4d5a-a692-a87037af107b" providerId="ADAL" clId="{75D3DEB3-B35E-455E-962A-766371A73E71}" dt="2021-08-12T20:29:28.940" v="147"/>
          <ac:inkMkLst>
            <pc:docMk/>
            <pc:sldMk cId="2232415064" sldId="336"/>
            <ac:inkMk id="79" creationId="{1F33003E-6007-4502-8A5B-58A848EA0955}"/>
          </ac:inkMkLst>
        </pc:inkChg>
        <pc:inkChg chg="add mod">
          <ac:chgData name="Weifeng Xu" userId="e7aed605-a3dd-4d5a-a692-a87037af107b" providerId="ADAL" clId="{75D3DEB3-B35E-455E-962A-766371A73E71}" dt="2021-08-12T20:29:28.940" v="147"/>
          <ac:inkMkLst>
            <pc:docMk/>
            <pc:sldMk cId="2232415064" sldId="336"/>
            <ac:inkMk id="81" creationId="{D4BD8293-A191-43EC-9AA4-C7D9C4D0F0B5}"/>
          </ac:inkMkLst>
        </pc:inkChg>
        <pc:inkChg chg="add mod">
          <ac:chgData name="Weifeng Xu" userId="e7aed605-a3dd-4d5a-a692-a87037af107b" providerId="ADAL" clId="{75D3DEB3-B35E-455E-962A-766371A73E71}" dt="2021-08-12T20:29:28.940" v="147"/>
          <ac:inkMkLst>
            <pc:docMk/>
            <pc:sldMk cId="2232415064" sldId="336"/>
            <ac:inkMk id="82" creationId="{F8B61B0A-E65B-42E1-A220-12B2FD6F0AAD}"/>
          </ac:inkMkLst>
        </pc:inkChg>
        <pc:inkChg chg="add mod">
          <ac:chgData name="Weifeng Xu" userId="e7aed605-a3dd-4d5a-a692-a87037af107b" providerId="ADAL" clId="{75D3DEB3-B35E-455E-962A-766371A73E71}" dt="2021-08-12T20:29:28.940" v="147"/>
          <ac:inkMkLst>
            <pc:docMk/>
            <pc:sldMk cId="2232415064" sldId="336"/>
            <ac:inkMk id="84" creationId="{F89AE5B2-73EA-4371-AC67-30A4E8E16318}"/>
          </ac:inkMkLst>
        </pc:inkChg>
        <pc:inkChg chg="add mod">
          <ac:chgData name="Weifeng Xu" userId="e7aed605-a3dd-4d5a-a692-a87037af107b" providerId="ADAL" clId="{75D3DEB3-B35E-455E-962A-766371A73E71}" dt="2021-08-12T20:29:09.539" v="145"/>
          <ac:inkMkLst>
            <pc:docMk/>
            <pc:sldMk cId="2232415064" sldId="336"/>
            <ac:inkMk id="86" creationId="{F488D12E-F591-4C84-BDA5-C2BB5D3B6D4A}"/>
          </ac:inkMkLst>
        </pc:inkChg>
        <pc:inkChg chg="add mod">
          <ac:chgData name="Weifeng Xu" userId="e7aed605-a3dd-4d5a-a692-a87037af107b" providerId="ADAL" clId="{75D3DEB3-B35E-455E-962A-766371A73E71}" dt="2021-08-12T20:29:09.539" v="145"/>
          <ac:inkMkLst>
            <pc:docMk/>
            <pc:sldMk cId="2232415064" sldId="336"/>
            <ac:inkMk id="87" creationId="{B3742F63-2A49-40C1-989E-101746A5BD6B}"/>
          </ac:inkMkLst>
        </pc:inkChg>
        <pc:inkChg chg="add mod">
          <ac:chgData name="Weifeng Xu" userId="e7aed605-a3dd-4d5a-a692-a87037af107b" providerId="ADAL" clId="{75D3DEB3-B35E-455E-962A-766371A73E71}" dt="2021-08-12T20:29:28.940" v="147"/>
          <ac:inkMkLst>
            <pc:docMk/>
            <pc:sldMk cId="2232415064" sldId="336"/>
            <ac:inkMk id="89" creationId="{A4DE11C9-C357-4D47-B35A-FE9EF2EC50D5}"/>
          </ac:inkMkLst>
        </pc:inkChg>
        <pc:inkChg chg="add mod">
          <ac:chgData name="Weifeng Xu" userId="e7aed605-a3dd-4d5a-a692-a87037af107b" providerId="ADAL" clId="{75D3DEB3-B35E-455E-962A-766371A73E71}" dt="2021-08-12T20:30:38.424" v="155"/>
          <ac:inkMkLst>
            <pc:docMk/>
            <pc:sldMk cId="2232415064" sldId="336"/>
            <ac:inkMk id="91" creationId="{BD80BABD-0525-478B-836E-C449FD93AEF2}"/>
          </ac:inkMkLst>
        </pc:inkChg>
        <pc:inkChg chg="add mod">
          <ac:chgData name="Weifeng Xu" userId="e7aed605-a3dd-4d5a-a692-a87037af107b" providerId="ADAL" clId="{75D3DEB3-B35E-455E-962A-766371A73E71}" dt="2021-08-12T20:30:38.424" v="155"/>
          <ac:inkMkLst>
            <pc:docMk/>
            <pc:sldMk cId="2232415064" sldId="336"/>
            <ac:inkMk id="92" creationId="{F8FDE734-BA48-4D70-8D5D-8EB9153ACBB6}"/>
          </ac:inkMkLst>
        </pc:inkChg>
        <pc:inkChg chg="add mod">
          <ac:chgData name="Weifeng Xu" userId="e7aed605-a3dd-4d5a-a692-a87037af107b" providerId="ADAL" clId="{75D3DEB3-B35E-455E-962A-766371A73E71}" dt="2021-08-12T20:30:38.424" v="155"/>
          <ac:inkMkLst>
            <pc:docMk/>
            <pc:sldMk cId="2232415064" sldId="336"/>
            <ac:inkMk id="93" creationId="{1BE15DEC-A3E5-459B-8FB1-62D842B6EBDC}"/>
          </ac:inkMkLst>
        </pc:inkChg>
        <pc:inkChg chg="add mod">
          <ac:chgData name="Weifeng Xu" userId="e7aed605-a3dd-4d5a-a692-a87037af107b" providerId="ADAL" clId="{75D3DEB3-B35E-455E-962A-766371A73E71}" dt="2021-08-12T20:30:38.424" v="155"/>
          <ac:inkMkLst>
            <pc:docMk/>
            <pc:sldMk cId="2232415064" sldId="336"/>
            <ac:inkMk id="95" creationId="{00DBCFB9-4145-4846-A474-03591B55EF80}"/>
          </ac:inkMkLst>
        </pc:inkChg>
        <pc:inkChg chg="add mod">
          <ac:chgData name="Weifeng Xu" userId="e7aed605-a3dd-4d5a-a692-a87037af107b" providerId="ADAL" clId="{75D3DEB3-B35E-455E-962A-766371A73E71}" dt="2021-08-12T20:30:38.424" v="155"/>
          <ac:inkMkLst>
            <pc:docMk/>
            <pc:sldMk cId="2232415064" sldId="336"/>
            <ac:inkMk id="96" creationId="{D1EBE269-8E84-454E-80D4-CFAA0FD815EA}"/>
          </ac:inkMkLst>
        </pc:inkChg>
        <pc:inkChg chg="add">
          <ac:chgData name="Weifeng Xu" userId="e7aed605-a3dd-4d5a-a692-a87037af107b" providerId="ADAL" clId="{75D3DEB3-B35E-455E-962A-766371A73E71}" dt="2021-08-12T20:30:37.508" v="154" actId="9405"/>
          <ac:inkMkLst>
            <pc:docMk/>
            <pc:sldMk cId="2232415064" sldId="336"/>
            <ac:inkMk id="97" creationId="{E9CFA097-3760-4955-9D76-35B44683855F}"/>
          </ac:inkMkLst>
        </pc:inkChg>
      </pc:sldChg>
    </pc:docChg>
  </pc:docChgLst>
  <pc:docChgLst>
    <pc:chgData name="Harleen Kaur" userId="S::id65ns02@ubalt.edu::9f7fc1d6-ab67-473f-ba46-e98f6ce2049b" providerId="AD" clId="Web-{CE260954-1A52-413A-B71D-ECB27CF37F45}"/>
    <pc:docChg chg="modSld">
      <pc:chgData name="Harleen Kaur" userId="S::id65ns02@ubalt.edu::9f7fc1d6-ab67-473f-ba46-e98f6ce2049b" providerId="AD" clId="Web-{CE260954-1A52-413A-B71D-ECB27CF37F45}" dt="2021-06-15T03:34:35.035" v="0" actId="1076"/>
      <pc:docMkLst>
        <pc:docMk/>
      </pc:docMkLst>
      <pc:sldChg chg="modSp">
        <pc:chgData name="Harleen Kaur" userId="S::id65ns02@ubalt.edu::9f7fc1d6-ab67-473f-ba46-e98f6ce2049b" providerId="AD" clId="Web-{CE260954-1A52-413A-B71D-ECB27CF37F45}" dt="2021-06-15T03:34:35.035" v="0" actId="1076"/>
        <pc:sldMkLst>
          <pc:docMk/>
          <pc:sldMk cId="2512595629" sldId="297"/>
        </pc:sldMkLst>
        <pc:graphicFrameChg chg="mod">
          <ac:chgData name="Harleen Kaur" userId="S::id65ns02@ubalt.edu::9f7fc1d6-ab67-473f-ba46-e98f6ce2049b" providerId="AD" clId="Web-{CE260954-1A52-413A-B71D-ECB27CF37F45}" dt="2021-06-15T03:34:35.035" v="0" actId="1076"/>
          <ac:graphicFrameMkLst>
            <pc:docMk/>
            <pc:sldMk cId="2512595629" sldId="297"/>
            <ac:graphicFrameMk id="3" creationId="{59847436-6FEA-4DCF-BC65-126D8EA415D5}"/>
          </ac:graphicFrameMkLst>
        </pc:graphicFrameChg>
      </pc:sldChg>
    </pc:docChg>
  </pc:docChgLst>
  <pc:docChgLst>
    <pc:chgData name="Weifeng Xu" userId="e7aed605-a3dd-4d5a-a692-a87037af107b" providerId="ADAL" clId="{AA256C9C-DD0A-4A24-AECC-DADA2E819996}"/>
    <pc:docChg chg="undo redo custSel addSld delSld modSld sldOrd">
      <pc:chgData name="Weifeng Xu" userId="e7aed605-a3dd-4d5a-a692-a87037af107b" providerId="ADAL" clId="{AA256C9C-DD0A-4A24-AECC-DADA2E819996}" dt="2021-03-06T01:18:10.770" v="10707" actId="20577"/>
      <pc:docMkLst>
        <pc:docMk/>
      </pc:docMkLst>
      <pc:sldChg chg="modSp new del mod modNotesTx">
        <pc:chgData name="Weifeng Xu" userId="e7aed605-a3dd-4d5a-a692-a87037af107b" providerId="ADAL" clId="{AA256C9C-DD0A-4A24-AECC-DADA2E819996}" dt="2021-03-06T01:16:25.667" v="10635" actId="47"/>
        <pc:sldMkLst>
          <pc:docMk/>
          <pc:sldMk cId="1323245308" sldId="256"/>
        </pc:sldMkLst>
        <pc:spChg chg="mod">
          <ac:chgData name="Weifeng Xu" userId="e7aed605-a3dd-4d5a-a692-a87037af107b" providerId="ADAL" clId="{AA256C9C-DD0A-4A24-AECC-DADA2E819996}" dt="2021-02-26T14:49:19.205" v="50" actId="20577"/>
          <ac:spMkLst>
            <pc:docMk/>
            <pc:sldMk cId="1323245308" sldId="256"/>
            <ac:spMk id="2" creationId="{B476BAF9-88AC-4600-B511-347782B9C875}"/>
          </ac:spMkLst>
        </pc:spChg>
        <pc:spChg chg="mod">
          <ac:chgData name="Weifeng Xu" userId="e7aed605-a3dd-4d5a-a692-a87037af107b" providerId="ADAL" clId="{AA256C9C-DD0A-4A24-AECC-DADA2E819996}" dt="2021-02-26T14:49:07.207" v="29"/>
          <ac:spMkLst>
            <pc:docMk/>
            <pc:sldMk cId="1323245308" sldId="256"/>
            <ac:spMk id="3" creationId="{58CD3106-2EE0-40F4-8C0B-042135FF9FB4}"/>
          </ac:spMkLst>
        </pc:spChg>
      </pc:sldChg>
      <pc:sldChg chg="addSp delSp modSp new del mod modClrScheme chgLayout modNotesTx">
        <pc:chgData name="Weifeng Xu" userId="e7aed605-a3dd-4d5a-a692-a87037af107b" providerId="ADAL" clId="{AA256C9C-DD0A-4A24-AECC-DADA2E819996}" dt="2021-03-06T01:16:51.228" v="10668" actId="47"/>
        <pc:sldMkLst>
          <pc:docMk/>
          <pc:sldMk cId="594714798" sldId="257"/>
        </pc:sldMkLst>
        <pc:spChg chg="del mod ord">
          <ac:chgData name="Weifeng Xu" userId="e7aed605-a3dd-4d5a-a692-a87037af107b" providerId="ADAL" clId="{AA256C9C-DD0A-4A24-AECC-DADA2E819996}" dt="2021-02-26T14:52:52.958" v="54" actId="700"/>
          <ac:spMkLst>
            <pc:docMk/>
            <pc:sldMk cId="594714798" sldId="257"/>
            <ac:spMk id="2" creationId="{8BD32ECD-4EA1-42EB-96ED-C00EB9B7E5E6}"/>
          </ac:spMkLst>
        </pc:spChg>
        <pc:spChg chg="del">
          <ac:chgData name="Weifeng Xu" userId="e7aed605-a3dd-4d5a-a692-a87037af107b" providerId="ADAL" clId="{AA256C9C-DD0A-4A24-AECC-DADA2E819996}" dt="2021-02-26T14:52:52.958" v="54" actId="700"/>
          <ac:spMkLst>
            <pc:docMk/>
            <pc:sldMk cId="594714798" sldId="257"/>
            <ac:spMk id="3" creationId="{9E0BECA7-A1FC-4C8B-8045-BB1368B83F21}"/>
          </ac:spMkLst>
        </pc:spChg>
        <pc:spChg chg="add mod ord">
          <ac:chgData name="Weifeng Xu" userId="e7aed605-a3dd-4d5a-a692-a87037af107b" providerId="ADAL" clId="{AA256C9C-DD0A-4A24-AECC-DADA2E819996}" dt="2021-02-26T15:54:32.508" v="189" actId="20577"/>
          <ac:spMkLst>
            <pc:docMk/>
            <pc:sldMk cId="594714798" sldId="257"/>
            <ac:spMk id="4" creationId="{45F893CA-9E41-47A2-91B2-32B4A150EA35}"/>
          </ac:spMkLst>
        </pc:spChg>
        <pc:spChg chg="add del mod">
          <ac:chgData name="Weifeng Xu" userId="e7aed605-a3dd-4d5a-a692-a87037af107b" providerId="ADAL" clId="{AA256C9C-DD0A-4A24-AECC-DADA2E819996}" dt="2021-02-26T15:37:00.112" v="104" actId="21"/>
          <ac:spMkLst>
            <pc:docMk/>
            <pc:sldMk cId="594714798" sldId="257"/>
            <ac:spMk id="6" creationId="{AA280DCE-3C7B-4F83-9E1B-FF3D901AA4CD}"/>
          </ac:spMkLst>
        </pc:spChg>
        <pc:spChg chg="add mod">
          <ac:chgData name="Weifeng Xu" userId="e7aed605-a3dd-4d5a-a692-a87037af107b" providerId="ADAL" clId="{AA256C9C-DD0A-4A24-AECC-DADA2E819996}" dt="2021-02-26T22:11:14.469" v="900" actId="33524"/>
          <ac:spMkLst>
            <pc:docMk/>
            <pc:sldMk cId="594714798" sldId="257"/>
            <ac:spMk id="10" creationId="{6D9BDB3E-1D76-4802-A95A-FCFB0DE09AD6}"/>
          </ac:spMkLst>
        </pc:spChg>
        <pc:picChg chg="add mod">
          <ac:chgData name="Weifeng Xu" userId="e7aed605-a3dd-4d5a-a692-a87037af107b" providerId="ADAL" clId="{AA256C9C-DD0A-4A24-AECC-DADA2E819996}" dt="2021-02-26T22:11:10.689" v="899" actId="1076"/>
          <ac:picMkLst>
            <pc:docMk/>
            <pc:sldMk cId="594714798" sldId="257"/>
            <ac:picMk id="8" creationId="{B15C4267-F203-4411-9D74-F327479386F5}"/>
          </ac:picMkLst>
        </pc:picChg>
      </pc:sldChg>
      <pc:sldChg chg="addSp modSp new del mod modNotesTx">
        <pc:chgData name="Weifeng Xu" userId="e7aed605-a3dd-4d5a-a692-a87037af107b" providerId="ADAL" clId="{AA256C9C-DD0A-4A24-AECC-DADA2E819996}" dt="2021-03-06T01:16:51.419" v="10669" actId="47"/>
        <pc:sldMkLst>
          <pc:docMk/>
          <pc:sldMk cId="824954207" sldId="258"/>
        </pc:sldMkLst>
        <pc:spChg chg="mod">
          <ac:chgData name="Weifeng Xu" userId="e7aed605-a3dd-4d5a-a692-a87037af107b" providerId="ADAL" clId="{AA256C9C-DD0A-4A24-AECC-DADA2E819996}" dt="2021-02-26T15:37:51.577" v="140" actId="313"/>
          <ac:spMkLst>
            <pc:docMk/>
            <pc:sldMk cId="824954207" sldId="258"/>
            <ac:spMk id="2" creationId="{B55FD7E4-8B64-4C1B-B295-CA3D5EB0B958}"/>
          </ac:spMkLst>
        </pc:spChg>
        <pc:spChg chg="add mod">
          <ac:chgData name="Weifeng Xu" userId="e7aed605-a3dd-4d5a-a692-a87037af107b" providerId="ADAL" clId="{AA256C9C-DD0A-4A24-AECC-DADA2E819996}" dt="2021-02-26T15:37:02.117" v="105"/>
          <ac:spMkLst>
            <pc:docMk/>
            <pc:sldMk cId="824954207" sldId="258"/>
            <ac:spMk id="3" creationId="{3A15E54A-98CB-42ED-B054-7E3962EC6AC0}"/>
          </ac:spMkLst>
        </pc:spChg>
        <pc:picChg chg="add mod">
          <ac:chgData name="Weifeng Xu" userId="e7aed605-a3dd-4d5a-a692-a87037af107b" providerId="ADAL" clId="{AA256C9C-DD0A-4A24-AECC-DADA2E819996}" dt="2021-02-26T15:41:14.219" v="142" actId="1076"/>
          <ac:picMkLst>
            <pc:docMk/>
            <pc:sldMk cId="824954207" sldId="258"/>
            <ac:picMk id="5" creationId="{4F493297-AE46-4981-A5A3-704ECB4726F9}"/>
          </ac:picMkLst>
        </pc:picChg>
      </pc:sldChg>
      <pc:sldChg chg="del">
        <pc:chgData name="Weifeng Xu" userId="e7aed605-a3dd-4d5a-a692-a87037af107b" providerId="ADAL" clId="{AA256C9C-DD0A-4A24-AECC-DADA2E819996}" dt="2021-02-26T14:47:33.980" v="0" actId="47"/>
        <pc:sldMkLst>
          <pc:docMk/>
          <pc:sldMk cId="1392771324" sldId="258"/>
        </pc:sldMkLst>
      </pc:sldChg>
      <pc:sldChg chg="addSp delSp modSp new del mod setBg addAnim delAnim modNotesTx">
        <pc:chgData name="Weifeng Xu" userId="e7aed605-a3dd-4d5a-a692-a87037af107b" providerId="ADAL" clId="{AA256C9C-DD0A-4A24-AECC-DADA2E819996}" dt="2021-03-06T01:16:51.594" v="10670" actId="47"/>
        <pc:sldMkLst>
          <pc:docMk/>
          <pc:sldMk cId="357665137" sldId="259"/>
        </pc:sldMkLst>
        <pc:spChg chg="mod">
          <ac:chgData name="Weifeng Xu" userId="e7aed605-a3dd-4d5a-a692-a87037af107b" providerId="ADAL" clId="{AA256C9C-DD0A-4A24-AECC-DADA2E819996}" dt="2021-02-26T15:55:53.438" v="211" actId="26606"/>
          <ac:spMkLst>
            <pc:docMk/>
            <pc:sldMk cId="357665137" sldId="259"/>
            <ac:spMk id="2" creationId="{065B7B7A-1381-47E9-AC8D-1E8AEEC24B45}"/>
          </ac:spMkLst>
        </pc:spChg>
        <pc:spChg chg="add del">
          <ac:chgData name="Weifeng Xu" userId="e7aed605-a3dd-4d5a-a692-a87037af107b" providerId="ADAL" clId="{AA256C9C-DD0A-4A24-AECC-DADA2E819996}" dt="2021-02-26T15:55:53.438" v="211" actId="26606"/>
          <ac:spMkLst>
            <pc:docMk/>
            <pc:sldMk cId="357665137" sldId="259"/>
            <ac:spMk id="9" creationId="{74426AB7-D619-4515-962A-BC83909EC015}"/>
          </ac:spMkLst>
        </pc:spChg>
        <pc:spChg chg="add del">
          <ac:chgData name="Weifeng Xu" userId="e7aed605-a3dd-4d5a-a692-a87037af107b" providerId="ADAL" clId="{AA256C9C-DD0A-4A24-AECC-DADA2E819996}" dt="2021-02-26T15:55:53.438" v="211" actId="26606"/>
          <ac:spMkLst>
            <pc:docMk/>
            <pc:sldMk cId="357665137" sldId="259"/>
            <ac:spMk id="11" creationId="{DE47DF98-723F-4AAC-ABCF-CACBC438F78F}"/>
          </ac:spMkLst>
        </pc:spChg>
        <pc:picChg chg="add mod">
          <ac:chgData name="Weifeng Xu" userId="e7aed605-a3dd-4d5a-a692-a87037af107b" providerId="ADAL" clId="{AA256C9C-DD0A-4A24-AECC-DADA2E819996}" dt="2021-02-26T15:55:53.438" v="211" actId="26606"/>
          <ac:picMkLst>
            <pc:docMk/>
            <pc:sldMk cId="357665137" sldId="259"/>
            <ac:picMk id="4" creationId="{D4BA947F-A186-4B53-B5EE-2DA910CBF571}"/>
          </ac:picMkLst>
        </pc:picChg>
        <pc:cxnChg chg="add del">
          <ac:chgData name="Weifeng Xu" userId="e7aed605-a3dd-4d5a-a692-a87037af107b" providerId="ADAL" clId="{AA256C9C-DD0A-4A24-AECC-DADA2E819996}" dt="2021-02-26T15:55:53.438" v="211" actId="26606"/>
          <ac:cxnSpMkLst>
            <pc:docMk/>
            <pc:sldMk cId="357665137" sldId="259"/>
            <ac:cxnSpMk id="13" creationId="{EA29FC7C-9308-4FDE-8DCA-405668055B0F}"/>
          </ac:cxnSpMkLst>
        </pc:cxnChg>
      </pc:sldChg>
      <pc:sldChg chg="del">
        <pc:chgData name="Weifeng Xu" userId="e7aed605-a3dd-4d5a-a692-a87037af107b" providerId="ADAL" clId="{AA256C9C-DD0A-4A24-AECC-DADA2E819996}" dt="2021-02-26T14:47:34.111" v="1" actId="47"/>
        <pc:sldMkLst>
          <pc:docMk/>
          <pc:sldMk cId="2206727044" sldId="259"/>
        </pc:sldMkLst>
      </pc:sldChg>
      <pc:sldChg chg="addSp delSp modSp new del mod ord modClrScheme chgLayout modNotesTx">
        <pc:chgData name="Weifeng Xu" userId="e7aed605-a3dd-4d5a-a692-a87037af107b" providerId="ADAL" clId="{AA256C9C-DD0A-4A24-AECC-DADA2E819996}" dt="2021-03-06T01:16:51.072" v="10667" actId="47"/>
        <pc:sldMkLst>
          <pc:docMk/>
          <pc:sldMk cId="838394385" sldId="260"/>
        </pc:sldMkLst>
        <pc:spChg chg="mod ord">
          <ac:chgData name="Weifeng Xu" userId="e7aed605-a3dd-4d5a-a692-a87037af107b" providerId="ADAL" clId="{AA256C9C-DD0A-4A24-AECC-DADA2E819996}" dt="2021-02-27T00:26:46.588" v="1072" actId="700"/>
          <ac:spMkLst>
            <pc:docMk/>
            <pc:sldMk cId="838394385" sldId="260"/>
            <ac:spMk id="2" creationId="{5971E6A3-F685-4A0E-900E-6B1C064CA636}"/>
          </ac:spMkLst>
        </pc:spChg>
        <pc:spChg chg="add del mod ord">
          <ac:chgData name="Weifeng Xu" userId="e7aed605-a3dd-4d5a-a692-a87037af107b" providerId="ADAL" clId="{AA256C9C-DD0A-4A24-AECC-DADA2E819996}" dt="2021-02-27T00:23:07.549" v="1023" actId="478"/>
          <ac:spMkLst>
            <pc:docMk/>
            <pc:sldMk cId="838394385" sldId="260"/>
            <ac:spMk id="3" creationId="{8F278A03-D86A-44DC-BD81-8D3F070DE788}"/>
          </ac:spMkLst>
        </pc:spChg>
        <pc:spChg chg="add mod ord">
          <ac:chgData name="Weifeng Xu" userId="e7aed605-a3dd-4d5a-a692-a87037af107b" providerId="ADAL" clId="{AA256C9C-DD0A-4A24-AECC-DADA2E819996}" dt="2021-02-27T02:25:11.384" v="1341" actId="20577"/>
          <ac:spMkLst>
            <pc:docMk/>
            <pc:sldMk cId="838394385" sldId="260"/>
            <ac:spMk id="5" creationId="{6C17F393-F710-4456-B5F0-9733926FEB7C}"/>
          </ac:spMkLst>
        </pc:spChg>
        <pc:spChg chg="add mod">
          <ac:chgData name="Weifeng Xu" userId="e7aed605-a3dd-4d5a-a692-a87037af107b" providerId="ADAL" clId="{AA256C9C-DD0A-4A24-AECC-DADA2E819996}" dt="2021-02-28T19:41:53.295" v="3495" actId="1076"/>
          <ac:spMkLst>
            <pc:docMk/>
            <pc:sldMk cId="838394385" sldId="260"/>
            <ac:spMk id="8" creationId="{1641008C-FDD9-4D45-8696-9CCD8D826F1A}"/>
          </ac:spMkLst>
        </pc:spChg>
        <pc:graphicFrameChg chg="add mod modGraphic">
          <ac:chgData name="Weifeng Xu" userId="e7aed605-a3dd-4d5a-a692-a87037af107b" providerId="ADAL" clId="{AA256C9C-DD0A-4A24-AECC-DADA2E819996}" dt="2021-02-28T19:41:48.234" v="3494" actId="1076"/>
          <ac:graphicFrameMkLst>
            <pc:docMk/>
            <pc:sldMk cId="838394385" sldId="260"/>
            <ac:graphicFrameMk id="4" creationId="{14688B8C-D6F1-4F83-81A3-AA8CC6B44AA2}"/>
          </ac:graphicFrameMkLst>
        </pc:graphicFrameChg>
        <pc:picChg chg="add mod">
          <ac:chgData name="Weifeng Xu" userId="e7aed605-a3dd-4d5a-a692-a87037af107b" providerId="ADAL" clId="{AA256C9C-DD0A-4A24-AECC-DADA2E819996}" dt="2021-02-28T19:40:29.073" v="3487" actId="1076"/>
          <ac:picMkLst>
            <pc:docMk/>
            <pc:sldMk cId="838394385" sldId="260"/>
            <ac:picMk id="7" creationId="{8F006BEA-7ADE-463A-8C3D-D998E9751295}"/>
          </ac:picMkLst>
        </pc:picChg>
        <pc:picChg chg="add mod">
          <ac:chgData name="Weifeng Xu" userId="e7aed605-a3dd-4d5a-a692-a87037af107b" providerId="ADAL" clId="{AA256C9C-DD0A-4A24-AECC-DADA2E819996}" dt="2021-02-28T19:42:06.059" v="3496" actId="1076"/>
          <ac:picMkLst>
            <pc:docMk/>
            <pc:sldMk cId="838394385" sldId="260"/>
            <ac:picMk id="10242" creationId="{DDDBEA06-246B-4885-849F-7DE9996163CA}"/>
          </ac:picMkLst>
        </pc:picChg>
      </pc:sldChg>
      <pc:sldChg chg="del">
        <pc:chgData name="Weifeng Xu" userId="e7aed605-a3dd-4d5a-a692-a87037af107b" providerId="ADAL" clId="{AA256C9C-DD0A-4A24-AECC-DADA2E819996}" dt="2021-02-26T14:47:34.265" v="2" actId="47"/>
        <pc:sldMkLst>
          <pc:docMk/>
          <pc:sldMk cId="3022601266" sldId="260"/>
        </pc:sldMkLst>
      </pc:sldChg>
      <pc:sldChg chg="del">
        <pc:chgData name="Weifeng Xu" userId="e7aed605-a3dd-4d5a-a692-a87037af107b" providerId="ADAL" clId="{AA256C9C-DD0A-4A24-AECC-DADA2E819996}" dt="2021-02-26T14:47:34.460" v="3" actId="47"/>
        <pc:sldMkLst>
          <pc:docMk/>
          <pc:sldMk cId="1449920218" sldId="261"/>
        </pc:sldMkLst>
      </pc:sldChg>
      <pc:sldChg chg="addSp delSp modSp new del mod setBg setClrOvrMap modNotesTx">
        <pc:chgData name="Weifeng Xu" userId="e7aed605-a3dd-4d5a-a692-a87037af107b" providerId="ADAL" clId="{AA256C9C-DD0A-4A24-AECC-DADA2E819996}" dt="2021-03-06T01:16:25.980" v="10637" actId="47"/>
        <pc:sldMkLst>
          <pc:docMk/>
          <pc:sldMk cId="1539245675" sldId="261"/>
        </pc:sldMkLst>
        <pc:spChg chg="mod">
          <ac:chgData name="Weifeng Xu" userId="e7aed605-a3dd-4d5a-a692-a87037af107b" providerId="ADAL" clId="{AA256C9C-DD0A-4A24-AECC-DADA2E819996}" dt="2021-02-26T23:24:42.894" v="922" actId="20577"/>
          <ac:spMkLst>
            <pc:docMk/>
            <pc:sldMk cId="1539245675" sldId="261"/>
            <ac:spMk id="2" creationId="{1314054E-E4BE-40F2-AB45-2A8AEFD40ED2}"/>
          </ac:spMkLst>
        </pc:spChg>
        <pc:spChg chg="mod ord">
          <ac:chgData name="Weifeng Xu" userId="e7aed605-a3dd-4d5a-a692-a87037af107b" providerId="ADAL" clId="{AA256C9C-DD0A-4A24-AECC-DADA2E819996}" dt="2021-02-26T21:42:57.531" v="648" actId="26606"/>
          <ac:spMkLst>
            <pc:docMk/>
            <pc:sldMk cId="1539245675" sldId="261"/>
            <ac:spMk id="3" creationId="{1758C131-B507-4FCE-8AD3-5975E4336EB0}"/>
          </ac:spMkLst>
        </pc:spChg>
        <pc:spChg chg="add del">
          <ac:chgData name="Weifeng Xu" userId="e7aed605-a3dd-4d5a-a692-a87037af107b" providerId="ADAL" clId="{AA256C9C-DD0A-4A24-AECC-DADA2E819996}" dt="2021-02-26T21:40:04.510" v="590" actId="26606"/>
          <ac:spMkLst>
            <pc:docMk/>
            <pc:sldMk cId="1539245675" sldId="261"/>
            <ac:spMk id="75" creationId="{2C61293E-6EBE-43EF-A52C-9BEBFD7679D4}"/>
          </ac:spMkLst>
        </pc:spChg>
        <pc:spChg chg="add del">
          <ac:chgData name="Weifeng Xu" userId="e7aed605-a3dd-4d5a-a692-a87037af107b" providerId="ADAL" clId="{AA256C9C-DD0A-4A24-AECC-DADA2E819996}" dt="2021-02-26T21:40:04.510" v="590" actId="26606"/>
          <ac:spMkLst>
            <pc:docMk/>
            <pc:sldMk cId="1539245675" sldId="261"/>
            <ac:spMk id="77" creationId="{21540236-BFD5-4A9D-8840-4703E7F76825}"/>
          </ac:spMkLst>
        </pc:spChg>
        <pc:spChg chg="add del">
          <ac:chgData name="Weifeng Xu" userId="e7aed605-a3dd-4d5a-a692-a87037af107b" providerId="ADAL" clId="{AA256C9C-DD0A-4A24-AECC-DADA2E819996}" dt="2021-02-26T21:40:24" v="599" actId="26606"/>
          <ac:spMkLst>
            <pc:docMk/>
            <pc:sldMk cId="1539245675" sldId="261"/>
            <ac:spMk id="79" creationId="{1E547BA6-BAE0-43BB-A7CA-60F69CE252F0}"/>
          </ac:spMkLst>
        </pc:spChg>
        <pc:spChg chg="add del">
          <ac:chgData name="Weifeng Xu" userId="e7aed605-a3dd-4d5a-a692-a87037af107b" providerId="ADAL" clId="{AA256C9C-DD0A-4A24-AECC-DADA2E819996}" dt="2021-02-26T21:41:21.776" v="624" actId="26606"/>
          <ac:spMkLst>
            <pc:docMk/>
            <pc:sldMk cId="1539245675" sldId="261"/>
            <ac:spMk id="93" creationId="{21540236-BFD5-4A9D-8840-4703E7F76825}"/>
          </ac:spMkLst>
        </pc:spChg>
        <pc:spChg chg="add del">
          <ac:chgData name="Weifeng Xu" userId="e7aed605-a3dd-4d5a-a692-a87037af107b" providerId="ADAL" clId="{AA256C9C-DD0A-4A24-AECC-DADA2E819996}" dt="2021-02-26T21:39:46.260" v="587" actId="26606"/>
          <ac:spMkLst>
            <pc:docMk/>
            <pc:sldMk cId="1539245675" sldId="261"/>
            <ac:spMk id="1028" creationId="{C413D172-8B6A-47F5-9813-DE455773F3FB}"/>
          </ac:spMkLst>
        </pc:spChg>
        <pc:spChg chg="add del">
          <ac:chgData name="Weifeng Xu" userId="e7aed605-a3dd-4d5a-a692-a87037af107b" providerId="ADAL" clId="{AA256C9C-DD0A-4A24-AECC-DADA2E819996}" dt="2021-02-26T21:40:24" v="599" actId="26606"/>
          <ac:spMkLst>
            <pc:docMk/>
            <pc:sldMk cId="1539245675" sldId="261"/>
            <ac:spMk id="1029" creationId="{2B566528-1B12-4246-9431-5C2D7D081168}"/>
          </ac:spMkLst>
        </pc:spChg>
        <pc:spChg chg="add del">
          <ac:chgData name="Weifeng Xu" userId="e7aed605-a3dd-4d5a-a692-a87037af107b" providerId="ADAL" clId="{AA256C9C-DD0A-4A24-AECC-DADA2E819996}" dt="2021-02-26T21:40:36.741" v="607" actId="26606"/>
          <ac:spMkLst>
            <pc:docMk/>
            <pc:sldMk cId="1539245675" sldId="261"/>
            <ac:spMk id="1031" creationId="{2C61293E-6EBE-43EF-A52C-9BEBFD7679D4}"/>
          </ac:spMkLst>
        </pc:spChg>
        <pc:spChg chg="add del">
          <ac:chgData name="Weifeng Xu" userId="e7aed605-a3dd-4d5a-a692-a87037af107b" providerId="ADAL" clId="{AA256C9C-DD0A-4A24-AECC-DADA2E819996}" dt="2021-02-26T21:40:24" v="599" actId="26606"/>
          <ac:spMkLst>
            <pc:docMk/>
            <pc:sldMk cId="1539245675" sldId="261"/>
            <ac:spMk id="1033" creationId="{D3F51FEB-38FB-4F6C-9F7B-2F2AFAB65463}"/>
          </ac:spMkLst>
        </pc:spChg>
        <pc:spChg chg="add del">
          <ac:chgData name="Weifeng Xu" userId="e7aed605-a3dd-4d5a-a692-a87037af107b" providerId="ADAL" clId="{AA256C9C-DD0A-4A24-AECC-DADA2E819996}" dt="2021-02-26T21:40:25.868" v="601" actId="26606"/>
          <ac:spMkLst>
            <pc:docMk/>
            <pc:sldMk cId="1539245675" sldId="261"/>
            <ac:spMk id="1035" creationId="{2C61293E-6EBE-43EF-A52C-9BEBFD7679D4}"/>
          </ac:spMkLst>
        </pc:spChg>
        <pc:spChg chg="add del">
          <ac:chgData name="Weifeng Xu" userId="e7aed605-a3dd-4d5a-a692-a87037af107b" providerId="ADAL" clId="{AA256C9C-DD0A-4A24-AECC-DADA2E819996}" dt="2021-02-26T21:40:25.868" v="601" actId="26606"/>
          <ac:spMkLst>
            <pc:docMk/>
            <pc:sldMk cId="1539245675" sldId="261"/>
            <ac:spMk id="1036" creationId="{21540236-BFD5-4A9D-8840-4703E7F76825}"/>
          </ac:spMkLst>
        </pc:spChg>
        <pc:spChg chg="add del">
          <ac:chgData name="Weifeng Xu" userId="e7aed605-a3dd-4d5a-a692-a87037af107b" providerId="ADAL" clId="{AA256C9C-DD0A-4A24-AECC-DADA2E819996}" dt="2021-02-26T21:40:36.741" v="607" actId="26606"/>
          <ac:spMkLst>
            <pc:docMk/>
            <pc:sldMk cId="1539245675" sldId="261"/>
            <ac:spMk id="1037" creationId="{21540236-BFD5-4A9D-8840-4703E7F76825}"/>
          </ac:spMkLst>
        </pc:spChg>
        <pc:spChg chg="add del">
          <ac:chgData name="Weifeng Xu" userId="e7aed605-a3dd-4d5a-a692-a87037af107b" providerId="ADAL" clId="{AA256C9C-DD0A-4A24-AECC-DADA2E819996}" dt="2021-02-26T21:40:33.391" v="603" actId="26606"/>
          <ac:spMkLst>
            <pc:docMk/>
            <pc:sldMk cId="1539245675" sldId="261"/>
            <ac:spMk id="1038" creationId="{C413D172-8B6A-47F5-9813-DE455773F3FB}"/>
          </ac:spMkLst>
        </pc:spChg>
        <pc:spChg chg="add del">
          <ac:chgData name="Weifeng Xu" userId="e7aed605-a3dd-4d5a-a692-a87037af107b" providerId="ADAL" clId="{AA256C9C-DD0A-4A24-AECC-DADA2E819996}" dt="2021-02-26T21:40:39.349" v="609" actId="26606"/>
          <ac:spMkLst>
            <pc:docMk/>
            <pc:sldMk cId="1539245675" sldId="261"/>
            <ac:spMk id="1039" creationId="{F56F5174-31D9-4DBB-AAB7-A1FD7BDB1352}"/>
          </ac:spMkLst>
        </pc:spChg>
        <pc:spChg chg="add del">
          <ac:chgData name="Weifeng Xu" userId="e7aed605-a3dd-4d5a-a692-a87037af107b" providerId="ADAL" clId="{AA256C9C-DD0A-4A24-AECC-DADA2E819996}" dt="2021-02-26T21:40:39.349" v="609" actId="26606"/>
          <ac:spMkLst>
            <pc:docMk/>
            <pc:sldMk cId="1539245675" sldId="261"/>
            <ac:spMk id="1041" creationId="{F9A95BEE-6BB1-4A28-A8E6-A34B2E42EF87}"/>
          </ac:spMkLst>
        </pc:spChg>
        <pc:spChg chg="add del">
          <ac:chgData name="Weifeng Xu" userId="e7aed605-a3dd-4d5a-a692-a87037af107b" providerId="ADAL" clId="{AA256C9C-DD0A-4A24-AECC-DADA2E819996}" dt="2021-02-26T21:40:41.546" v="611" actId="26606"/>
          <ac:spMkLst>
            <pc:docMk/>
            <pc:sldMk cId="1539245675" sldId="261"/>
            <ac:spMk id="1043" creationId="{11C59EDF-5A1E-404D-B55D-8AEA5D8D6D62}"/>
          </ac:spMkLst>
        </pc:spChg>
        <pc:spChg chg="add del">
          <ac:chgData name="Weifeng Xu" userId="e7aed605-a3dd-4d5a-a692-a87037af107b" providerId="ADAL" clId="{AA256C9C-DD0A-4A24-AECC-DADA2E819996}" dt="2021-02-26T21:40:41.546" v="611" actId="26606"/>
          <ac:spMkLst>
            <pc:docMk/>
            <pc:sldMk cId="1539245675" sldId="261"/>
            <ac:spMk id="1044" creationId="{FEE0385D-4151-43AA-9C6B-0365E103172D}"/>
          </ac:spMkLst>
        </pc:spChg>
        <pc:spChg chg="add del">
          <ac:chgData name="Weifeng Xu" userId="e7aed605-a3dd-4d5a-a692-a87037af107b" providerId="ADAL" clId="{AA256C9C-DD0A-4A24-AECC-DADA2E819996}" dt="2021-02-26T21:42:57.531" v="648" actId="26606"/>
          <ac:spMkLst>
            <pc:docMk/>
            <pc:sldMk cId="1539245675" sldId="261"/>
            <ac:spMk id="1046" creationId="{C413D172-8B6A-47F5-9813-DE455773F3FB}"/>
          </ac:spMkLst>
        </pc:spChg>
        <pc:spChg chg="add del">
          <ac:chgData name="Weifeng Xu" userId="e7aed605-a3dd-4d5a-a692-a87037af107b" providerId="ADAL" clId="{AA256C9C-DD0A-4A24-AECC-DADA2E819996}" dt="2021-02-26T21:41:21.776" v="624" actId="26606"/>
          <ac:spMkLst>
            <pc:docMk/>
            <pc:sldMk cId="1539245675" sldId="261"/>
            <ac:spMk id="1048" creationId="{2C61293E-6EBE-43EF-A52C-9BEBFD7679D4}"/>
          </ac:spMkLst>
        </pc:spChg>
        <pc:spChg chg="add del">
          <ac:chgData name="Weifeng Xu" userId="e7aed605-a3dd-4d5a-a692-a87037af107b" providerId="ADAL" clId="{AA256C9C-DD0A-4A24-AECC-DADA2E819996}" dt="2021-02-26T21:42:56.188" v="643" actId="26606"/>
          <ac:spMkLst>
            <pc:docMk/>
            <pc:sldMk cId="1539245675" sldId="261"/>
            <ac:spMk id="1052" creationId="{C413D172-8B6A-47F5-9813-DE455773F3FB}"/>
          </ac:spMkLst>
        </pc:spChg>
        <pc:grpChg chg="add del">
          <ac:chgData name="Weifeng Xu" userId="e7aed605-a3dd-4d5a-a692-a87037af107b" providerId="ADAL" clId="{AA256C9C-DD0A-4A24-AECC-DADA2E819996}" dt="2021-02-26T21:40:24" v="599" actId="26606"/>
          <ac:grpSpMkLst>
            <pc:docMk/>
            <pc:sldMk cId="1539245675" sldId="261"/>
            <ac:grpSpMk id="73" creationId="{07EAA094-9CF6-4695-958A-33D9BCAA9474}"/>
          </ac:grpSpMkLst>
        </pc:grpChg>
        <pc:picChg chg="add mod ord">
          <ac:chgData name="Weifeng Xu" userId="e7aed605-a3dd-4d5a-a692-a87037af107b" providerId="ADAL" clId="{AA256C9C-DD0A-4A24-AECC-DADA2E819996}" dt="2021-02-26T21:43:06.026" v="651" actId="1076"/>
          <ac:picMkLst>
            <pc:docMk/>
            <pc:sldMk cId="1539245675" sldId="261"/>
            <ac:picMk id="1026" creationId="{F823670D-632E-486F-B4FA-2B4B3A300AEB}"/>
          </ac:picMkLst>
        </pc:picChg>
        <pc:picChg chg="add del">
          <ac:chgData name="Weifeng Xu" userId="e7aed605-a3dd-4d5a-a692-a87037af107b" providerId="ADAL" clId="{AA256C9C-DD0A-4A24-AECC-DADA2E819996}" dt="2021-02-26T21:40:09.910" v="594" actId="26606"/>
          <ac:picMkLst>
            <pc:docMk/>
            <pc:sldMk cId="1539245675" sldId="261"/>
            <ac:picMk id="1034" creationId="{54DDEBDD-D8BD-41A6-8A0D-B00E3768B0F9}"/>
          </ac:picMkLst>
        </pc:picChg>
        <pc:picChg chg="add del">
          <ac:chgData name="Weifeng Xu" userId="e7aed605-a3dd-4d5a-a692-a87037af107b" providerId="ADAL" clId="{AA256C9C-DD0A-4A24-AECC-DADA2E819996}" dt="2021-02-26T21:40:39.349" v="609" actId="26606"/>
          <ac:picMkLst>
            <pc:docMk/>
            <pc:sldMk cId="1539245675" sldId="261"/>
            <ac:picMk id="1040" creationId="{AE113210-7872-481A-ADE6-3A05CCAF5EB2}"/>
          </ac:picMkLst>
        </pc:picChg>
        <pc:cxnChg chg="add del">
          <ac:chgData name="Weifeng Xu" userId="e7aed605-a3dd-4d5a-a692-a87037af107b" providerId="ADAL" clId="{AA256C9C-DD0A-4A24-AECC-DADA2E819996}" dt="2021-02-26T21:39:41.730" v="585" actId="26606"/>
          <ac:cxnSpMkLst>
            <pc:docMk/>
            <pc:sldMk cId="1539245675" sldId="261"/>
            <ac:cxnSpMk id="71" creationId="{A7F400EE-A8A5-48AF-B4D6-291B52C6F0B0}"/>
          </ac:cxnSpMkLst>
        </pc:cxnChg>
        <pc:cxnChg chg="add del">
          <ac:chgData name="Weifeng Xu" userId="e7aed605-a3dd-4d5a-a692-a87037af107b" providerId="ADAL" clId="{AA256C9C-DD0A-4A24-AECC-DADA2E819996}" dt="2021-02-26T21:41:18.213" v="620" actId="26606"/>
          <ac:cxnSpMkLst>
            <pc:docMk/>
            <pc:sldMk cId="1539245675" sldId="261"/>
            <ac:cxnSpMk id="91" creationId="{A7F400EE-A8A5-48AF-B4D6-291B52C6F0B0}"/>
          </ac:cxnSpMkLst>
        </pc:cxnChg>
        <pc:cxnChg chg="add del">
          <ac:chgData name="Weifeng Xu" userId="e7aed605-a3dd-4d5a-a692-a87037af107b" providerId="ADAL" clId="{AA256C9C-DD0A-4A24-AECC-DADA2E819996}" dt="2021-02-26T21:40:10.310" v="595" actId="26606"/>
          <ac:cxnSpMkLst>
            <pc:docMk/>
            <pc:sldMk cId="1539245675" sldId="261"/>
            <ac:cxnSpMk id="1030" creationId="{A7F400EE-A8A5-48AF-B4D6-291B52C6F0B0}"/>
          </ac:cxnSpMkLst>
        </pc:cxnChg>
        <pc:cxnChg chg="add del">
          <ac:chgData name="Weifeng Xu" userId="e7aed605-a3dd-4d5a-a692-a87037af107b" providerId="ADAL" clId="{AA256C9C-DD0A-4A24-AECC-DADA2E819996}" dt="2021-02-26T21:40:07.269" v="592" actId="26606"/>
          <ac:cxnSpMkLst>
            <pc:docMk/>
            <pc:sldMk cId="1539245675" sldId="261"/>
            <ac:cxnSpMk id="1032" creationId="{A7F400EE-A8A5-48AF-B4D6-291B52C6F0B0}"/>
          </ac:cxnSpMkLst>
        </pc:cxnChg>
        <pc:cxnChg chg="add del">
          <ac:chgData name="Weifeng Xu" userId="e7aed605-a3dd-4d5a-a692-a87037af107b" providerId="ADAL" clId="{AA256C9C-DD0A-4A24-AECC-DADA2E819996}" dt="2021-02-26T21:41:26.377" v="626" actId="26606"/>
          <ac:cxnSpMkLst>
            <pc:docMk/>
            <pc:sldMk cId="1539245675" sldId="261"/>
            <ac:cxnSpMk id="1050" creationId="{A7F400EE-A8A5-48AF-B4D6-291B52C6F0B0}"/>
          </ac:cxnSpMkLst>
        </pc:cxnChg>
      </pc:sldChg>
      <pc:sldChg chg="del">
        <pc:chgData name="Weifeng Xu" userId="e7aed605-a3dd-4d5a-a692-a87037af107b" providerId="ADAL" clId="{AA256C9C-DD0A-4A24-AECC-DADA2E819996}" dt="2021-02-26T14:47:34.558" v="4" actId="47"/>
        <pc:sldMkLst>
          <pc:docMk/>
          <pc:sldMk cId="3028204050" sldId="262"/>
        </pc:sldMkLst>
      </pc:sldChg>
      <pc:sldChg chg="addSp delSp modSp new del mod setBg">
        <pc:chgData name="Weifeng Xu" userId="e7aed605-a3dd-4d5a-a692-a87037af107b" providerId="ADAL" clId="{AA256C9C-DD0A-4A24-AECC-DADA2E819996}" dt="2021-03-06T01:16:26.772" v="10642" actId="47"/>
        <pc:sldMkLst>
          <pc:docMk/>
          <pc:sldMk cId="3347624405" sldId="262"/>
        </pc:sldMkLst>
        <pc:spChg chg="mod">
          <ac:chgData name="Weifeng Xu" userId="e7aed605-a3dd-4d5a-a692-a87037af107b" providerId="ADAL" clId="{AA256C9C-DD0A-4A24-AECC-DADA2E819996}" dt="2021-02-26T23:24:33.191" v="921" actId="6549"/>
          <ac:spMkLst>
            <pc:docMk/>
            <pc:sldMk cId="3347624405" sldId="262"/>
            <ac:spMk id="2" creationId="{31F524F6-C04C-41C5-BE99-C0A2C575048C}"/>
          </ac:spMkLst>
        </pc:spChg>
        <pc:spChg chg="mod">
          <ac:chgData name="Weifeng Xu" userId="e7aed605-a3dd-4d5a-a692-a87037af107b" providerId="ADAL" clId="{AA256C9C-DD0A-4A24-AECC-DADA2E819996}" dt="2021-02-26T21:55:01.935" v="748" actId="26606"/>
          <ac:spMkLst>
            <pc:docMk/>
            <pc:sldMk cId="3347624405" sldId="262"/>
            <ac:spMk id="3" creationId="{A63FC1D9-5BA5-40D9-8966-7C1900337665}"/>
          </ac:spMkLst>
        </pc:spChg>
        <pc:spChg chg="add del">
          <ac:chgData name="Weifeng Xu" userId="e7aed605-a3dd-4d5a-a692-a87037af107b" providerId="ADAL" clId="{AA256C9C-DD0A-4A24-AECC-DADA2E819996}" dt="2021-02-26T21:54:35.725" v="738" actId="26606"/>
          <ac:spMkLst>
            <pc:docMk/>
            <pc:sldMk cId="3347624405" sldId="262"/>
            <ac:spMk id="71" creationId="{C413D172-8B6A-47F5-9813-DE455773F3FB}"/>
          </ac:spMkLst>
        </pc:spChg>
        <pc:spChg chg="add del">
          <ac:chgData name="Weifeng Xu" userId="e7aed605-a3dd-4d5a-a692-a87037af107b" providerId="ADAL" clId="{AA256C9C-DD0A-4A24-AECC-DADA2E819996}" dt="2021-02-26T21:54:50.870" v="746" actId="26606"/>
          <ac:spMkLst>
            <pc:docMk/>
            <pc:sldMk cId="3347624405" sldId="262"/>
            <ac:spMk id="73" creationId="{3EBE8569-6AEC-4B8C-8D53-2DE337CDBA65}"/>
          </ac:spMkLst>
        </pc:spChg>
        <pc:spChg chg="add del">
          <ac:chgData name="Weifeng Xu" userId="e7aed605-a3dd-4d5a-a692-a87037af107b" providerId="ADAL" clId="{AA256C9C-DD0A-4A24-AECC-DADA2E819996}" dt="2021-02-26T21:54:50.870" v="746" actId="26606"/>
          <ac:spMkLst>
            <pc:docMk/>
            <pc:sldMk cId="3347624405" sldId="262"/>
            <ac:spMk id="75" creationId="{55D4142C-5077-457F-A6AD-3FECFDB39685}"/>
          </ac:spMkLst>
        </pc:spChg>
        <pc:spChg chg="add del">
          <ac:chgData name="Weifeng Xu" userId="e7aed605-a3dd-4d5a-a692-a87037af107b" providerId="ADAL" clId="{AA256C9C-DD0A-4A24-AECC-DADA2E819996}" dt="2021-02-26T21:54:50.870" v="746" actId="26606"/>
          <ac:spMkLst>
            <pc:docMk/>
            <pc:sldMk cId="3347624405" sldId="262"/>
            <ac:spMk id="77" creationId="{7A5F0580-5EE9-419F-96EE-B6529EF6E7D0}"/>
          </ac:spMkLst>
        </pc:spChg>
        <pc:spChg chg="add del">
          <ac:chgData name="Weifeng Xu" userId="e7aed605-a3dd-4d5a-a692-a87037af107b" providerId="ADAL" clId="{AA256C9C-DD0A-4A24-AECC-DADA2E819996}" dt="2021-02-26T21:55:01.935" v="748" actId="26606"/>
          <ac:spMkLst>
            <pc:docMk/>
            <pc:sldMk cId="3347624405" sldId="262"/>
            <ac:spMk id="2053" creationId="{86C7B4A1-154A-4DF0-AC46-F88D75A2E0FD}"/>
          </ac:spMkLst>
        </pc:spChg>
        <pc:spChg chg="add del">
          <ac:chgData name="Weifeng Xu" userId="e7aed605-a3dd-4d5a-a692-a87037af107b" providerId="ADAL" clId="{AA256C9C-DD0A-4A24-AECC-DADA2E819996}" dt="2021-02-26T21:54:48.733" v="744" actId="26606"/>
          <ac:spMkLst>
            <pc:docMk/>
            <pc:sldMk cId="3347624405" sldId="262"/>
            <ac:spMk id="2056" creationId="{C413D172-8B6A-47F5-9813-DE455773F3FB}"/>
          </ac:spMkLst>
        </pc:spChg>
        <pc:spChg chg="add del">
          <ac:chgData name="Weifeng Xu" userId="e7aed605-a3dd-4d5a-a692-a87037af107b" providerId="ADAL" clId="{AA256C9C-DD0A-4A24-AECC-DADA2E819996}" dt="2021-02-26T21:54:50.870" v="746" actId="26606"/>
          <ac:spMkLst>
            <pc:docMk/>
            <pc:sldMk cId="3347624405" sldId="262"/>
            <ac:spMk id="2058" creationId="{8FC9BE17-9A7B-462D-AE50-3D8777387304}"/>
          </ac:spMkLst>
        </pc:spChg>
        <pc:picChg chg="add mod ord">
          <ac:chgData name="Weifeng Xu" userId="e7aed605-a3dd-4d5a-a692-a87037af107b" providerId="ADAL" clId="{AA256C9C-DD0A-4A24-AECC-DADA2E819996}" dt="2021-02-26T21:55:11.764" v="750" actId="1076"/>
          <ac:picMkLst>
            <pc:docMk/>
            <pc:sldMk cId="3347624405" sldId="262"/>
            <ac:picMk id="2050" creationId="{6C0A68A5-C81C-4386-A755-A1F055199169}"/>
          </ac:picMkLst>
        </pc:picChg>
        <pc:picChg chg="add del">
          <ac:chgData name="Weifeng Xu" userId="e7aed605-a3dd-4d5a-a692-a87037af107b" providerId="ADAL" clId="{AA256C9C-DD0A-4A24-AECC-DADA2E819996}" dt="2021-02-26T21:54:39.327" v="740" actId="26606"/>
          <ac:picMkLst>
            <pc:docMk/>
            <pc:sldMk cId="3347624405" sldId="262"/>
            <ac:picMk id="2052" creationId="{54DDEBDD-D8BD-41A6-8A0D-B00E3768B0F9}"/>
          </ac:picMkLst>
        </pc:picChg>
        <pc:cxnChg chg="add del">
          <ac:chgData name="Weifeng Xu" userId="e7aed605-a3dd-4d5a-a692-a87037af107b" providerId="ADAL" clId="{AA256C9C-DD0A-4A24-AECC-DADA2E819996}" dt="2021-02-26T21:54:43.220" v="742" actId="26606"/>
          <ac:cxnSpMkLst>
            <pc:docMk/>
            <pc:sldMk cId="3347624405" sldId="262"/>
            <ac:cxnSpMk id="2054" creationId="{A7F400EE-A8A5-48AF-B4D6-291B52C6F0B0}"/>
          </ac:cxnSpMkLst>
        </pc:cxnChg>
      </pc:sldChg>
      <pc:sldChg chg="modSp new del mod">
        <pc:chgData name="Weifeng Xu" userId="e7aed605-a3dd-4d5a-a692-a87037af107b" providerId="ADAL" clId="{AA256C9C-DD0A-4A24-AECC-DADA2E819996}" dt="2021-03-06T01:16:26.900" v="10643" actId="47"/>
        <pc:sldMkLst>
          <pc:docMk/>
          <pc:sldMk cId="523254660" sldId="263"/>
        </pc:sldMkLst>
        <pc:spChg chg="mod">
          <ac:chgData name="Weifeng Xu" userId="e7aed605-a3dd-4d5a-a692-a87037af107b" providerId="ADAL" clId="{AA256C9C-DD0A-4A24-AECC-DADA2E819996}" dt="2021-02-26T22:05:49.830" v="871" actId="21"/>
          <ac:spMkLst>
            <pc:docMk/>
            <pc:sldMk cId="523254660" sldId="263"/>
            <ac:spMk id="2" creationId="{AFCAE590-849D-4DB0-B6D3-AD8FAFAEB8DA}"/>
          </ac:spMkLst>
        </pc:spChg>
        <pc:spChg chg="mod">
          <ac:chgData name="Weifeng Xu" userId="e7aed605-a3dd-4d5a-a692-a87037af107b" providerId="ADAL" clId="{AA256C9C-DD0A-4A24-AECC-DADA2E819996}" dt="2021-02-26T22:07:44.144" v="887" actId="313"/>
          <ac:spMkLst>
            <pc:docMk/>
            <pc:sldMk cId="523254660" sldId="263"/>
            <ac:spMk id="3" creationId="{A48185D3-B684-4FB6-9797-A6BE1011844B}"/>
          </ac:spMkLst>
        </pc:spChg>
      </pc:sldChg>
      <pc:sldChg chg="del">
        <pc:chgData name="Weifeng Xu" userId="e7aed605-a3dd-4d5a-a692-a87037af107b" providerId="ADAL" clId="{AA256C9C-DD0A-4A24-AECC-DADA2E819996}" dt="2021-02-26T14:47:34.851" v="6" actId="47"/>
        <pc:sldMkLst>
          <pc:docMk/>
          <pc:sldMk cId="2219828795" sldId="263"/>
        </pc:sldMkLst>
      </pc:sldChg>
      <pc:sldChg chg="del">
        <pc:chgData name="Weifeng Xu" userId="e7aed605-a3dd-4d5a-a692-a87037af107b" providerId="ADAL" clId="{AA256C9C-DD0A-4A24-AECC-DADA2E819996}" dt="2021-02-26T14:47:35.014" v="7" actId="47"/>
        <pc:sldMkLst>
          <pc:docMk/>
          <pc:sldMk cId="266696141" sldId="264"/>
        </pc:sldMkLst>
      </pc:sldChg>
      <pc:sldChg chg="addSp delSp modSp new del mod setBg modClrScheme chgLayout modNotesTx">
        <pc:chgData name="Weifeng Xu" userId="e7aed605-a3dd-4d5a-a692-a87037af107b" providerId="ADAL" clId="{AA256C9C-DD0A-4A24-AECC-DADA2E819996}" dt="2021-03-06T01:16:27.182" v="10645" actId="47"/>
        <pc:sldMkLst>
          <pc:docMk/>
          <pc:sldMk cId="1483570226" sldId="264"/>
        </pc:sldMkLst>
        <pc:spChg chg="mod ord">
          <ac:chgData name="Weifeng Xu" userId="e7aed605-a3dd-4d5a-a692-a87037af107b" providerId="ADAL" clId="{AA256C9C-DD0A-4A24-AECC-DADA2E819996}" dt="2021-02-28T02:29:27.495" v="1369" actId="26606"/>
          <ac:spMkLst>
            <pc:docMk/>
            <pc:sldMk cId="1483570226" sldId="264"/>
            <ac:spMk id="2" creationId="{489CF5BF-BCB1-4D0A-883E-33AC975AA813}"/>
          </ac:spMkLst>
        </pc:spChg>
        <pc:spChg chg="del">
          <ac:chgData name="Weifeng Xu" userId="e7aed605-a3dd-4d5a-a692-a87037af107b" providerId="ADAL" clId="{AA256C9C-DD0A-4A24-AECC-DADA2E819996}" dt="2021-02-28T02:26:53.650" v="1349" actId="700"/>
          <ac:spMkLst>
            <pc:docMk/>
            <pc:sldMk cId="1483570226" sldId="264"/>
            <ac:spMk id="3" creationId="{E90E24CD-E528-4CBC-BC35-7BEDBD157AC6}"/>
          </ac:spMkLst>
        </pc:spChg>
        <pc:spChg chg="add del">
          <ac:chgData name="Weifeng Xu" userId="e7aed605-a3dd-4d5a-a692-a87037af107b" providerId="ADAL" clId="{AA256C9C-DD0A-4A24-AECC-DADA2E819996}" dt="2021-02-28T02:27:15.234" v="1352" actId="26606"/>
          <ac:spMkLst>
            <pc:docMk/>
            <pc:sldMk cId="1483570226" sldId="264"/>
            <ac:spMk id="9" creationId="{1707FC24-6981-43D9-B525-C7832BA22463}"/>
          </ac:spMkLst>
        </pc:spChg>
        <pc:spChg chg="add del">
          <ac:chgData name="Weifeng Xu" userId="e7aed605-a3dd-4d5a-a692-a87037af107b" providerId="ADAL" clId="{AA256C9C-DD0A-4A24-AECC-DADA2E819996}" dt="2021-02-28T02:27:20.885" v="1354" actId="26606"/>
          <ac:spMkLst>
            <pc:docMk/>
            <pc:sldMk cId="1483570226" sldId="264"/>
            <ac:spMk id="12" creationId="{ACBE1851-2230-47A9-B000-CE9046EA61B9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3" creationId="{407EAFC6-733F-403D-BB4D-05A3A28742F1}"/>
          </ac:spMkLst>
        </pc:spChg>
        <pc:spChg chg="add del">
          <ac:chgData name="Weifeng Xu" userId="e7aed605-a3dd-4d5a-a692-a87037af107b" providerId="ADAL" clId="{AA256C9C-DD0A-4A24-AECC-DADA2E819996}" dt="2021-02-28T02:27:28.279" v="1356" actId="26606"/>
          <ac:spMkLst>
            <pc:docMk/>
            <pc:sldMk cId="1483570226" sldId="264"/>
            <ac:spMk id="14" creationId="{D4771268-CB57-404A-9271-370EB28F6090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5" creationId="{17A36730-4CB0-4F61-AD11-A44C9765833F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6" creationId="{A4E37431-20F0-4DD6-84A9-ED2B644943A2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7" creationId="{C69C79E1-F916-4929-A4F3-DE763D4BFA57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8" creationId="{0AE98B72-66C6-4AB4-AF0D-BA830DE86393}"/>
          </ac:spMkLst>
        </pc:spChg>
        <pc:spChg chg="add del">
          <ac:chgData name="Weifeng Xu" userId="e7aed605-a3dd-4d5a-a692-a87037af107b" providerId="ADAL" clId="{AA256C9C-DD0A-4A24-AECC-DADA2E819996}" dt="2021-02-28T02:27:33.193" v="1358" actId="26606"/>
          <ac:spMkLst>
            <pc:docMk/>
            <pc:sldMk cId="1483570226" sldId="264"/>
            <ac:spMk id="19" creationId="{767334AB-16BD-4EC7-8C6B-4B5171600933}"/>
          </ac:spMkLst>
        </pc:spChg>
        <pc:spChg chg="add del">
          <ac:chgData name="Weifeng Xu" userId="e7aed605-a3dd-4d5a-a692-a87037af107b" providerId="ADAL" clId="{AA256C9C-DD0A-4A24-AECC-DADA2E819996}" dt="2021-02-28T02:27:35.021" v="1360" actId="26606"/>
          <ac:spMkLst>
            <pc:docMk/>
            <pc:sldMk cId="1483570226" sldId="264"/>
            <ac:spMk id="21" creationId="{ACBE1851-2230-47A9-B000-CE9046EA61B9}"/>
          </ac:spMkLst>
        </pc:spChg>
        <pc:spChg chg="add mod">
          <ac:chgData name="Weifeng Xu" userId="e7aed605-a3dd-4d5a-a692-a87037af107b" providerId="ADAL" clId="{AA256C9C-DD0A-4A24-AECC-DADA2E819996}" dt="2021-02-28T02:34:32.582" v="1424" actId="14100"/>
          <ac:spMkLst>
            <pc:docMk/>
            <pc:sldMk cId="1483570226" sldId="264"/>
            <ac:spMk id="23" creationId="{5713C3C6-E540-47B6-AC9D-7652D80F93B7}"/>
          </ac:spMkLst>
        </pc:spChg>
        <pc:spChg chg="add del">
          <ac:chgData name="Weifeng Xu" userId="e7aed605-a3dd-4d5a-a692-a87037af107b" providerId="ADAL" clId="{AA256C9C-DD0A-4A24-AECC-DADA2E819996}" dt="2021-02-28T02:27:44.428" v="1362" actId="26606"/>
          <ac:spMkLst>
            <pc:docMk/>
            <pc:sldMk cId="1483570226" sldId="264"/>
            <ac:spMk id="24" creationId="{9C867835-A917-4A2B-8424-3AFAF7436395}"/>
          </ac:spMkLst>
        </pc:spChg>
        <pc:spChg chg="add del">
          <ac:chgData name="Weifeng Xu" userId="e7aed605-a3dd-4d5a-a692-a87037af107b" providerId="ADAL" clId="{AA256C9C-DD0A-4A24-AECC-DADA2E819996}" dt="2021-02-28T02:27:44.428" v="1362" actId="26606"/>
          <ac:spMkLst>
            <pc:docMk/>
            <pc:sldMk cId="1483570226" sldId="264"/>
            <ac:spMk id="25" creationId="{EED8D03E-F375-4E67-B932-FF9B007BB420}"/>
          </ac:spMkLst>
        </pc:spChg>
        <pc:spChg chg="add mod">
          <ac:chgData name="Weifeng Xu" userId="e7aed605-a3dd-4d5a-a692-a87037af107b" providerId="ADAL" clId="{AA256C9C-DD0A-4A24-AECC-DADA2E819996}" dt="2021-02-28T02:36:26.898" v="1439" actId="1076"/>
          <ac:spMkLst>
            <pc:docMk/>
            <pc:sldMk cId="1483570226" sldId="264"/>
            <ac:spMk id="26" creationId="{1B9763DC-4511-47D1-BCAA-793B68CA45C5}"/>
          </ac:spMkLst>
        </pc:spChg>
        <pc:spChg chg="add del">
          <ac:chgData name="Weifeng Xu" userId="e7aed605-a3dd-4d5a-a692-a87037af107b" providerId="ADAL" clId="{AA256C9C-DD0A-4A24-AECC-DADA2E819996}" dt="2021-02-28T02:29:27.495" v="1369" actId="26606"/>
          <ac:spMkLst>
            <pc:docMk/>
            <pc:sldMk cId="1483570226" sldId="264"/>
            <ac:spMk id="27" creationId="{ACBE1851-2230-47A9-B000-CE9046EA61B9}"/>
          </ac:spMkLst>
        </pc:spChg>
        <pc:spChg chg="add mod">
          <ac:chgData name="Weifeng Xu" userId="e7aed605-a3dd-4d5a-a692-a87037af107b" providerId="ADAL" clId="{AA256C9C-DD0A-4A24-AECC-DADA2E819996}" dt="2021-02-28T02:36:53.646" v="1442" actId="108"/>
          <ac:spMkLst>
            <pc:docMk/>
            <pc:sldMk cId="1483570226" sldId="264"/>
            <ac:spMk id="29" creationId="{FD854357-6715-4845-80F7-FE96430120CF}"/>
          </ac:spMkLst>
        </pc:spChg>
        <pc:spChg chg="add mod">
          <ac:chgData name="Weifeng Xu" userId="e7aed605-a3dd-4d5a-a692-a87037af107b" providerId="ADAL" clId="{AA256C9C-DD0A-4A24-AECC-DADA2E819996}" dt="2021-02-28T14:38:51.224" v="2555" actId="14100"/>
          <ac:spMkLst>
            <pc:docMk/>
            <pc:sldMk cId="1483570226" sldId="264"/>
            <ac:spMk id="30" creationId="{D4001639-CB62-4B9F-A492-198E282B3C4C}"/>
          </ac:spMkLst>
        </pc:spChg>
        <pc:spChg chg="add mod">
          <ac:chgData name="Weifeng Xu" userId="e7aed605-a3dd-4d5a-a692-a87037af107b" providerId="ADAL" clId="{AA256C9C-DD0A-4A24-AECC-DADA2E819996}" dt="2021-02-28T14:40:33.310" v="2566" actId="1076"/>
          <ac:spMkLst>
            <pc:docMk/>
            <pc:sldMk cId="1483570226" sldId="264"/>
            <ac:spMk id="31" creationId="{340D3F7C-671C-41F7-9CA6-7215F180B764}"/>
          </ac:spMkLst>
        </pc:spChg>
        <pc:spChg chg="add">
          <ac:chgData name="Weifeng Xu" userId="e7aed605-a3dd-4d5a-a692-a87037af107b" providerId="ADAL" clId="{AA256C9C-DD0A-4A24-AECC-DADA2E819996}" dt="2021-02-28T02:29:27.495" v="1369" actId="26606"/>
          <ac:spMkLst>
            <pc:docMk/>
            <pc:sldMk cId="1483570226" sldId="264"/>
            <ac:spMk id="33" creationId="{D12DDE76-C203-4047-9998-63900085B5E8}"/>
          </ac:spMkLst>
        </pc:spChg>
        <pc:picChg chg="add mod">
          <ac:chgData name="Weifeng Xu" userId="e7aed605-a3dd-4d5a-a692-a87037af107b" providerId="ADAL" clId="{AA256C9C-DD0A-4A24-AECC-DADA2E819996}" dt="2021-02-28T02:36:22.125" v="1438" actId="1076"/>
          <ac:picMkLst>
            <pc:docMk/>
            <pc:sldMk cId="1483570226" sldId="264"/>
            <ac:picMk id="4" creationId="{BCF4F52F-13BB-4FAA-8D9E-576AEA4675CA}"/>
          </ac:picMkLst>
        </pc:picChg>
        <pc:cxnChg chg="add del">
          <ac:chgData name="Weifeng Xu" userId="e7aed605-a3dd-4d5a-a692-a87037af107b" providerId="ADAL" clId="{AA256C9C-DD0A-4A24-AECC-DADA2E819996}" dt="2021-02-28T02:27:20.885" v="1354" actId="26606"/>
          <ac:cxnSpMkLst>
            <pc:docMk/>
            <pc:sldMk cId="1483570226" sldId="264"/>
            <ac:cxnSpMk id="11" creationId="{23B93832-6514-44F4-849B-5EE2C8A2337D}"/>
          </ac:cxnSpMkLst>
        </pc:cxnChg>
        <pc:cxnChg chg="add del">
          <ac:chgData name="Weifeng Xu" userId="e7aed605-a3dd-4d5a-a692-a87037af107b" providerId="ADAL" clId="{AA256C9C-DD0A-4A24-AECC-DADA2E819996}" dt="2021-02-28T02:27:35.021" v="1360" actId="26606"/>
          <ac:cxnSpMkLst>
            <pc:docMk/>
            <pc:sldMk cId="1483570226" sldId="264"/>
            <ac:cxnSpMk id="22" creationId="{23B93832-6514-44F4-849B-5EE2C8A2337D}"/>
          </ac:cxnSpMkLst>
        </pc:cxnChg>
        <pc:cxnChg chg="add del">
          <ac:chgData name="Weifeng Xu" userId="e7aed605-a3dd-4d5a-a692-a87037af107b" providerId="ADAL" clId="{AA256C9C-DD0A-4A24-AECC-DADA2E819996}" dt="2021-02-28T02:29:27.495" v="1369" actId="26606"/>
          <ac:cxnSpMkLst>
            <pc:docMk/>
            <pc:sldMk cId="1483570226" sldId="264"/>
            <ac:cxnSpMk id="28" creationId="{23B93832-6514-44F4-849B-5EE2C8A2337D}"/>
          </ac:cxnSpMkLst>
        </pc:cxnChg>
      </pc:sldChg>
      <pc:sldChg chg="addSp delSp modSp new del mod modClrScheme chgLayout modNotesTx">
        <pc:chgData name="Weifeng Xu" userId="e7aed605-a3dd-4d5a-a692-a87037af107b" providerId="ADAL" clId="{AA256C9C-DD0A-4A24-AECC-DADA2E819996}" dt="2021-03-06T01:16:28.055" v="10651" actId="47"/>
        <pc:sldMkLst>
          <pc:docMk/>
          <pc:sldMk cId="1005714408" sldId="265"/>
        </pc:sldMkLst>
        <pc:spChg chg="mod ord">
          <ac:chgData name="Weifeng Xu" userId="e7aed605-a3dd-4d5a-a692-a87037af107b" providerId="ADAL" clId="{AA256C9C-DD0A-4A24-AECC-DADA2E819996}" dt="2021-03-05T21:03:50.845" v="10227" actId="20577"/>
          <ac:spMkLst>
            <pc:docMk/>
            <pc:sldMk cId="1005714408" sldId="265"/>
            <ac:spMk id="2" creationId="{CBEE1C5B-C062-438C-A521-260C194F415F}"/>
          </ac:spMkLst>
        </pc:spChg>
        <pc:spChg chg="add del mod ord">
          <ac:chgData name="Weifeng Xu" userId="e7aed605-a3dd-4d5a-a692-a87037af107b" providerId="ADAL" clId="{AA256C9C-DD0A-4A24-AECC-DADA2E819996}" dt="2021-02-28T02:54:48.564" v="1454" actId="21"/>
          <ac:spMkLst>
            <pc:docMk/>
            <pc:sldMk cId="1005714408" sldId="265"/>
            <ac:spMk id="3" creationId="{7886E6D0-E542-4C4B-B352-6BB3644B7055}"/>
          </ac:spMkLst>
        </pc:spChg>
        <pc:spChg chg="add mod ord">
          <ac:chgData name="Weifeng Xu" userId="e7aed605-a3dd-4d5a-a692-a87037af107b" providerId="ADAL" clId="{AA256C9C-DD0A-4A24-AECC-DADA2E819996}" dt="2021-03-06T00:11:56.294" v="10594" actId="20577"/>
          <ac:spMkLst>
            <pc:docMk/>
            <pc:sldMk cId="1005714408" sldId="265"/>
            <ac:spMk id="4" creationId="{801A7380-951B-4617-9F33-2B2F70105770}"/>
          </ac:spMkLst>
        </pc:spChg>
        <pc:picChg chg="add mod modCrop">
          <ac:chgData name="Weifeng Xu" userId="e7aed605-a3dd-4d5a-a692-a87037af107b" providerId="ADAL" clId="{AA256C9C-DD0A-4A24-AECC-DADA2E819996}" dt="2021-03-05T20:58:51.653" v="10212" actId="1076"/>
          <ac:picMkLst>
            <pc:docMk/>
            <pc:sldMk cId="1005714408" sldId="265"/>
            <ac:picMk id="3" creationId="{1E22D123-496D-42EB-9A6B-91D499E601E7}"/>
          </ac:picMkLst>
        </pc:picChg>
        <pc:picChg chg="add del mod">
          <ac:chgData name="Weifeng Xu" userId="e7aed605-a3dd-4d5a-a692-a87037af107b" providerId="ADAL" clId="{AA256C9C-DD0A-4A24-AECC-DADA2E819996}" dt="2021-03-05T20:34:46.319" v="10142" actId="21"/>
          <ac:picMkLst>
            <pc:docMk/>
            <pc:sldMk cId="1005714408" sldId="265"/>
            <ac:picMk id="3074" creationId="{8AE98E2F-78BE-4C65-97E4-4B5BBBAF353C}"/>
          </ac:picMkLst>
        </pc:picChg>
        <pc:cxnChg chg="add mod">
          <ac:chgData name="Weifeng Xu" userId="e7aed605-a3dd-4d5a-a692-a87037af107b" providerId="ADAL" clId="{AA256C9C-DD0A-4A24-AECC-DADA2E819996}" dt="2021-03-05T20:59:01.997" v="10214" actId="13822"/>
          <ac:cxnSpMkLst>
            <pc:docMk/>
            <pc:sldMk cId="1005714408" sldId="265"/>
            <ac:cxnSpMk id="6" creationId="{769F73A2-93C3-403C-8E8C-CEF211EFF63B}"/>
          </ac:cxnSpMkLst>
        </pc:cxnChg>
      </pc:sldChg>
      <pc:sldChg chg="del">
        <pc:chgData name="Weifeng Xu" userId="e7aed605-a3dd-4d5a-a692-a87037af107b" providerId="ADAL" clId="{AA256C9C-DD0A-4A24-AECC-DADA2E819996}" dt="2021-02-26T14:47:34.700" v="5" actId="47"/>
        <pc:sldMkLst>
          <pc:docMk/>
          <pc:sldMk cId="3192448814" sldId="265"/>
        </pc:sldMkLst>
      </pc:sldChg>
      <pc:sldChg chg="addSp delSp modSp new del mod modNotesTx">
        <pc:chgData name="Weifeng Xu" userId="e7aed605-a3dd-4d5a-a692-a87037af107b" providerId="ADAL" clId="{AA256C9C-DD0A-4A24-AECC-DADA2E819996}" dt="2021-03-06T01:16:28.634" v="10655" actId="47"/>
        <pc:sldMkLst>
          <pc:docMk/>
          <pc:sldMk cId="2103126633" sldId="266"/>
        </pc:sldMkLst>
        <pc:spChg chg="mod">
          <ac:chgData name="Weifeng Xu" userId="e7aed605-a3dd-4d5a-a692-a87037af107b" providerId="ADAL" clId="{AA256C9C-DD0A-4A24-AECC-DADA2E819996}" dt="2021-03-05T21:22:19.644" v="10360"/>
          <ac:spMkLst>
            <pc:docMk/>
            <pc:sldMk cId="2103126633" sldId="266"/>
            <ac:spMk id="2" creationId="{6CFC5950-2F37-4EAE-849B-34486101B6CD}"/>
          </ac:spMkLst>
        </pc:spChg>
        <pc:spChg chg="mod">
          <ac:chgData name="Weifeng Xu" userId="e7aed605-a3dd-4d5a-a692-a87037af107b" providerId="ADAL" clId="{AA256C9C-DD0A-4A24-AECC-DADA2E819996}" dt="2021-03-05T21:28:26.968" v="10416" actId="27636"/>
          <ac:spMkLst>
            <pc:docMk/>
            <pc:sldMk cId="2103126633" sldId="266"/>
            <ac:spMk id="3" creationId="{B135DCB7-DD4E-4793-B040-EBB15CD7ED85}"/>
          </ac:spMkLst>
        </pc:spChg>
        <pc:spChg chg="add del mod">
          <ac:chgData name="Weifeng Xu" userId="e7aed605-a3dd-4d5a-a692-a87037af107b" providerId="ADAL" clId="{AA256C9C-DD0A-4A24-AECC-DADA2E819996}" dt="2021-03-05T21:23:12.581" v="10367" actId="478"/>
          <ac:spMkLst>
            <pc:docMk/>
            <pc:sldMk cId="2103126633" sldId="266"/>
            <ac:spMk id="6" creationId="{AA7022F6-8235-429C-BEB9-6A6775AD4ACF}"/>
          </ac:spMkLst>
        </pc:spChg>
        <pc:picChg chg="add del mod">
          <ac:chgData name="Weifeng Xu" userId="e7aed605-a3dd-4d5a-a692-a87037af107b" providerId="ADAL" clId="{AA256C9C-DD0A-4A24-AECC-DADA2E819996}" dt="2021-03-05T21:22:09.310" v="10359" actId="478"/>
          <ac:picMkLst>
            <pc:docMk/>
            <pc:sldMk cId="2103126633" sldId="266"/>
            <ac:picMk id="4" creationId="{6F355DC5-3CBB-49DD-9D5F-0535D1C797DF}"/>
          </ac:picMkLst>
        </pc:picChg>
        <pc:picChg chg="add mod modCrop">
          <ac:chgData name="Weifeng Xu" userId="e7aed605-a3dd-4d5a-a692-a87037af107b" providerId="ADAL" clId="{AA256C9C-DD0A-4A24-AECC-DADA2E819996}" dt="2021-03-05T21:28:32.183" v="10417" actId="14100"/>
          <ac:picMkLst>
            <pc:docMk/>
            <pc:sldMk cId="2103126633" sldId="266"/>
            <ac:picMk id="5" creationId="{BE168BCC-53BF-4F4F-8887-85C9D55AAA50}"/>
          </ac:picMkLst>
        </pc:picChg>
      </pc:sldChg>
      <pc:sldChg chg="addSp delSp modSp add del mod">
        <pc:chgData name="Weifeng Xu" userId="e7aed605-a3dd-4d5a-a692-a87037af107b" providerId="ADAL" clId="{AA256C9C-DD0A-4A24-AECC-DADA2E819996}" dt="2021-03-06T01:16:29.135" v="10658" actId="47"/>
        <pc:sldMkLst>
          <pc:docMk/>
          <pc:sldMk cId="2454898931" sldId="267"/>
        </pc:sldMkLst>
        <pc:spChg chg="mod">
          <ac:chgData name="Weifeng Xu" userId="e7aed605-a3dd-4d5a-a692-a87037af107b" providerId="ADAL" clId="{AA256C9C-DD0A-4A24-AECC-DADA2E819996}" dt="2021-03-05T22:09:01.355" v="10496" actId="20577"/>
          <ac:spMkLst>
            <pc:docMk/>
            <pc:sldMk cId="2454898931" sldId="267"/>
            <ac:spMk id="2" creationId="{6CFC5950-2F37-4EAE-849B-34486101B6CD}"/>
          </ac:spMkLst>
        </pc:spChg>
        <pc:spChg chg="mod">
          <ac:chgData name="Weifeng Xu" userId="e7aed605-a3dd-4d5a-a692-a87037af107b" providerId="ADAL" clId="{AA256C9C-DD0A-4A24-AECC-DADA2E819996}" dt="2021-03-05T22:13:50.180" v="10529" actId="14100"/>
          <ac:spMkLst>
            <pc:docMk/>
            <pc:sldMk cId="2454898931" sldId="267"/>
            <ac:spMk id="3" creationId="{B135DCB7-DD4E-4793-B040-EBB15CD7ED85}"/>
          </ac:spMkLst>
        </pc:spChg>
        <pc:picChg chg="add del mod">
          <ac:chgData name="Weifeng Xu" userId="e7aed605-a3dd-4d5a-a692-a87037af107b" providerId="ADAL" clId="{AA256C9C-DD0A-4A24-AECC-DADA2E819996}" dt="2021-03-05T22:08:51.706" v="10492" actId="478"/>
          <ac:picMkLst>
            <pc:docMk/>
            <pc:sldMk cId="2454898931" sldId="267"/>
            <ac:picMk id="4" creationId="{0491EB55-8A6B-4F58-A966-14E89C8B38E4}"/>
          </ac:picMkLst>
        </pc:picChg>
        <pc:picChg chg="add mod modCrop">
          <ac:chgData name="Weifeng Xu" userId="e7aed605-a3dd-4d5a-a692-a87037af107b" providerId="ADAL" clId="{AA256C9C-DD0A-4A24-AECC-DADA2E819996}" dt="2021-03-05T22:13:51.978" v="10530" actId="1076"/>
          <ac:picMkLst>
            <pc:docMk/>
            <pc:sldMk cId="2454898931" sldId="267"/>
            <ac:picMk id="5" creationId="{36DF613C-D153-466A-93E0-3F654C578957}"/>
          </ac:picMkLst>
        </pc:picChg>
      </pc:sldChg>
      <pc:sldChg chg="addSp delSp modSp new del mod modClrScheme chgLayout">
        <pc:chgData name="Weifeng Xu" userId="e7aed605-a3dd-4d5a-a692-a87037af107b" providerId="ADAL" clId="{AA256C9C-DD0A-4A24-AECC-DADA2E819996}" dt="2021-03-06T01:16:25.840" v="10636" actId="47"/>
        <pc:sldMkLst>
          <pc:docMk/>
          <pc:sldMk cId="927007670" sldId="268"/>
        </pc:sldMkLst>
        <pc:spChg chg="del mod ord">
          <ac:chgData name="Weifeng Xu" userId="e7aed605-a3dd-4d5a-a692-a87037af107b" providerId="ADAL" clId="{AA256C9C-DD0A-4A24-AECC-DADA2E819996}" dt="2021-02-28T13:59:49.163" v="2011" actId="700"/>
          <ac:spMkLst>
            <pc:docMk/>
            <pc:sldMk cId="927007670" sldId="268"/>
            <ac:spMk id="2" creationId="{4AB0617A-6319-472D-993A-B49BFE5DC8B3}"/>
          </ac:spMkLst>
        </pc:spChg>
        <pc:spChg chg="del mod ord">
          <ac:chgData name="Weifeng Xu" userId="e7aed605-a3dd-4d5a-a692-a87037af107b" providerId="ADAL" clId="{AA256C9C-DD0A-4A24-AECC-DADA2E819996}" dt="2021-02-28T13:59:49.163" v="2011" actId="700"/>
          <ac:spMkLst>
            <pc:docMk/>
            <pc:sldMk cId="927007670" sldId="268"/>
            <ac:spMk id="3" creationId="{E949C733-5E16-400F-B2B3-16724996C170}"/>
          </ac:spMkLst>
        </pc:spChg>
        <pc:spChg chg="add mod ord">
          <ac:chgData name="Weifeng Xu" userId="e7aed605-a3dd-4d5a-a692-a87037af107b" providerId="ADAL" clId="{AA256C9C-DD0A-4A24-AECC-DADA2E819996}" dt="2021-02-28T14:00:27.335" v="2028" actId="20577"/>
          <ac:spMkLst>
            <pc:docMk/>
            <pc:sldMk cId="927007670" sldId="268"/>
            <ac:spMk id="4" creationId="{AB666079-4CF5-44A6-8E9C-22AE6B0DB8BE}"/>
          </ac:spMkLst>
        </pc:spChg>
        <pc:spChg chg="add mod ord">
          <ac:chgData name="Weifeng Xu" userId="e7aed605-a3dd-4d5a-a692-a87037af107b" providerId="ADAL" clId="{AA256C9C-DD0A-4A24-AECC-DADA2E819996}" dt="2021-02-28T13:59:49.163" v="2011" actId="700"/>
          <ac:spMkLst>
            <pc:docMk/>
            <pc:sldMk cId="927007670" sldId="268"/>
            <ac:spMk id="5" creationId="{191D202D-12B7-42B3-893E-2E6AB442C7C1}"/>
          </ac:spMkLst>
        </pc:spChg>
      </pc:sldChg>
      <pc:sldChg chg="addSp delSp modSp new del mod modClrScheme chgLayout">
        <pc:chgData name="Weifeng Xu" userId="e7aed605-a3dd-4d5a-a692-a87037af107b" providerId="ADAL" clId="{AA256C9C-DD0A-4A24-AECC-DADA2E819996}" dt="2021-03-06T01:16:58.831" v="10677" actId="47"/>
        <pc:sldMkLst>
          <pc:docMk/>
          <pc:sldMk cId="1151958853" sldId="269"/>
        </pc:sldMkLst>
        <pc:spChg chg="del mod ord">
          <ac:chgData name="Weifeng Xu" userId="e7aed605-a3dd-4d5a-a692-a87037af107b" providerId="ADAL" clId="{AA256C9C-DD0A-4A24-AECC-DADA2E819996}" dt="2021-02-28T14:00:59.162" v="2030" actId="700"/>
          <ac:spMkLst>
            <pc:docMk/>
            <pc:sldMk cId="1151958853" sldId="269"/>
            <ac:spMk id="2" creationId="{78C4E2EF-2888-4399-80F0-1F5ED386B50C}"/>
          </ac:spMkLst>
        </pc:spChg>
        <pc:spChg chg="del mod ord">
          <ac:chgData name="Weifeng Xu" userId="e7aed605-a3dd-4d5a-a692-a87037af107b" providerId="ADAL" clId="{AA256C9C-DD0A-4A24-AECC-DADA2E819996}" dt="2021-02-28T14:00:59.162" v="2030" actId="700"/>
          <ac:spMkLst>
            <pc:docMk/>
            <pc:sldMk cId="1151958853" sldId="269"/>
            <ac:spMk id="3" creationId="{8D36159A-7D05-4EF5-9074-91D12589FC45}"/>
          </ac:spMkLst>
        </pc:spChg>
        <pc:spChg chg="add mod ord">
          <ac:chgData name="Weifeng Xu" userId="e7aed605-a3dd-4d5a-a692-a87037af107b" providerId="ADAL" clId="{AA256C9C-DD0A-4A24-AECC-DADA2E819996}" dt="2021-02-28T14:01:21.829" v="2041" actId="20577"/>
          <ac:spMkLst>
            <pc:docMk/>
            <pc:sldMk cId="1151958853" sldId="269"/>
            <ac:spMk id="4" creationId="{39DA6231-6EE4-4B4C-AD8B-E8EF9D7862EB}"/>
          </ac:spMkLst>
        </pc:spChg>
        <pc:spChg chg="add mod ord">
          <ac:chgData name="Weifeng Xu" userId="e7aed605-a3dd-4d5a-a692-a87037af107b" providerId="ADAL" clId="{AA256C9C-DD0A-4A24-AECC-DADA2E819996}" dt="2021-02-28T14:00:59.162" v="2030" actId="700"/>
          <ac:spMkLst>
            <pc:docMk/>
            <pc:sldMk cId="1151958853" sldId="269"/>
            <ac:spMk id="5" creationId="{653F56D8-D8A0-48BC-9F4A-DD781FC269C0}"/>
          </ac:spMkLst>
        </pc:spChg>
      </pc:sldChg>
      <pc:sldChg chg="addSp delSp modSp new del mod modClrScheme chgLayout">
        <pc:chgData name="Weifeng Xu" userId="e7aed605-a3dd-4d5a-a692-a87037af107b" providerId="ADAL" clId="{AA256C9C-DD0A-4A24-AECC-DADA2E819996}" dt="2021-03-06T01:16:59.738" v="10678" actId="47"/>
        <pc:sldMkLst>
          <pc:docMk/>
          <pc:sldMk cId="2256375109" sldId="270"/>
        </pc:sldMkLst>
        <pc:spChg chg="del mod ord">
          <ac:chgData name="Weifeng Xu" userId="e7aed605-a3dd-4d5a-a692-a87037af107b" providerId="ADAL" clId="{AA256C9C-DD0A-4A24-AECC-DADA2E819996}" dt="2021-02-28T14:01:34.563" v="2043" actId="700"/>
          <ac:spMkLst>
            <pc:docMk/>
            <pc:sldMk cId="2256375109" sldId="270"/>
            <ac:spMk id="2" creationId="{6BA4E1A6-EF62-4F75-8781-813EE2756318}"/>
          </ac:spMkLst>
        </pc:spChg>
        <pc:spChg chg="del mod ord">
          <ac:chgData name="Weifeng Xu" userId="e7aed605-a3dd-4d5a-a692-a87037af107b" providerId="ADAL" clId="{AA256C9C-DD0A-4A24-AECC-DADA2E819996}" dt="2021-02-28T14:01:34.563" v="2043" actId="700"/>
          <ac:spMkLst>
            <pc:docMk/>
            <pc:sldMk cId="2256375109" sldId="270"/>
            <ac:spMk id="3" creationId="{E2910CD4-9153-4F43-A6A9-BDCFACA9ABA0}"/>
          </ac:spMkLst>
        </pc:spChg>
        <pc:spChg chg="add mod ord">
          <ac:chgData name="Weifeng Xu" userId="e7aed605-a3dd-4d5a-a692-a87037af107b" providerId="ADAL" clId="{AA256C9C-DD0A-4A24-AECC-DADA2E819996}" dt="2021-02-28T14:02:00.781" v="2057" actId="20577"/>
          <ac:spMkLst>
            <pc:docMk/>
            <pc:sldMk cId="2256375109" sldId="270"/>
            <ac:spMk id="4" creationId="{B8319F98-BCED-4034-A0D6-A82AAFFCBF88}"/>
          </ac:spMkLst>
        </pc:spChg>
        <pc:spChg chg="add mod ord">
          <ac:chgData name="Weifeng Xu" userId="e7aed605-a3dd-4d5a-a692-a87037af107b" providerId="ADAL" clId="{AA256C9C-DD0A-4A24-AECC-DADA2E819996}" dt="2021-02-28T14:04:18.155" v="2106" actId="108"/>
          <ac:spMkLst>
            <pc:docMk/>
            <pc:sldMk cId="2256375109" sldId="270"/>
            <ac:spMk id="5" creationId="{63BD763E-E55D-48EF-9996-7328AB14EE01}"/>
          </ac:spMkLst>
        </pc:spChg>
      </pc:sldChg>
      <pc:sldChg chg="modSp new del mod">
        <pc:chgData name="Weifeng Xu" userId="e7aed605-a3dd-4d5a-a692-a87037af107b" providerId="ADAL" clId="{AA256C9C-DD0A-4A24-AECC-DADA2E819996}" dt="2021-03-06T01:16:50.691" v="10665" actId="47"/>
        <pc:sldMkLst>
          <pc:docMk/>
          <pc:sldMk cId="1000008397" sldId="271"/>
        </pc:sldMkLst>
        <pc:spChg chg="mod">
          <ac:chgData name="Weifeng Xu" userId="e7aed605-a3dd-4d5a-a692-a87037af107b" providerId="ADAL" clId="{AA256C9C-DD0A-4A24-AECC-DADA2E819996}" dt="2021-02-28T14:04:26.544" v="2108"/>
          <ac:spMkLst>
            <pc:docMk/>
            <pc:sldMk cId="1000008397" sldId="271"/>
            <ac:spMk id="2" creationId="{A3172CA2-F40B-4348-AC02-C7D389F13F20}"/>
          </ac:spMkLst>
        </pc:spChg>
        <pc:spChg chg="mod">
          <ac:chgData name="Weifeng Xu" userId="e7aed605-a3dd-4d5a-a692-a87037af107b" providerId="ADAL" clId="{AA256C9C-DD0A-4A24-AECC-DADA2E819996}" dt="2021-02-28T14:21:39.487" v="2435" actId="20577"/>
          <ac:spMkLst>
            <pc:docMk/>
            <pc:sldMk cId="1000008397" sldId="271"/>
            <ac:spMk id="3" creationId="{A52014BD-2588-463E-A18F-D7F6D955A74D}"/>
          </ac:spMkLst>
        </pc:spChg>
      </pc:sldChg>
      <pc:sldChg chg="addSp delSp modSp new del mod setBg modClrScheme chgLayout modNotesTx">
        <pc:chgData name="Weifeng Xu" userId="e7aed605-a3dd-4d5a-a692-a87037af107b" providerId="ADAL" clId="{AA256C9C-DD0A-4A24-AECC-DADA2E819996}" dt="2021-03-06T01:16:29.476" v="10660" actId="47"/>
        <pc:sldMkLst>
          <pc:docMk/>
          <pc:sldMk cId="3702491373" sldId="272"/>
        </pc:sldMkLst>
        <pc:spChg chg="del mod ord">
          <ac:chgData name="Weifeng Xu" userId="e7aed605-a3dd-4d5a-a692-a87037af107b" providerId="ADAL" clId="{AA256C9C-DD0A-4A24-AECC-DADA2E819996}" dt="2021-02-28T14:29:45.053" v="2438" actId="700"/>
          <ac:spMkLst>
            <pc:docMk/>
            <pc:sldMk cId="3702491373" sldId="272"/>
            <ac:spMk id="2" creationId="{3F9A18EB-9A4C-4B2B-AD2D-88DE3541F183}"/>
          </ac:spMkLst>
        </pc:spChg>
        <pc:spChg chg="del">
          <ac:chgData name="Weifeng Xu" userId="e7aed605-a3dd-4d5a-a692-a87037af107b" providerId="ADAL" clId="{AA256C9C-DD0A-4A24-AECC-DADA2E819996}" dt="2021-02-28T14:29:45.053" v="2438" actId="700"/>
          <ac:spMkLst>
            <pc:docMk/>
            <pc:sldMk cId="3702491373" sldId="272"/>
            <ac:spMk id="3" creationId="{49165A8D-0754-48B0-9FDC-1926325B8DF4}"/>
          </ac:spMkLst>
        </pc:spChg>
        <pc:spChg chg="add mod ord">
          <ac:chgData name="Weifeng Xu" userId="e7aed605-a3dd-4d5a-a692-a87037af107b" providerId="ADAL" clId="{AA256C9C-DD0A-4A24-AECC-DADA2E819996}" dt="2021-02-28T14:31:55.580" v="2490" actId="20577"/>
          <ac:spMkLst>
            <pc:docMk/>
            <pc:sldMk cId="3702491373" sldId="272"/>
            <ac:spMk id="4" creationId="{02118870-16C0-41E8-810A-C93B8B8D9C3C}"/>
          </ac:spMkLst>
        </pc:spChg>
        <pc:spChg chg="add del">
          <ac:chgData name="Weifeng Xu" userId="e7aed605-a3dd-4d5a-a692-a87037af107b" providerId="ADAL" clId="{AA256C9C-DD0A-4A24-AECC-DADA2E819996}" dt="2021-02-28T14:29:59.631" v="2441" actId="26606"/>
          <ac:spMkLst>
            <pc:docMk/>
            <pc:sldMk cId="3702491373" sldId="272"/>
            <ac:spMk id="71" creationId="{D12DDE76-C203-4047-9998-63900085B5E8}"/>
          </ac:spMkLst>
        </pc:spChg>
        <pc:spChg chg="add">
          <ac:chgData name="Weifeng Xu" userId="e7aed605-a3dd-4d5a-a692-a87037af107b" providerId="ADAL" clId="{AA256C9C-DD0A-4A24-AECC-DADA2E819996}" dt="2021-02-28T14:29:59.633" v="2442" actId="26606"/>
          <ac:spMkLst>
            <pc:docMk/>
            <pc:sldMk cId="3702491373" sldId="272"/>
            <ac:spMk id="4100" creationId="{D4771268-CB57-404A-9271-370EB28F6090}"/>
          </ac:spMkLst>
        </pc:spChg>
        <pc:picChg chg="add mod">
          <ac:chgData name="Weifeng Xu" userId="e7aed605-a3dd-4d5a-a692-a87037af107b" providerId="ADAL" clId="{AA256C9C-DD0A-4A24-AECC-DADA2E819996}" dt="2021-02-28T14:29:59.633" v="2442" actId="26606"/>
          <ac:picMkLst>
            <pc:docMk/>
            <pc:sldMk cId="3702491373" sldId="272"/>
            <ac:picMk id="4098" creationId="{56B453FA-7A6C-426E-B8F3-DC2908EFB4A1}"/>
          </ac:picMkLst>
        </pc:picChg>
      </pc:sldChg>
      <pc:sldChg chg="addSp delSp modSp new del mod setBg modNotesTx">
        <pc:chgData name="Weifeng Xu" userId="e7aed605-a3dd-4d5a-a692-a87037af107b" providerId="ADAL" clId="{AA256C9C-DD0A-4A24-AECC-DADA2E819996}" dt="2021-03-06T01:16:27.354" v="10646" actId="47"/>
        <pc:sldMkLst>
          <pc:docMk/>
          <pc:sldMk cId="4260313878" sldId="273"/>
        </pc:sldMkLst>
        <pc:spChg chg="mod">
          <ac:chgData name="Weifeng Xu" userId="e7aed605-a3dd-4d5a-a692-a87037af107b" providerId="ADAL" clId="{AA256C9C-DD0A-4A24-AECC-DADA2E819996}" dt="2021-02-28T14:41:01.175" v="2574" actId="313"/>
          <ac:spMkLst>
            <pc:docMk/>
            <pc:sldMk cId="4260313878" sldId="273"/>
            <ac:spMk id="2" creationId="{17E4C03B-968D-4A5A-8510-F8315DC3DE7D}"/>
          </ac:spMkLst>
        </pc:spChg>
        <pc:spChg chg="add mod">
          <ac:chgData name="Weifeng Xu" userId="e7aed605-a3dd-4d5a-a692-a87037af107b" providerId="ADAL" clId="{AA256C9C-DD0A-4A24-AECC-DADA2E819996}" dt="2021-03-02T22:17:47.605" v="6234" actId="1037"/>
          <ac:spMkLst>
            <pc:docMk/>
            <pc:sldMk cId="4260313878" sldId="273"/>
            <ac:spMk id="6" creationId="{384B9FEE-A3BA-49D0-867D-32ED6A2DD43D}"/>
          </ac:spMkLst>
        </pc:spChg>
        <pc:spChg chg="add mod">
          <ac:chgData name="Weifeng Xu" userId="e7aed605-a3dd-4d5a-a692-a87037af107b" providerId="ADAL" clId="{AA256C9C-DD0A-4A24-AECC-DADA2E819996}" dt="2021-03-02T22:18:10.701" v="6245" actId="20577"/>
          <ac:spMkLst>
            <pc:docMk/>
            <pc:sldMk cId="4260313878" sldId="273"/>
            <ac:spMk id="11" creationId="{39EDDE52-2CC5-4BB2-A19D-7398EA471233}"/>
          </ac:spMkLst>
        </pc:spChg>
        <pc:spChg chg="add del">
          <ac:chgData name="Weifeng Xu" userId="e7aed605-a3dd-4d5a-a692-a87037af107b" providerId="ADAL" clId="{AA256C9C-DD0A-4A24-AECC-DADA2E819996}" dt="2021-02-28T14:33:53.280" v="2508" actId="26606"/>
          <ac:spMkLst>
            <pc:docMk/>
            <pc:sldMk cId="4260313878" sldId="273"/>
            <ac:spMk id="71" creationId="{D4771268-CB57-404A-9271-370EB28F6090}"/>
          </ac:spMkLst>
        </pc:spChg>
        <pc:spChg chg="add">
          <ac:chgData name="Weifeng Xu" userId="e7aed605-a3dd-4d5a-a692-a87037af107b" providerId="ADAL" clId="{AA256C9C-DD0A-4A24-AECC-DADA2E819996}" dt="2021-02-28T14:33:53.283" v="2509" actId="26606"/>
          <ac:spMkLst>
            <pc:docMk/>
            <pc:sldMk cId="4260313878" sldId="273"/>
            <ac:spMk id="7172" creationId="{D12DDE76-C203-4047-9998-63900085B5E8}"/>
          </ac:spMkLst>
        </pc:spChg>
        <pc:picChg chg="add mod">
          <ac:chgData name="Weifeng Xu" userId="e7aed605-a3dd-4d5a-a692-a87037af107b" providerId="ADAL" clId="{AA256C9C-DD0A-4A24-AECC-DADA2E819996}" dt="2021-03-02T22:17:47.605" v="6234" actId="1037"/>
          <ac:picMkLst>
            <pc:docMk/>
            <pc:sldMk cId="4260313878" sldId="273"/>
            <ac:picMk id="7170" creationId="{144B4CEC-F818-4429-A94F-BEB7245199F4}"/>
          </ac:picMkLst>
        </pc:picChg>
        <pc:cxnChg chg="add mod">
          <ac:chgData name="Weifeng Xu" userId="e7aed605-a3dd-4d5a-a692-a87037af107b" providerId="ADAL" clId="{AA256C9C-DD0A-4A24-AECC-DADA2E819996}" dt="2021-03-02T22:18:23.789" v="6246" actId="1076"/>
          <ac:cxnSpMkLst>
            <pc:docMk/>
            <pc:sldMk cId="4260313878" sldId="273"/>
            <ac:cxnSpMk id="4" creationId="{65921A85-5B0D-4E80-BB84-79F70689EA98}"/>
          </ac:cxnSpMkLst>
        </pc:cxnChg>
        <pc:cxnChg chg="add mod">
          <ac:chgData name="Weifeng Xu" userId="e7aed605-a3dd-4d5a-a692-a87037af107b" providerId="ADAL" clId="{AA256C9C-DD0A-4A24-AECC-DADA2E819996}" dt="2021-03-02T22:17:53.777" v="6236" actId="1076"/>
          <ac:cxnSpMkLst>
            <pc:docMk/>
            <pc:sldMk cId="4260313878" sldId="273"/>
            <ac:cxnSpMk id="8" creationId="{B0F09DD4-1689-4BA2-9C36-C3B90D186DAF}"/>
          </ac:cxnSpMkLst>
        </pc:cxnChg>
        <pc:cxnChg chg="add mod">
          <ac:chgData name="Weifeng Xu" userId="e7aed605-a3dd-4d5a-a692-a87037af107b" providerId="ADAL" clId="{AA256C9C-DD0A-4A24-AECC-DADA2E819996}" dt="2021-03-02T22:17:51.421" v="6235" actId="1076"/>
          <ac:cxnSpMkLst>
            <pc:docMk/>
            <pc:sldMk cId="4260313878" sldId="273"/>
            <ac:cxnSpMk id="10" creationId="{50709CF3-FCBD-4339-86C7-FA270D444F97}"/>
          </ac:cxnSpMkLst>
        </pc:cxnChg>
      </pc:sldChg>
      <pc:sldChg chg="addSp delSp modSp new del mod modClrScheme chgLayout">
        <pc:chgData name="Weifeng Xu" userId="e7aed605-a3dd-4d5a-a692-a87037af107b" providerId="ADAL" clId="{AA256C9C-DD0A-4A24-AECC-DADA2E819996}" dt="2021-03-06T01:16:26.143" v="10638" actId="47"/>
        <pc:sldMkLst>
          <pc:docMk/>
          <pc:sldMk cId="3090718351" sldId="274"/>
        </pc:sldMkLst>
        <pc:spChg chg="mod ord">
          <ac:chgData name="Weifeng Xu" userId="e7aed605-a3dd-4d5a-a692-a87037af107b" providerId="ADAL" clId="{AA256C9C-DD0A-4A24-AECC-DADA2E819996}" dt="2021-02-28T15:06:57.285" v="2657" actId="20577"/>
          <ac:spMkLst>
            <pc:docMk/>
            <pc:sldMk cId="3090718351" sldId="274"/>
            <ac:spMk id="2" creationId="{64A00368-7668-4ACF-A3A5-C84A448058FA}"/>
          </ac:spMkLst>
        </pc:spChg>
        <pc:spChg chg="del">
          <ac:chgData name="Weifeng Xu" userId="e7aed605-a3dd-4d5a-a692-a87037af107b" providerId="ADAL" clId="{AA256C9C-DD0A-4A24-AECC-DADA2E819996}" dt="2021-02-28T15:04:59.238" v="2643" actId="700"/>
          <ac:spMkLst>
            <pc:docMk/>
            <pc:sldMk cId="3090718351" sldId="274"/>
            <ac:spMk id="3" creationId="{D974A145-9596-4D07-8A69-29EB41191A69}"/>
          </ac:spMkLst>
        </pc:spChg>
        <pc:picChg chg="add mod">
          <ac:chgData name="Weifeng Xu" userId="e7aed605-a3dd-4d5a-a692-a87037af107b" providerId="ADAL" clId="{AA256C9C-DD0A-4A24-AECC-DADA2E819996}" dt="2021-02-28T15:05:14.371" v="2646" actId="14100"/>
          <ac:picMkLst>
            <pc:docMk/>
            <pc:sldMk cId="3090718351" sldId="274"/>
            <ac:picMk id="8194" creationId="{23412323-7C6D-461B-A58B-FE367B6AF30B}"/>
          </ac:picMkLst>
        </pc:picChg>
      </pc:sldChg>
      <pc:sldChg chg="addSp delSp modSp new del mod setBg modClrScheme chgLayout">
        <pc:chgData name="Weifeng Xu" userId="e7aed605-a3dd-4d5a-a692-a87037af107b" providerId="ADAL" clId="{AA256C9C-DD0A-4A24-AECC-DADA2E819996}" dt="2021-03-06T01:16:26.301" v="10639" actId="47"/>
        <pc:sldMkLst>
          <pc:docMk/>
          <pc:sldMk cId="3821000861" sldId="275"/>
        </pc:sldMkLst>
        <pc:spChg chg="mod ord">
          <ac:chgData name="Weifeng Xu" userId="e7aed605-a3dd-4d5a-a692-a87037af107b" providerId="ADAL" clId="{AA256C9C-DD0A-4A24-AECC-DADA2E819996}" dt="2021-02-28T15:12:33.818" v="2711" actId="26606"/>
          <ac:spMkLst>
            <pc:docMk/>
            <pc:sldMk cId="3821000861" sldId="275"/>
            <ac:spMk id="2" creationId="{5ED7C906-1FCF-4742-B4C0-F6B1E954971C}"/>
          </ac:spMkLst>
        </pc:spChg>
        <pc:spChg chg="add mod ord">
          <ac:chgData name="Weifeng Xu" userId="e7aed605-a3dd-4d5a-a692-a87037af107b" providerId="ADAL" clId="{AA256C9C-DD0A-4A24-AECC-DADA2E819996}" dt="2021-02-28T15:12:39.460" v="2712" actId="14100"/>
          <ac:spMkLst>
            <pc:docMk/>
            <pc:sldMk cId="3821000861" sldId="275"/>
            <ac:spMk id="3" creationId="{2C5EB112-30ED-466B-954B-AF01A9DCF453}"/>
          </ac:spMkLst>
        </pc:spChg>
        <pc:spChg chg="add mod">
          <ac:chgData name="Weifeng Xu" userId="e7aed605-a3dd-4d5a-a692-a87037af107b" providerId="ADAL" clId="{AA256C9C-DD0A-4A24-AECC-DADA2E819996}" dt="2021-02-28T15:13:37.857" v="2729" actId="14100"/>
          <ac:spMkLst>
            <pc:docMk/>
            <pc:sldMk cId="3821000861" sldId="275"/>
            <ac:spMk id="8" creationId="{3A8F118B-C42C-4E77-BA1C-F57199F20D52}"/>
          </ac:spMkLst>
        </pc:spChg>
        <pc:spChg chg="add del">
          <ac:chgData name="Weifeng Xu" userId="e7aed605-a3dd-4d5a-a692-a87037af107b" providerId="ADAL" clId="{AA256C9C-DD0A-4A24-AECC-DADA2E819996}" dt="2021-02-28T15:12:33.818" v="2711" actId="26606"/>
          <ac:spMkLst>
            <pc:docMk/>
            <pc:sldMk cId="3821000861" sldId="275"/>
            <ac:spMk id="71" creationId="{5E39A796-BE83-48B1-B33F-35C4A32AAB57}"/>
          </ac:spMkLst>
        </pc:spChg>
        <pc:spChg chg="add del">
          <ac:chgData name="Weifeng Xu" userId="e7aed605-a3dd-4d5a-a692-a87037af107b" providerId="ADAL" clId="{AA256C9C-DD0A-4A24-AECC-DADA2E819996}" dt="2021-02-28T15:12:33.818" v="2711" actId="26606"/>
          <ac:spMkLst>
            <pc:docMk/>
            <pc:sldMk cId="3821000861" sldId="275"/>
            <ac:spMk id="73" creationId="{72F84B47-E267-4194-8194-831DB7B5547F}"/>
          </ac:spMkLst>
        </pc:spChg>
        <pc:picChg chg="add mod">
          <ac:chgData name="Weifeng Xu" userId="e7aed605-a3dd-4d5a-a692-a87037af107b" providerId="ADAL" clId="{AA256C9C-DD0A-4A24-AECC-DADA2E819996}" dt="2021-02-28T15:12:45.239" v="2715" actId="1076"/>
          <ac:picMkLst>
            <pc:docMk/>
            <pc:sldMk cId="3821000861" sldId="275"/>
            <ac:picMk id="9218" creationId="{D1238E46-0319-47FC-8A08-7735A277BEBC}"/>
          </ac:picMkLst>
        </pc:picChg>
      </pc:sldChg>
      <pc:sldChg chg="addSp delSp modSp new del mod modClrScheme chgLayout">
        <pc:chgData name="Weifeng Xu" userId="e7aed605-a3dd-4d5a-a692-a87037af107b" providerId="ADAL" clId="{AA256C9C-DD0A-4A24-AECC-DADA2E819996}" dt="2021-03-06T01:16:27.758" v="10649" actId="47"/>
        <pc:sldMkLst>
          <pc:docMk/>
          <pc:sldMk cId="1773513139" sldId="276"/>
        </pc:sldMkLst>
        <pc:spChg chg="del mod ord">
          <ac:chgData name="Weifeng Xu" userId="e7aed605-a3dd-4d5a-a692-a87037af107b" providerId="ADAL" clId="{AA256C9C-DD0A-4A24-AECC-DADA2E819996}" dt="2021-02-28T15:20:38.175" v="2731" actId="700"/>
          <ac:spMkLst>
            <pc:docMk/>
            <pc:sldMk cId="1773513139" sldId="276"/>
            <ac:spMk id="2" creationId="{6809F894-E9AB-4173-B472-999928AAF497}"/>
          </ac:spMkLst>
        </pc:spChg>
        <pc:spChg chg="add mod ord">
          <ac:chgData name="Weifeng Xu" userId="e7aed605-a3dd-4d5a-a692-a87037af107b" providerId="ADAL" clId="{AA256C9C-DD0A-4A24-AECC-DADA2E819996}" dt="2021-02-28T15:20:40.196" v="2732"/>
          <ac:spMkLst>
            <pc:docMk/>
            <pc:sldMk cId="1773513139" sldId="276"/>
            <ac:spMk id="3" creationId="{74506E91-B668-4CA6-8751-93E5B28A5A9D}"/>
          </ac:spMkLst>
        </pc:spChg>
        <pc:spChg chg="add mod ord">
          <ac:chgData name="Weifeng Xu" userId="e7aed605-a3dd-4d5a-a692-a87037af107b" providerId="ADAL" clId="{AA256C9C-DD0A-4A24-AECC-DADA2E819996}" dt="2021-02-28T15:20:38.175" v="2731" actId="700"/>
          <ac:spMkLst>
            <pc:docMk/>
            <pc:sldMk cId="1773513139" sldId="276"/>
            <ac:spMk id="4" creationId="{2C065094-00D3-4E3F-8F8F-4A5158DC4367}"/>
          </ac:spMkLst>
        </pc:spChg>
      </pc:sldChg>
      <pc:sldChg chg="addSp delSp modSp new del mod modClrScheme chgLayout">
        <pc:chgData name="Weifeng Xu" userId="e7aed605-a3dd-4d5a-a692-a87037af107b" providerId="ADAL" clId="{AA256C9C-DD0A-4A24-AECC-DADA2E819996}" dt="2021-03-06T01:16:29.663" v="10661" actId="47"/>
        <pc:sldMkLst>
          <pc:docMk/>
          <pc:sldMk cId="4164042851" sldId="277"/>
        </pc:sldMkLst>
        <pc:spChg chg="del mod ord">
          <ac:chgData name="Weifeng Xu" userId="e7aed605-a3dd-4d5a-a692-a87037af107b" providerId="ADAL" clId="{AA256C9C-DD0A-4A24-AECC-DADA2E819996}" dt="2021-02-28T15:21:18.774" v="2734" actId="700"/>
          <ac:spMkLst>
            <pc:docMk/>
            <pc:sldMk cId="4164042851" sldId="277"/>
            <ac:spMk id="2" creationId="{E1AF5128-4E96-4CA3-986D-BE06CEFBE0A6}"/>
          </ac:spMkLst>
        </pc:spChg>
        <pc:spChg chg="add mod ord">
          <ac:chgData name="Weifeng Xu" userId="e7aed605-a3dd-4d5a-a692-a87037af107b" providerId="ADAL" clId="{AA256C9C-DD0A-4A24-AECC-DADA2E819996}" dt="2021-02-28T15:21:24.879" v="2735"/>
          <ac:spMkLst>
            <pc:docMk/>
            <pc:sldMk cId="4164042851" sldId="277"/>
            <ac:spMk id="3" creationId="{7E86E65C-7ED2-4C16-B78C-618F018A4D33}"/>
          </ac:spMkLst>
        </pc:spChg>
        <pc:spChg chg="add mod ord">
          <ac:chgData name="Weifeng Xu" userId="e7aed605-a3dd-4d5a-a692-a87037af107b" providerId="ADAL" clId="{AA256C9C-DD0A-4A24-AECC-DADA2E819996}" dt="2021-02-28T15:56:44.237" v="2943" actId="20577"/>
          <ac:spMkLst>
            <pc:docMk/>
            <pc:sldMk cId="4164042851" sldId="277"/>
            <ac:spMk id="4" creationId="{D751A9C1-3F89-4DC7-9F31-3BBAFAF962DB}"/>
          </ac:spMkLst>
        </pc:spChg>
      </pc:sldChg>
      <pc:sldChg chg="addSp delSp modSp new del mod modClrScheme chgLayout">
        <pc:chgData name="Weifeng Xu" userId="e7aed605-a3dd-4d5a-a692-a87037af107b" providerId="ADAL" clId="{AA256C9C-DD0A-4A24-AECC-DADA2E819996}" dt="2021-03-06T01:16:27.039" v="10644" actId="47"/>
        <pc:sldMkLst>
          <pc:docMk/>
          <pc:sldMk cId="110160891" sldId="278"/>
        </pc:sldMkLst>
        <pc:spChg chg="del mod ord">
          <ac:chgData name="Weifeng Xu" userId="e7aed605-a3dd-4d5a-a692-a87037af107b" providerId="ADAL" clId="{AA256C9C-DD0A-4A24-AECC-DADA2E819996}" dt="2021-02-28T15:22:19.931" v="2737" actId="700"/>
          <ac:spMkLst>
            <pc:docMk/>
            <pc:sldMk cId="110160891" sldId="278"/>
            <ac:spMk id="2" creationId="{7F0D570D-FD04-4DCD-85C1-7CED2C508651}"/>
          </ac:spMkLst>
        </pc:spChg>
        <pc:spChg chg="del mod ord">
          <ac:chgData name="Weifeng Xu" userId="e7aed605-a3dd-4d5a-a692-a87037af107b" providerId="ADAL" clId="{AA256C9C-DD0A-4A24-AECC-DADA2E819996}" dt="2021-02-28T15:22:19.931" v="2737" actId="700"/>
          <ac:spMkLst>
            <pc:docMk/>
            <pc:sldMk cId="110160891" sldId="278"/>
            <ac:spMk id="3" creationId="{7D97A70C-945F-4A31-975D-7C2279B55CD5}"/>
          </ac:spMkLst>
        </pc:spChg>
        <pc:spChg chg="add mod ord">
          <ac:chgData name="Weifeng Xu" userId="e7aed605-a3dd-4d5a-a692-a87037af107b" providerId="ADAL" clId="{AA256C9C-DD0A-4A24-AECC-DADA2E819996}" dt="2021-02-28T15:22:22.343" v="2738"/>
          <ac:spMkLst>
            <pc:docMk/>
            <pc:sldMk cId="110160891" sldId="278"/>
            <ac:spMk id="4" creationId="{93204221-05EE-48DE-B5FA-D8FCB1CE9497}"/>
          </ac:spMkLst>
        </pc:spChg>
        <pc:spChg chg="add mod ord">
          <ac:chgData name="Weifeng Xu" userId="e7aed605-a3dd-4d5a-a692-a87037af107b" providerId="ADAL" clId="{AA256C9C-DD0A-4A24-AECC-DADA2E819996}" dt="2021-02-28T15:22:19.931" v="2737" actId="700"/>
          <ac:spMkLst>
            <pc:docMk/>
            <pc:sldMk cId="110160891" sldId="278"/>
            <ac:spMk id="5" creationId="{2C12CF9A-FC5D-443F-8474-95C80CCE6F50}"/>
          </ac:spMkLst>
        </pc:spChg>
      </pc:sldChg>
      <pc:sldChg chg="addSp delSp modSp new del mod setBg modClrScheme chgLayout modNotesTx">
        <pc:chgData name="Weifeng Xu" userId="e7aed605-a3dd-4d5a-a692-a87037af107b" providerId="ADAL" clId="{AA256C9C-DD0A-4A24-AECC-DADA2E819996}" dt="2021-03-06T01:16:29.837" v="10662" actId="47"/>
        <pc:sldMkLst>
          <pc:docMk/>
          <pc:sldMk cId="2351248153" sldId="279"/>
        </pc:sldMkLst>
        <pc:spChg chg="del mod ord">
          <ac:chgData name="Weifeng Xu" userId="e7aed605-a3dd-4d5a-a692-a87037af107b" providerId="ADAL" clId="{AA256C9C-DD0A-4A24-AECC-DADA2E819996}" dt="2021-02-28T15:23:09.075" v="2740" actId="700"/>
          <ac:spMkLst>
            <pc:docMk/>
            <pc:sldMk cId="2351248153" sldId="279"/>
            <ac:spMk id="2" creationId="{EF9B2B6F-C31C-48A4-84E4-6964723CCB0A}"/>
          </ac:spMkLst>
        </pc:spChg>
        <pc:spChg chg="del mod ord">
          <ac:chgData name="Weifeng Xu" userId="e7aed605-a3dd-4d5a-a692-a87037af107b" providerId="ADAL" clId="{AA256C9C-DD0A-4A24-AECC-DADA2E819996}" dt="2021-02-28T15:23:09.075" v="2740" actId="700"/>
          <ac:spMkLst>
            <pc:docMk/>
            <pc:sldMk cId="2351248153" sldId="279"/>
            <ac:spMk id="3" creationId="{71A095B0-F54C-457D-8CFD-568F88BE717B}"/>
          </ac:spMkLst>
        </pc:spChg>
        <pc:spChg chg="add mod ord">
          <ac:chgData name="Weifeng Xu" userId="e7aed605-a3dd-4d5a-a692-a87037af107b" providerId="ADAL" clId="{AA256C9C-DD0A-4A24-AECC-DADA2E819996}" dt="2021-02-28T20:17:49.873" v="3563" actId="26606"/>
          <ac:spMkLst>
            <pc:docMk/>
            <pc:sldMk cId="2351248153" sldId="279"/>
            <ac:spMk id="4" creationId="{9FAF4D0A-1719-42EF-91F0-77067FF13552}"/>
          </ac:spMkLst>
        </pc:spChg>
        <pc:spChg chg="add mod ord">
          <ac:chgData name="Weifeng Xu" userId="e7aed605-a3dd-4d5a-a692-a87037af107b" providerId="ADAL" clId="{AA256C9C-DD0A-4A24-AECC-DADA2E819996}" dt="2021-03-02T22:11:27.734" v="6170" actId="6549"/>
          <ac:spMkLst>
            <pc:docMk/>
            <pc:sldMk cId="2351248153" sldId="279"/>
            <ac:spMk id="5" creationId="{F87B1FB8-0908-4171-A519-16EF28AF26AA}"/>
          </ac:spMkLst>
        </pc:spChg>
        <pc:spChg chg="add del">
          <ac:chgData name="Weifeng Xu" userId="e7aed605-a3dd-4d5a-a692-a87037af107b" providerId="ADAL" clId="{AA256C9C-DD0A-4A24-AECC-DADA2E819996}" dt="2021-02-28T20:17:49.873" v="3563" actId="26606"/>
          <ac:spMkLst>
            <pc:docMk/>
            <pc:sldMk cId="2351248153" sldId="279"/>
            <ac:spMk id="11" creationId="{81AEB8A9-B768-4E30-BA55-D919E6687343}"/>
          </ac:spMkLst>
        </pc:spChg>
        <pc:graphicFrameChg chg="add mod modGraphic">
          <ac:chgData name="Weifeng Xu" userId="e7aed605-a3dd-4d5a-a692-a87037af107b" providerId="ADAL" clId="{AA256C9C-DD0A-4A24-AECC-DADA2E819996}" dt="2021-02-28T20:24:09.180" v="3637" actId="1076"/>
          <ac:graphicFrameMkLst>
            <pc:docMk/>
            <pc:sldMk cId="2351248153" sldId="279"/>
            <ac:graphicFrameMk id="7" creationId="{A35375DA-AC4D-46B8-A2F7-F1B8570D4127}"/>
          </ac:graphicFrameMkLst>
        </pc:graphicFrameChg>
        <pc:picChg chg="add del mod">
          <ac:chgData name="Weifeng Xu" userId="e7aed605-a3dd-4d5a-a692-a87037af107b" providerId="ADAL" clId="{AA256C9C-DD0A-4A24-AECC-DADA2E819996}" dt="2021-02-28T20:19:59.385" v="3566" actId="478"/>
          <ac:picMkLst>
            <pc:docMk/>
            <pc:sldMk cId="2351248153" sldId="279"/>
            <ac:picMk id="6" creationId="{3E111AFA-63C0-42D8-A6AE-59592558F465}"/>
          </ac:picMkLst>
        </pc:picChg>
      </pc:sldChg>
      <pc:sldChg chg="modSp new del mod">
        <pc:chgData name="Weifeng Xu" userId="e7aed605-a3dd-4d5a-a692-a87037af107b" providerId="ADAL" clId="{AA256C9C-DD0A-4A24-AECC-DADA2E819996}" dt="2021-03-06T01:16:30.314" v="10663" actId="47"/>
        <pc:sldMkLst>
          <pc:docMk/>
          <pc:sldMk cId="3156258806" sldId="280"/>
        </pc:sldMkLst>
        <pc:spChg chg="mod">
          <ac:chgData name="Weifeng Xu" userId="e7aed605-a3dd-4d5a-a692-a87037af107b" providerId="ADAL" clId="{AA256C9C-DD0A-4A24-AECC-DADA2E819996}" dt="2021-02-28T16:14:32.298" v="3022" actId="20577"/>
          <ac:spMkLst>
            <pc:docMk/>
            <pc:sldMk cId="3156258806" sldId="280"/>
            <ac:spMk id="2" creationId="{222710F8-F1FB-4957-BDFB-7B2201634297}"/>
          </ac:spMkLst>
        </pc:spChg>
        <pc:spChg chg="mod">
          <ac:chgData name="Weifeng Xu" userId="e7aed605-a3dd-4d5a-a692-a87037af107b" providerId="ADAL" clId="{AA256C9C-DD0A-4A24-AECC-DADA2E819996}" dt="2021-02-28T20:10:50.835" v="3559" actId="108"/>
          <ac:spMkLst>
            <pc:docMk/>
            <pc:sldMk cId="3156258806" sldId="280"/>
            <ac:spMk id="3" creationId="{A04D11FA-C1EE-4577-BC52-CD42CBD00CC6}"/>
          </ac:spMkLst>
        </pc:spChg>
      </pc:sldChg>
      <pc:sldChg chg="modSp add del mod modNotesTx">
        <pc:chgData name="Weifeng Xu" userId="e7aed605-a3dd-4d5a-a692-a87037af107b" providerId="ADAL" clId="{AA256C9C-DD0A-4A24-AECC-DADA2E819996}" dt="2021-03-06T01:16:30.833" v="10664" actId="47"/>
        <pc:sldMkLst>
          <pc:docMk/>
          <pc:sldMk cId="3873850888" sldId="281"/>
        </pc:sldMkLst>
        <pc:spChg chg="mod">
          <ac:chgData name="Weifeng Xu" userId="e7aed605-a3dd-4d5a-a692-a87037af107b" providerId="ADAL" clId="{AA256C9C-DD0A-4A24-AECC-DADA2E819996}" dt="2021-03-02T21:19:08.375" v="6004" actId="6549"/>
          <ac:spMkLst>
            <pc:docMk/>
            <pc:sldMk cId="3873850888" sldId="281"/>
            <ac:spMk id="3" creationId="{A04D11FA-C1EE-4577-BC52-CD42CBD00CC6}"/>
          </ac:spMkLst>
        </pc:spChg>
      </pc:sldChg>
      <pc:sldChg chg="addSp delSp modSp new del mod modClrScheme chgLayout">
        <pc:chgData name="Weifeng Xu" userId="e7aed605-a3dd-4d5a-a692-a87037af107b" providerId="ADAL" clId="{AA256C9C-DD0A-4A24-AECC-DADA2E819996}" dt="2021-03-06T01:16:50.878" v="10666" actId="47"/>
        <pc:sldMkLst>
          <pc:docMk/>
          <pc:sldMk cId="4291129217" sldId="282"/>
        </pc:sldMkLst>
        <pc:spChg chg="del mod ord">
          <ac:chgData name="Weifeng Xu" userId="e7aed605-a3dd-4d5a-a692-a87037af107b" providerId="ADAL" clId="{AA256C9C-DD0A-4A24-AECC-DADA2E819996}" dt="2021-02-28T19:36:24.998" v="3474" actId="700"/>
          <ac:spMkLst>
            <pc:docMk/>
            <pc:sldMk cId="4291129217" sldId="282"/>
            <ac:spMk id="2" creationId="{ECAE7BFF-3CBE-4595-855C-F25E430249EB}"/>
          </ac:spMkLst>
        </pc:spChg>
        <pc:spChg chg="del mod ord">
          <ac:chgData name="Weifeng Xu" userId="e7aed605-a3dd-4d5a-a692-a87037af107b" providerId="ADAL" clId="{AA256C9C-DD0A-4A24-AECC-DADA2E819996}" dt="2021-02-28T19:36:24.998" v="3474" actId="700"/>
          <ac:spMkLst>
            <pc:docMk/>
            <pc:sldMk cId="4291129217" sldId="282"/>
            <ac:spMk id="3" creationId="{6CFC2E43-3C81-4F13-B06B-ADF89C883272}"/>
          </ac:spMkLst>
        </pc:spChg>
        <pc:spChg chg="add mod ord">
          <ac:chgData name="Weifeng Xu" userId="e7aed605-a3dd-4d5a-a692-a87037af107b" providerId="ADAL" clId="{AA256C9C-DD0A-4A24-AECC-DADA2E819996}" dt="2021-02-28T19:36:40.354" v="3477" actId="20577"/>
          <ac:spMkLst>
            <pc:docMk/>
            <pc:sldMk cId="4291129217" sldId="282"/>
            <ac:spMk id="4" creationId="{AD5F0EB0-5897-489E-9EFB-3ED37E77F4C0}"/>
          </ac:spMkLst>
        </pc:spChg>
        <pc:spChg chg="add mod ord">
          <ac:chgData name="Weifeng Xu" userId="e7aed605-a3dd-4d5a-a692-a87037af107b" providerId="ADAL" clId="{AA256C9C-DD0A-4A24-AECC-DADA2E819996}" dt="2021-02-28T19:36:24.998" v="3474" actId="700"/>
          <ac:spMkLst>
            <pc:docMk/>
            <pc:sldMk cId="4291129217" sldId="282"/>
            <ac:spMk id="5" creationId="{2EBFC07E-0BA6-4DF2-9F69-34ECE4AE893F}"/>
          </ac:spMkLst>
        </pc:spChg>
      </pc:sldChg>
      <pc:sldChg chg="addSp delSp modSp new del mod modClrScheme chgLayout modNotesTx">
        <pc:chgData name="Weifeng Xu" userId="e7aed605-a3dd-4d5a-a692-a87037af107b" providerId="ADAL" clId="{AA256C9C-DD0A-4A24-AECC-DADA2E819996}" dt="2021-03-06T01:16:51.991" v="10672" actId="47"/>
        <pc:sldMkLst>
          <pc:docMk/>
          <pc:sldMk cId="1345239187" sldId="283"/>
        </pc:sldMkLst>
        <pc:spChg chg="del">
          <ac:chgData name="Weifeng Xu" userId="e7aed605-a3dd-4d5a-a692-a87037af107b" providerId="ADAL" clId="{AA256C9C-DD0A-4A24-AECC-DADA2E819996}" dt="2021-02-28T19:58:05.808" v="3544" actId="700"/>
          <ac:spMkLst>
            <pc:docMk/>
            <pc:sldMk cId="1345239187" sldId="283"/>
            <ac:spMk id="2" creationId="{6D02ECCA-9255-4D3C-BE5E-4E48AEF794D2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6" creationId="{CC7C9779-3CD4-4CE3-B920-1336E01BA4EB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10" creationId="{83BF6B1E-3544-48D7-A8EE-D7E9113290F9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14" creationId="{0E2809B8-75F0-4D82-B080-EA1FEC4FC8E5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18" creationId="{51B92682-C658-48B2-B3A3-00E58D5AC8F1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22" creationId="{44EED142-3506-4FE7-A433-8EABCD439633}"/>
          </ac:spMkLst>
        </pc:spChg>
        <pc:spChg chg="add mod">
          <ac:chgData name="Weifeng Xu" userId="e7aed605-a3dd-4d5a-a692-a87037af107b" providerId="ADAL" clId="{AA256C9C-DD0A-4A24-AECC-DADA2E819996}" dt="2021-03-02T00:19:32.552" v="5370" actId="1035"/>
          <ac:spMkLst>
            <pc:docMk/>
            <pc:sldMk cId="1345239187" sldId="283"/>
            <ac:spMk id="26" creationId="{E3E3A575-D5F8-4B52-B616-73E9BF2F48CB}"/>
          </ac:spMkLst>
        </pc:spChg>
        <pc:spChg chg="add del mod ord">
          <ac:chgData name="Weifeng Xu" userId="e7aed605-a3dd-4d5a-a692-a87037af107b" providerId="ADAL" clId="{AA256C9C-DD0A-4A24-AECC-DADA2E819996}" dt="2021-02-28T22:10:28.802" v="4027" actId="700"/>
          <ac:spMkLst>
            <pc:docMk/>
            <pc:sldMk cId="1345239187" sldId="283"/>
            <ac:spMk id="39" creationId="{443D779A-0DC0-4A32-BE6C-07DFF1105C1B}"/>
          </ac:spMkLst>
        </pc:spChg>
        <pc:spChg chg="add del mod ord">
          <ac:chgData name="Weifeng Xu" userId="e7aed605-a3dd-4d5a-a692-a87037af107b" providerId="ADAL" clId="{AA256C9C-DD0A-4A24-AECC-DADA2E819996}" dt="2021-03-02T00:19:18.987" v="5335" actId="700"/>
          <ac:spMkLst>
            <pc:docMk/>
            <pc:sldMk cId="1345239187" sldId="283"/>
            <ac:spMk id="40" creationId="{BD3C372E-9971-49EC-956A-3C9FC616C835}"/>
          </ac:spMkLst>
        </pc:spChg>
        <pc:spChg chg="add mod">
          <ac:chgData name="Weifeng Xu" userId="e7aed605-a3dd-4d5a-a692-a87037af107b" providerId="ADAL" clId="{AA256C9C-DD0A-4A24-AECC-DADA2E819996}" dt="2021-03-02T00:21:41.524" v="5407" actId="20577"/>
          <ac:spMkLst>
            <pc:docMk/>
            <pc:sldMk cId="1345239187" sldId="283"/>
            <ac:spMk id="41" creationId="{F5DA4A75-EF26-4925-A540-41B20F8FD4B3}"/>
          </ac:spMkLst>
        </pc:spChg>
        <pc:picChg chg="add mod">
          <ac:chgData name="Weifeng Xu" userId="e7aed605-a3dd-4d5a-a692-a87037af107b" providerId="ADAL" clId="{AA256C9C-DD0A-4A24-AECC-DADA2E819996}" dt="2021-03-02T00:19:32.552" v="5370" actId="1035"/>
          <ac:picMkLst>
            <pc:docMk/>
            <pc:sldMk cId="1345239187" sldId="283"/>
            <ac:picMk id="4" creationId="{73C0264B-780F-4E3C-9B24-AD7DB76903C7}"/>
          </ac:picMkLst>
        </pc:pic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8" creationId="{A8D116A5-9BF6-413C-9131-9054C25888D9}"/>
          </ac:cxnSpMkLst>
        </pc:cxn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12" creationId="{C8E7EF29-4866-4602-9E38-682627D2C606}"/>
          </ac:cxnSpMkLst>
        </pc:cxn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16" creationId="{367B4A27-BF35-4FBD-89A6-BD3E481EEE69}"/>
          </ac:cxnSpMkLst>
        </pc:cxn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20" creationId="{655D91CA-2AFC-4CBE-8B88-4C138EB96DA8}"/>
          </ac:cxnSpMkLst>
        </pc:cxn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25" creationId="{92EAC7BC-6C08-414C-912E-3D5F49259A05}"/>
          </ac:cxnSpMkLst>
        </pc:cxnChg>
        <pc:cxnChg chg="add mod">
          <ac:chgData name="Weifeng Xu" userId="e7aed605-a3dd-4d5a-a692-a87037af107b" providerId="ADAL" clId="{AA256C9C-DD0A-4A24-AECC-DADA2E819996}" dt="2021-03-02T00:19:32.552" v="5370" actId="1035"/>
          <ac:cxnSpMkLst>
            <pc:docMk/>
            <pc:sldMk cId="1345239187" sldId="283"/>
            <ac:cxnSpMk id="28" creationId="{6550B5E7-09A1-467A-838D-54C8A7A71DCC}"/>
          </ac:cxnSpMkLst>
        </pc:cxnChg>
      </pc:sldChg>
      <pc:sldChg chg="addSp delSp modSp new del mod ord modClrScheme chgLayout modNotesTx">
        <pc:chgData name="Weifeng Xu" userId="e7aed605-a3dd-4d5a-a692-a87037af107b" providerId="ADAL" clId="{AA256C9C-DD0A-4A24-AECC-DADA2E819996}" dt="2021-03-06T01:16:52.188" v="10673" actId="47"/>
        <pc:sldMkLst>
          <pc:docMk/>
          <pc:sldMk cId="988206790" sldId="284"/>
        </pc:sldMkLst>
        <pc:spChg chg="mod ord">
          <ac:chgData name="Weifeng Xu" userId="e7aed605-a3dd-4d5a-a692-a87037af107b" providerId="ADAL" clId="{AA256C9C-DD0A-4A24-AECC-DADA2E819996}" dt="2021-03-03T00:38:41.001" v="6620" actId="6549"/>
          <ac:spMkLst>
            <pc:docMk/>
            <pc:sldMk cId="988206790" sldId="284"/>
            <ac:spMk id="2" creationId="{E488F4A4-1CE3-47D6-A954-6C249D402CC3}"/>
          </ac:spMkLst>
        </pc:spChg>
        <pc:spChg chg="add del mod ord">
          <ac:chgData name="Weifeng Xu" userId="e7aed605-a3dd-4d5a-a692-a87037af107b" providerId="ADAL" clId="{AA256C9C-DD0A-4A24-AECC-DADA2E819996}" dt="2021-02-28T22:15:09.797" v="4124" actId="700"/>
          <ac:spMkLst>
            <pc:docMk/>
            <pc:sldMk cId="988206790" sldId="284"/>
            <ac:spMk id="5" creationId="{AB418241-B040-4491-AF07-FE0FEA00A9A4}"/>
          </ac:spMkLst>
        </pc:spChg>
        <pc:spChg chg="add mod">
          <ac:chgData name="Weifeng Xu" userId="e7aed605-a3dd-4d5a-a692-a87037af107b" providerId="ADAL" clId="{AA256C9C-DD0A-4A24-AECC-DADA2E819996}" dt="2021-02-28T22:15:54.254" v="4136" actId="1076"/>
          <ac:spMkLst>
            <pc:docMk/>
            <pc:sldMk cId="988206790" sldId="284"/>
            <ac:spMk id="7" creationId="{61AE95FE-3427-4F32-BF78-7341AEBA39B2}"/>
          </ac:spMkLst>
        </pc:spChg>
        <pc:spChg chg="add mod">
          <ac:chgData name="Weifeng Xu" userId="e7aed605-a3dd-4d5a-a692-a87037af107b" providerId="ADAL" clId="{AA256C9C-DD0A-4A24-AECC-DADA2E819996}" dt="2021-03-03T01:20:43.061" v="6949" actId="207"/>
          <ac:spMkLst>
            <pc:docMk/>
            <pc:sldMk cId="988206790" sldId="284"/>
            <ac:spMk id="9" creationId="{2443979E-828B-44B0-BCFF-85FB351A1506}"/>
          </ac:spMkLst>
        </pc:spChg>
        <pc:spChg chg="add mod">
          <ac:chgData name="Weifeng Xu" userId="e7aed605-a3dd-4d5a-a692-a87037af107b" providerId="ADAL" clId="{AA256C9C-DD0A-4A24-AECC-DADA2E819996}" dt="2021-02-28T22:21:15.036" v="4179" actId="108"/>
          <ac:spMkLst>
            <pc:docMk/>
            <pc:sldMk cId="988206790" sldId="284"/>
            <ac:spMk id="13" creationId="{94F595B8-4AB1-44F1-BA5E-EC04FABB8BFD}"/>
          </ac:spMkLst>
        </pc:spChg>
        <pc:spChg chg="add del">
          <ac:chgData name="Weifeng Xu" userId="e7aed605-a3dd-4d5a-a692-a87037af107b" providerId="ADAL" clId="{AA256C9C-DD0A-4A24-AECC-DADA2E819996}" dt="2021-02-28T22:27:48.472" v="4183" actId="22"/>
          <ac:spMkLst>
            <pc:docMk/>
            <pc:sldMk cId="988206790" sldId="284"/>
            <ac:spMk id="17" creationId="{583DB247-AD79-4B0D-A130-B2C78DF46841}"/>
          </ac:spMkLst>
        </pc:spChg>
        <pc:spChg chg="add mod">
          <ac:chgData name="Weifeng Xu" userId="e7aed605-a3dd-4d5a-a692-a87037af107b" providerId="ADAL" clId="{AA256C9C-DD0A-4A24-AECC-DADA2E819996}" dt="2021-03-01T01:28:26.131" v="4683" actId="1076"/>
          <ac:spMkLst>
            <pc:docMk/>
            <pc:sldMk cId="988206790" sldId="284"/>
            <ac:spMk id="18" creationId="{AC3AFB7D-107D-4BCF-9FCF-FDBA1DBC8A2D}"/>
          </ac:spMkLst>
        </pc:spChg>
        <pc:spChg chg="add mod">
          <ac:chgData name="Weifeng Xu" userId="e7aed605-a3dd-4d5a-a692-a87037af107b" providerId="ADAL" clId="{AA256C9C-DD0A-4A24-AECC-DADA2E819996}" dt="2021-03-01T01:28:40.996" v="4685" actId="6549"/>
          <ac:spMkLst>
            <pc:docMk/>
            <pc:sldMk cId="988206790" sldId="284"/>
            <ac:spMk id="23" creationId="{56430732-425F-47B3-AA93-BF3F81A15EF6}"/>
          </ac:spMkLst>
        </pc:spChg>
        <pc:spChg chg="add mod">
          <ac:chgData name="Weifeng Xu" userId="e7aed605-a3dd-4d5a-a692-a87037af107b" providerId="ADAL" clId="{AA256C9C-DD0A-4A24-AECC-DADA2E819996}" dt="2021-03-01T01:28:31.393" v="4684" actId="1076"/>
          <ac:spMkLst>
            <pc:docMk/>
            <pc:sldMk cId="988206790" sldId="284"/>
            <ac:spMk id="29" creationId="{DAF7499F-569B-4BE2-A9D4-93E48E95E6C9}"/>
          </ac:spMkLst>
        </pc:spChg>
        <pc:picChg chg="add mod">
          <ac:chgData name="Weifeng Xu" userId="e7aed605-a3dd-4d5a-a692-a87037af107b" providerId="ADAL" clId="{AA256C9C-DD0A-4A24-AECC-DADA2E819996}" dt="2021-02-28T22:15:48.134" v="4133" actId="14100"/>
          <ac:picMkLst>
            <pc:docMk/>
            <pc:sldMk cId="988206790" sldId="284"/>
            <ac:picMk id="4" creationId="{3C04B625-C3BA-40BB-BE4B-21716C7D6806}"/>
          </ac:picMkLst>
        </pc:picChg>
        <pc:cxnChg chg="add mod">
          <ac:chgData name="Weifeng Xu" userId="e7aed605-a3dd-4d5a-a692-a87037af107b" providerId="ADAL" clId="{AA256C9C-DD0A-4A24-AECC-DADA2E819996}" dt="2021-02-28T22:17:48.776" v="4153" actId="14100"/>
          <ac:cxnSpMkLst>
            <pc:docMk/>
            <pc:sldMk cId="988206790" sldId="284"/>
            <ac:cxnSpMk id="11" creationId="{C6665F4C-874D-478B-96BB-797DAC14FB0E}"/>
          </ac:cxnSpMkLst>
        </pc:cxnChg>
        <pc:cxnChg chg="add mod">
          <ac:chgData name="Weifeng Xu" userId="e7aed605-a3dd-4d5a-a692-a87037af107b" providerId="ADAL" clId="{AA256C9C-DD0A-4A24-AECC-DADA2E819996}" dt="2021-02-28T22:21:25.091" v="4181" actId="13822"/>
          <ac:cxnSpMkLst>
            <pc:docMk/>
            <pc:sldMk cId="988206790" sldId="284"/>
            <ac:cxnSpMk id="15" creationId="{0BBAD0DC-E430-43BF-91E4-CEEA989E1520}"/>
          </ac:cxnSpMkLst>
        </pc:cxnChg>
        <pc:cxnChg chg="add mod">
          <ac:chgData name="Weifeng Xu" userId="e7aed605-a3dd-4d5a-a692-a87037af107b" providerId="ADAL" clId="{AA256C9C-DD0A-4A24-AECC-DADA2E819996}" dt="2021-03-01T01:28:26.131" v="4683" actId="1076"/>
          <ac:cxnSpMkLst>
            <pc:docMk/>
            <pc:sldMk cId="988206790" sldId="284"/>
            <ac:cxnSpMk id="20" creationId="{D3A1BD29-585D-4448-9AE2-4B7BA889E592}"/>
          </ac:cxnSpMkLst>
        </pc:cxnChg>
        <pc:cxnChg chg="add mod">
          <ac:chgData name="Weifeng Xu" userId="e7aed605-a3dd-4d5a-a692-a87037af107b" providerId="ADAL" clId="{AA256C9C-DD0A-4A24-AECC-DADA2E819996}" dt="2021-03-01T01:28:26.131" v="4683" actId="1076"/>
          <ac:cxnSpMkLst>
            <pc:docMk/>
            <pc:sldMk cId="988206790" sldId="284"/>
            <ac:cxnSpMk id="22" creationId="{F0F233C0-E3F1-49F3-AF8D-ABBF57ED71E2}"/>
          </ac:cxnSpMkLst>
        </pc:cxnChg>
        <pc:cxnChg chg="add mod">
          <ac:chgData name="Weifeng Xu" userId="e7aed605-a3dd-4d5a-a692-a87037af107b" providerId="ADAL" clId="{AA256C9C-DD0A-4A24-AECC-DADA2E819996}" dt="2021-02-28T22:33:59.628" v="4221" actId="14100"/>
          <ac:cxnSpMkLst>
            <pc:docMk/>
            <pc:sldMk cId="988206790" sldId="284"/>
            <ac:cxnSpMk id="24" creationId="{9549D182-8A7F-45FD-A7DB-CFF038D15631}"/>
          </ac:cxnSpMkLst>
        </pc:cxnChg>
        <pc:cxnChg chg="add mod">
          <ac:chgData name="Weifeng Xu" userId="e7aed605-a3dd-4d5a-a692-a87037af107b" providerId="ADAL" clId="{AA256C9C-DD0A-4A24-AECC-DADA2E819996}" dt="2021-02-28T22:49:46.723" v="4305" actId="13822"/>
          <ac:cxnSpMkLst>
            <pc:docMk/>
            <pc:sldMk cId="988206790" sldId="284"/>
            <ac:cxnSpMk id="31" creationId="{50D67523-B897-46B4-8086-03BCDFCBC965}"/>
          </ac:cxnSpMkLst>
        </pc:cxnChg>
      </pc:sldChg>
      <pc:sldChg chg="addSp delSp modSp new del mod setBg">
        <pc:chgData name="Weifeng Xu" userId="e7aed605-a3dd-4d5a-a692-a87037af107b" providerId="ADAL" clId="{AA256C9C-DD0A-4A24-AECC-DADA2E819996}" dt="2021-03-06T01:16:52.405" v="10674" actId="47"/>
        <pc:sldMkLst>
          <pc:docMk/>
          <pc:sldMk cId="848153081" sldId="285"/>
        </pc:sldMkLst>
        <pc:spChg chg="mod">
          <ac:chgData name="Weifeng Xu" userId="e7aed605-a3dd-4d5a-a692-a87037af107b" providerId="ADAL" clId="{AA256C9C-DD0A-4A24-AECC-DADA2E819996}" dt="2021-03-03T01:18:19.855" v="6873" actId="20577"/>
          <ac:spMkLst>
            <pc:docMk/>
            <pc:sldMk cId="848153081" sldId="285"/>
            <ac:spMk id="2" creationId="{DF252B50-8296-4E34-9531-D3DDE2820F4B}"/>
          </ac:spMkLst>
        </pc:spChg>
        <pc:spChg chg="add mod">
          <ac:chgData name="Weifeng Xu" userId="e7aed605-a3dd-4d5a-a692-a87037af107b" providerId="ADAL" clId="{AA256C9C-DD0A-4A24-AECC-DADA2E819996}" dt="2021-03-03T01:20:47.873" v="6950" actId="207"/>
          <ac:spMkLst>
            <pc:docMk/>
            <pc:sldMk cId="848153081" sldId="285"/>
            <ac:spMk id="6" creationId="{8994CAEB-0C67-4DC2-868A-0EC8EA0E009F}"/>
          </ac:spMkLst>
        </pc:spChg>
        <pc:spChg chg="add del">
          <ac:chgData name="Weifeng Xu" userId="e7aed605-a3dd-4d5a-a692-a87037af107b" providerId="ADAL" clId="{AA256C9C-DD0A-4A24-AECC-DADA2E819996}" dt="2021-02-28T23:19:12.995" v="4319" actId="26606"/>
          <ac:spMkLst>
            <pc:docMk/>
            <pc:sldMk cId="848153081" sldId="285"/>
            <ac:spMk id="9" creationId="{D12DDE76-C203-4047-9998-63900085B5E8}"/>
          </ac:spMkLst>
        </pc:spChg>
        <pc:spChg chg="add del">
          <ac:chgData name="Weifeng Xu" userId="e7aed605-a3dd-4d5a-a692-a87037af107b" providerId="ADAL" clId="{AA256C9C-DD0A-4A24-AECC-DADA2E819996}" dt="2021-02-28T23:19:14.721" v="4321" actId="26606"/>
          <ac:spMkLst>
            <pc:docMk/>
            <pc:sldMk cId="848153081" sldId="285"/>
            <ac:spMk id="12" creationId="{ACBE1851-2230-47A9-B000-CE9046EA61B9}"/>
          </ac:spMkLst>
        </pc:spChg>
        <pc:spChg chg="add">
          <ac:chgData name="Weifeng Xu" userId="e7aed605-a3dd-4d5a-a692-a87037af107b" providerId="ADAL" clId="{AA256C9C-DD0A-4A24-AECC-DADA2E819996}" dt="2021-02-28T23:19:14.724" v="4322" actId="26606"/>
          <ac:spMkLst>
            <pc:docMk/>
            <pc:sldMk cId="848153081" sldId="285"/>
            <ac:spMk id="14" creationId="{D12DDE76-C203-4047-9998-63900085B5E8}"/>
          </ac:spMkLst>
        </pc:spChg>
        <pc:picChg chg="add mod">
          <ac:chgData name="Weifeng Xu" userId="e7aed605-a3dd-4d5a-a692-a87037af107b" providerId="ADAL" clId="{AA256C9C-DD0A-4A24-AECC-DADA2E819996}" dt="2021-02-28T23:19:14.724" v="4322" actId="26606"/>
          <ac:picMkLst>
            <pc:docMk/>
            <pc:sldMk cId="848153081" sldId="285"/>
            <ac:picMk id="4" creationId="{F501DE4E-88CF-46B5-A6DB-FA90F88E3A7D}"/>
          </ac:picMkLst>
        </pc:picChg>
        <pc:cxnChg chg="add del">
          <ac:chgData name="Weifeng Xu" userId="e7aed605-a3dd-4d5a-a692-a87037af107b" providerId="ADAL" clId="{AA256C9C-DD0A-4A24-AECC-DADA2E819996}" dt="2021-02-28T23:19:14.721" v="4321" actId="26606"/>
          <ac:cxnSpMkLst>
            <pc:docMk/>
            <pc:sldMk cId="848153081" sldId="285"/>
            <ac:cxnSpMk id="11" creationId="{23B93832-6514-44F4-849B-5EE2C8A2337D}"/>
          </ac:cxnSpMkLst>
        </pc:cxnChg>
      </pc:sldChg>
      <pc:sldChg chg="addSp modSp new del mod modClrScheme chgLayout modNotesTx">
        <pc:chgData name="Weifeng Xu" userId="e7aed605-a3dd-4d5a-a692-a87037af107b" providerId="ADAL" clId="{AA256C9C-DD0A-4A24-AECC-DADA2E819996}" dt="2021-03-06T01:16:52.586" v="10675" actId="47"/>
        <pc:sldMkLst>
          <pc:docMk/>
          <pc:sldMk cId="319929686" sldId="286"/>
        </pc:sldMkLst>
        <pc:spChg chg="mod ord">
          <ac:chgData name="Weifeng Xu" userId="e7aed605-a3dd-4d5a-a692-a87037af107b" providerId="ADAL" clId="{AA256C9C-DD0A-4A24-AECC-DADA2E819996}" dt="2021-02-28T23:31:50.586" v="4325" actId="700"/>
          <ac:spMkLst>
            <pc:docMk/>
            <pc:sldMk cId="319929686" sldId="286"/>
            <ac:spMk id="2" creationId="{71FC046B-894E-4077-979E-159EE0A9FE7C}"/>
          </ac:spMkLst>
        </pc:spChg>
        <pc:spChg chg="add mod ord">
          <ac:chgData name="Weifeng Xu" userId="e7aed605-a3dd-4d5a-a692-a87037af107b" providerId="ADAL" clId="{AA256C9C-DD0A-4A24-AECC-DADA2E819996}" dt="2021-03-03T01:06:48.381" v="6773" actId="27636"/>
          <ac:spMkLst>
            <pc:docMk/>
            <pc:sldMk cId="319929686" sldId="286"/>
            <ac:spMk id="3" creationId="{745C6610-12AA-47FC-875A-E31345E9B563}"/>
          </ac:spMkLst>
        </pc:spChg>
      </pc:sldChg>
      <pc:sldChg chg="addSp delSp modSp new mod modClrScheme chgLayout">
        <pc:chgData name="Weifeng Xu" userId="e7aed605-a3dd-4d5a-a692-a87037af107b" providerId="ADAL" clId="{AA256C9C-DD0A-4A24-AECC-DADA2E819996}" dt="2021-03-06T01:18:10.770" v="10707" actId="20577"/>
        <pc:sldMkLst>
          <pc:docMk/>
          <pc:sldMk cId="2783025053" sldId="287"/>
        </pc:sldMkLst>
        <pc:spChg chg="del mod ord">
          <ac:chgData name="Weifeng Xu" userId="e7aed605-a3dd-4d5a-a692-a87037af107b" providerId="ADAL" clId="{AA256C9C-DD0A-4A24-AECC-DADA2E819996}" dt="2021-03-01T02:11:33.669" v="4753" actId="700"/>
          <ac:spMkLst>
            <pc:docMk/>
            <pc:sldMk cId="2783025053" sldId="287"/>
            <ac:spMk id="2" creationId="{A60D1BB8-43E1-4B4C-9BC8-9CF4ADE6640C}"/>
          </ac:spMkLst>
        </pc:spChg>
        <pc:spChg chg="del mod ord">
          <ac:chgData name="Weifeng Xu" userId="e7aed605-a3dd-4d5a-a692-a87037af107b" providerId="ADAL" clId="{AA256C9C-DD0A-4A24-AECC-DADA2E819996}" dt="2021-03-01T02:11:33.669" v="4753" actId="700"/>
          <ac:spMkLst>
            <pc:docMk/>
            <pc:sldMk cId="2783025053" sldId="287"/>
            <ac:spMk id="3" creationId="{E3A87B32-B656-44AC-8BDB-1D6A480B11B1}"/>
          </ac:spMkLst>
        </pc:spChg>
        <pc:spChg chg="add mod ord">
          <ac:chgData name="Weifeng Xu" userId="e7aed605-a3dd-4d5a-a692-a87037af107b" providerId="ADAL" clId="{AA256C9C-DD0A-4A24-AECC-DADA2E819996}" dt="2021-03-06T01:18:10.770" v="10707" actId="20577"/>
          <ac:spMkLst>
            <pc:docMk/>
            <pc:sldMk cId="2783025053" sldId="287"/>
            <ac:spMk id="4" creationId="{9B649C4F-48C8-4CC6-BAE6-40898A5F80F4}"/>
          </ac:spMkLst>
        </pc:spChg>
        <pc:spChg chg="add mod ord">
          <ac:chgData name="Weifeng Xu" userId="e7aed605-a3dd-4d5a-a692-a87037af107b" providerId="ADAL" clId="{AA256C9C-DD0A-4A24-AECC-DADA2E819996}" dt="2021-03-01T02:11:33.669" v="4753" actId="700"/>
          <ac:spMkLst>
            <pc:docMk/>
            <pc:sldMk cId="2783025053" sldId="287"/>
            <ac:spMk id="5" creationId="{F1291333-6596-4646-9C81-7FDF36633BA6}"/>
          </ac:spMkLst>
        </pc:spChg>
      </pc:sldChg>
      <pc:sldChg chg="addSp delSp modSp new mod modClrScheme chgLayout modNotesTx">
        <pc:chgData name="Weifeng Xu" userId="e7aed605-a3dd-4d5a-a692-a87037af107b" providerId="ADAL" clId="{AA256C9C-DD0A-4A24-AECC-DADA2E819996}" dt="2021-03-02T20:12:05.995" v="5975" actId="114"/>
        <pc:sldMkLst>
          <pc:docMk/>
          <pc:sldMk cId="114776636" sldId="288"/>
        </pc:sldMkLst>
        <pc:spChg chg="del mod ord">
          <ac:chgData name="Weifeng Xu" userId="e7aed605-a3dd-4d5a-a692-a87037af107b" providerId="ADAL" clId="{AA256C9C-DD0A-4A24-AECC-DADA2E819996}" dt="2021-03-01T02:12:01.380" v="4794" actId="700"/>
          <ac:spMkLst>
            <pc:docMk/>
            <pc:sldMk cId="114776636" sldId="288"/>
            <ac:spMk id="2" creationId="{B7013FA3-06A5-4D80-8C67-4B1B144050BF}"/>
          </ac:spMkLst>
        </pc:spChg>
        <pc:spChg chg="del">
          <ac:chgData name="Weifeng Xu" userId="e7aed605-a3dd-4d5a-a692-a87037af107b" providerId="ADAL" clId="{AA256C9C-DD0A-4A24-AECC-DADA2E819996}" dt="2021-03-01T02:12:01.380" v="4794" actId="700"/>
          <ac:spMkLst>
            <pc:docMk/>
            <pc:sldMk cId="114776636" sldId="288"/>
            <ac:spMk id="3" creationId="{16D2AB27-B153-45A8-BF42-2C46934D67E5}"/>
          </ac:spMkLst>
        </pc:spChg>
        <pc:spChg chg="add del mod ord">
          <ac:chgData name="Weifeng Xu" userId="e7aed605-a3dd-4d5a-a692-a87037af107b" providerId="ADAL" clId="{AA256C9C-DD0A-4A24-AECC-DADA2E819996}" dt="2021-03-02T03:25:58.956" v="5937" actId="700"/>
          <ac:spMkLst>
            <pc:docMk/>
            <pc:sldMk cId="114776636" sldId="288"/>
            <ac:spMk id="4" creationId="{F3A909A5-6D82-4312-84A1-6AFFAEF9FD82}"/>
          </ac:spMkLst>
        </pc:spChg>
        <pc:spChg chg="add mod">
          <ac:chgData name="Weifeng Xu" userId="e7aed605-a3dd-4d5a-a692-a87037af107b" providerId="ADAL" clId="{AA256C9C-DD0A-4A24-AECC-DADA2E819996}" dt="2021-03-02T20:12:05.995" v="5975" actId="114"/>
          <ac:spMkLst>
            <pc:docMk/>
            <pc:sldMk cId="114776636" sldId="288"/>
            <ac:spMk id="7" creationId="{0D45311E-8C66-4F21-BB80-F29DA3297632}"/>
          </ac:spMkLst>
        </pc:spChg>
        <pc:picChg chg="add mod">
          <ac:chgData name="Weifeng Xu" userId="e7aed605-a3dd-4d5a-a692-a87037af107b" providerId="ADAL" clId="{AA256C9C-DD0A-4A24-AECC-DADA2E819996}" dt="2021-03-02T03:29:59.519" v="5961" actId="1076"/>
          <ac:picMkLst>
            <pc:docMk/>
            <pc:sldMk cId="114776636" sldId="288"/>
            <ac:picMk id="6" creationId="{29227147-3CC9-47E5-A6AA-4C9B40760FFE}"/>
          </ac:picMkLst>
        </pc:picChg>
        <pc:cxnChg chg="add mod">
          <ac:chgData name="Weifeng Xu" userId="e7aed605-a3dd-4d5a-a692-a87037af107b" providerId="ADAL" clId="{AA256C9C-DD0A-4A24-AECC-DADA2E819996}" dt="2021-03-02T03:29:59.519" v="5961" actId="1076"/>
          <ac:cxnSpMkLst>
            <pc:docMk/>
            <pc:sldMk cId="114776636" sldId="288"/>
            <ac:cxnSpMk id="9" creationId="{B13AF5EC-32EF-4B83-84BE-C9F7C0BA90A7}"/>
          </ac:cxnSpMkLst>
        </pc:cxnChg>
        <pc:cxnChg chg="add mod">
          <ac:chgData name="Weifeng Xu" userId="e7aed605-a3dd-4d5a-a692-a87037af107b" providerId="ADAL" clId="{AA256C9C-DD0A-4A24-AECC-DADA2E819996}" dt="2021-03-02T03:29:59.519" v="5961" actId="1076"/>
          <ac:cxnSpMkLst>
            <pc:docMk/>
            <pc:sldMk cId="114776636" sldId="288"/>
            <ac:cxnSpMk id="11" creationId="{FDBC48A6-5359-4A0B-82D7-A487ACEE335B}"/>
          </ac:cxnSpMkLst>
        </pc:cxnChg>
        <pc:cxnChg chg="add mod">
          <ac:chgData name="Weifeng Xu" userId="e7aed605-a3dd-4d5a-a692-a87037af107b" providerId="ADAL" clId="{AA256C9C-DD0A-4A24-AECC-DADA2E819996}" dt="2021-03-02T03:29:59.519" v="5961" actId="1076"/>
          <ac:cxnSpMkLst>
            <pc:docMk/>
            <pc:sldMk cId="114776636" sldId="288"/>
            <ac:cxnSpMk id="13" creationId="{5BC25043-C240-4B21-9407-056874DFB75A}"/>
          </ac:cxnSpMkLst>
        </pc:cxnChg>
      </pc:sldChg>
      <pc:sldChg chg="addSp delSp modSp new del mod setBg modClrScheme chgLayout modNotesTx">
        <pc:chgData name="Weifeng Xu" userId="e7aed605-a3dd-4d5a-a692-a87037af107b" providerId="ADAL" clId="{AA256C9C-DD0A-4A24-AECC-DADA2E819996}" dt="2021-03-06T01:16:26.437" v="10640" actId="47"/>
        <pc:sldMkLst>
          <pc:docMk/>
          <pc:sldMk cId="3622009093" sldId="289"/>
        </pc:sldMkLst>
        <pc:spChg chg="del mod ord">
          <ac:chgData name="Weifeng Xu" userId="e7aed605-a3dd-4d5a-a692-a87037af107b" providerId="ADAL" clId="{AA256C9C-DD0A-4A24-AECC-DADA2E819996}" dt="2021-03-01T13:39:16.739" v="4817" actId="700"/>
          <ac:spMkLst>
            <pc:docMk/>
            <pc:sldMk cId="3622009093" sldId="289"/>
            <ac:spMk id="2" creationId="{0263B75B-3CB8-44C8-ADF0-13130E0EE09D}"/>
          </ac:spMkLst>
        </pc:spChg>
        <pc:spChg chg="del">
          <ac:chgData name="Weifeng Xu" userId="e7aed605-a3dd-4d5a-a692-a87037af107b" providerId="ADAL" clId="{AA256C9C-DD0A-4A24-AECC-DADA2E819996}" dt="2021-03-01T13:39:16.739" v="4817" actId="700"/>
          <ac:spMkLst>
            <pc:docMk/>
            <pc:sldMk cId="3622009093" sldId="289"/>
            <ac:spMk id="3" creationId="{CB48C265-E4AE-484F-9B56-9581780F2CE6}"/>
          </ac:spMkLst>
        </pc:spChg>
        <pc:spChg chg="add del mod ord">
          <ac:chgData name="Weifeng Xu" userId="e7aed605-a3dd-4d5a-a692-a87037af107b" providerId="ADAL" clId="{AA256C9C-DD0A-4A24-AECC-DADA2E819996}" dt="2021-03-01T13:39:42.274" v="4825" actId="700"/>
          <ac:spMkLst>
            <pc:docMk/>
            <pc:sldMk cId="3622009093" sldId="289"/>
            <ac:spMk id="4" creationId="{6ECFE1E1-4E81-4659-B9D0-66A2213C6AC2}"/>
          </ac:spMkLst>
        </pc:spChg>
        <pc:spChg chg="add mod ord">
          <ac:chgData name="Weifeng Xu" userId="e7aed605-a3dd-4d5a-a692-a87037af107b" providerId="ADAL" clId="{AA256C9C-DD0A-4A24-AECC-DADA2E819996}" dt="2021-03-01T13:59:23.053" v="4883" actId="27636"/>
          <ac:spMkLst>
            <pc:docMk/>
            <pc:sldMk cId="3622009093" sldId="289"/>
            <ac:spMk id="10" creationId="{19586687-0A99-4400-B8B0-307B6E935246}"/>
          </ac:spMkLst>
        </pc:spChg>
        <pc:spChg chg="add mod ord">
          <ac:chgData name="Weifeng Xu" userId="e7aed605-a3dd-4d5a-a692-a87037af107b" providerId="ADAL" clId="{AA256C9C-DD0A-4A24-AECC-DADA2E819996}" dt="2021-03-01T13:58:53.733" v="4873" actId="26606"/>
          <ac:spMkLst>
            <pc:docMk/>
            <pc:sldMk cId="3622009093" sldId="289"/>
            <ac:spMk id="11" creationId="{50E1B917-58E8-4106-AB21-2A88EC1766E9}"/>
          </ac:spMkLst>
        </pc:spChg>
        <pc:spChg chg="add mod">
          <ac:chgData name="Weifeng Xu" userId="e7aed605-a3dd-4d5a-a692-a87037af107b" providerId="ADAL" clId="{AA256C9C-DD0A-4A24-AECC-DADA2E819996}" dt="2021-03-01T20:15:14.639" v="5131" actId="14100"/>
          <ac:spMkLst>
            <pc:docMk/>
            <pc:sldMk cId="3622009093" sldId="289"/>
            <ac:spMk id="14" creationId="{18D8B33A-6ED5-4ED0-B99D-3950D8426011}"/>
          </ac:spMkLst>
        </pc:spChg>
        <pc:spChg chg="add">
          <ac:chgData name="Weifeng Xu" userId="e7aed605-a3dd-4d5a-a692-a87037af107b" providerId="ADAL" clId="{AA256C9C-DD0A-4A24-AECC-DADA2E819996}" dt="2021-03-01T13:58:53.733" v="4873" actId="26606"/>
          <ac:spMkLst>
            <pc:docMk/>
            <pc:sldMk cId="3622009093" sldId="289"/>
            <ac:spMk id="16" creationId="{73DE2CFE-42F2-48F0-8706-5264E012B10C}"/>
          </ac:spMkLst>
        </pc:spChg>
        <pc:picChg chg="add del">
          <ac:chgData name="Weifeng Xu" userId="e7aed605-a3dd-4d5a-a692-a87037af107b" providerId="ADAL" clId="{AA256C9C-DD0A-4A24-AECC-DADA2E819996}" dt="2021-03-01T13:40:21.930" v="4827" actId="22"/>
          <ac:picMkLst>
            <pc:docMk/>
            <pc:sldMk cId="3622009093" sldId="289"/>
            <ac:picMk id="6" creationId="{9182356E-FB9A-4851-93E6-3D978C914B74}"/>
          </ac:picMkLst>
        </pc:picChg>
        <pc:picChg chg="add mod ord">
          <ac:chgData name="Weifeng Xu" userId="e7aed605-a3dd-4d5a-a692-a87037af107b" providerId="ADAL" clId="{AA256C9C-DD0A-4A24-AECC-DADA2E819996}" dt="2021-03-01T13:58:57.350" v="4874" actId="27614"/>
          <ac:picMkLst>
            <pc:docMk/>
            <pc:sldMk cId="3622009093" sldId="289"/>
            <ac:picMk id="8" creationId="{6B38A76F-355B-4530-A83A-97F79C951520}"/>
          </ac:picMkLst>
        </pc:picChg>
      </pc:sldChg>
      <pc:sldChg chg="addSp delSp modSp new del mod setBg modNotesTx">
        <pc:chgData name="Weifeng Xu" userId="e7aed605-a3dd-4d5a-a692-a87037af107b" providerId="ADAL" clId="{AA256C9C-DD0A-4A24-AECC-DADA2E819996}" dt="2021-03-06T01:16:26.640" v="10641" actId="47"/>
        <pc:sldMkLst>
          <pc:docMk/>
          <pc:sldMk cId="1554022807" sldId="290"/>
        </pc:sldMkLst>
        <pc:spChg chg="mod">
          <ac:chgData name="Weifeng Xu" userId="e7aed605-a3dd-4d5a-a692-a87037af107b" providerId="ADAL" clId="{AA256C9C-DD0A-4A24-AECC-DADA2E819996}" dt="2021-03-01T15:37:10.599" v="4892" actId="26606"/>
          <ac:spMkLst>
            <pc:docMk/>
            <pc:sldMk cId="1554022807" sldId="290"/>
            <ac:spMk id="2" creationId="{5263764B-591F-4B02-8CD7-31552954AAB7}"/>
          </ac:spMkLst>
        </pc:spChg>
        <pc:spChg chg="add mod">
          <ac:chgData name="Weifeng Xu" userId="e7aed605-a3dd-4d5a-a692-a87037af107b" providerId="ADAL" clId="{AA256C9C-DD0A-4A24-AECC-DADA2E819996}" dt="2021-03-01T15:39:44.642" v="4900" actId="207"/>
          <ac:spMkLst>
            <pc:docMk/>
            <pc:sldMk cId="1554022807" sldId="290"/>
            <ac:spMk id="8" creationId="{FE82097A-4B87-4A4E-B6E5-7745FD50457B}"/>
          </ac:spMkLst>
        </pc:spChg>
        <pc:spChg chg="add del">
          <ac:chgData name="Weifeng Xu" userId="e7aed605-a3dd-4d5a-a692-a87037af107b" providerId="ADAL" clId="{AA256C9C-DD0A-4A24-AECC-DADA2E819996}" dt="2021-03-01T15:37:10.599" v="4892" actId="26606"/>
          <ac:spMkLst>
            <pc:docMk/>
            <pc:sldMk cId="1554022807" sldId="290"/>
            <ac:spMk id="9" creationId="{D12DDE76-C203-4047-9998-63900085B5E8}"/>
          </ac:spMkLst>
        </pc:spChg>
        <pc:spChg chg="add">
          <ac:chgData name="Weifeng Xu" userId="e7aed605-a3dd-4d5a-a692-a87037af107b" providerId="ADAL" clId="{AA256C9C-DD0A-4A24-AECC-DADA2E819996}" dt="2021-03-01T15:37:10.599" v="4892" actId="26606"/>
          <ac:spMkLst>
            <pc:docMk/>
            <pc:sldMk cId="1554022807" sldId="290"/>
            <ac:spMk id="14" creationId="{D4771268-CB57-404A-9271-370EB28F6090}"/>
          </ac:spMkLst>
        </pc:spChg>
        <pc:picChg chg="add mod">
          <ac:chgData name="Weifeng Xu" userId="e7aed605-a3dd-4d5a-a692-a87037af107b" providerId="ADAL" clId="{AA256C9C-DD0A-4A24-AECC-DADA2E819996}" dt="2021-03-01T15:37:10.599" v="4892" actId="26606"/>
          <ac:picMkLst>
            <pc:docMk/>
            <pc:sldMk cId="1554022807" sldId="290"/>
            <ac:picMk id="4" creationId="{16DA0CAC-D5DB-4508-A4AB-9879F618F42F}"/>
          </ac:picMkLst>
        </pc:picChg>
        <pc:cxnChg chg="add">
          <ac:chgData name="Weifeng Xu" userId="e7aed605-a3dd-4d5a-a692-a87037af107b" providerId="ADAL" clId="{AA256C9C-DD0A-4A24-AECC-DADA2E819996}" dt="2021-03-01T15:40:09.662" v="4901" actId="11529"/>
          <ac:cxnSpMkLst>
            <pc:docMk/>
            <pc:sldMk cId="1554022807" sldId="290"/>
            <ac:cxnSpMk id="7" creationId="{57ACD962-88F0-4277-84F9-06B6C235233B}"/>
          </ac:cxnSpMkLst>
        </pc:cxnChg>
      </pc:sldChg>
      <pc:sldChg chg="addSp delSp modSp new del mod modClrScheme chgLayout">
        <pc:chgData name="Weifeng Xu" userId="e7aed605-a3dd-4d5a-a692-a87037af107b" providerId="ADAL" clId="{AA256C9C-DD0A-4A24-AECC-DADA2E819996}" dt="2021-03-01T20:29:24.171" v="5132" actId="47"/>
        <pc:sldMkLst>
          <pc:docMk/>
          <pc:sldMk cId="827751928" sldId="291"/>
        </pc:sldMkLst>
        <pc:spChg chg="del mod ord">
          <ac:chgData name="Weifeng Xu" userId="e7aed605-a3dd-4d5a-a692-a87037af107b" providerId="ADAL" clId="{AA256C9C-DD0A-4A24-AECC-DADA2E819996}" dt="2021-03-01T15:59:57.387" v="4903" actId="700"/>
          <ac:spMkLst>
            <pc:docMk/>
            <pc:sldMk cId="827751928" sldId="291"/>
            <ac:spMk id="2" creationId="{6C2024A7-2AF8-4FEC-979A-3D039241A9D7}"/>
          </ac:spMkLst>
        </pc:spChg>
        <pc:spChg chg="del mod ord">
          <ac:chgData name="Weifeng Xu" userId="e7aed605-a3dd-4d5a-a692-a87037af107b" providerId="ADAL" clId="{AA256C9C-DD0A-4A24-AECC-DADA2E819996}" dt="2021-03-01T15:59:57.387" v="4903" actId="700"/>
          <ac:spMkLst>
            <pc:docMk/>
            <pc:sldMk cId="827751928" sldId="291"/>
            <ac:spMk id="3" creationId="{4598A1FC-DC28-49B3-8DA4-557E784BB69D}"/>
          </ac:spMkLst>
        </pc:spChg>
        <pc:spChg chg="add mod ord">
          <ac:chgData name="Weifeng Xu" userId="e7aed605-a3dd-4d5a-a692-a87037af107b" providerId="ADAL" clId="{AA256C9C-DD0A-4A24-AECC-DADA2E819996}" dt="2021-03-01T16:00:28.781" v="4930" actId="700"/>
          <ac:spMkLst>
            <pc:docMk/>
            <pc:sldMk cId="827751928" sldId="291"/>
            <ac:spMk id="4" creationId="{65BF7DBD-A8D3-4AD4-A0D6-1482252CCA3C}"/>
          </ac:spMkLst>
        </pc:spChg>
        <pc:spChg chg="add del mod ord">
          <ac:chgData name="Weifeng Xu" userId="e7aed605-a3dd-4d5a-a692-a87037af107b" providerId="ADAL" clId="{AA256C9C-DD0A-4A24-AECC-DADA2E819996}" dt="2021-03-01T16:00:28.781" v="4930" actId="700"/>
          <ac:spMkLst>
            <pc:docMk/>
            <pc:sldMk cId="827751928" sldId="291"/>
            <ac:spMk id="5" creationId="{5D835CAD-039D-4743-B336-AFD61D7984AA}"/>
          </ac:spMkLst>
        </pc:spChg>
      </pc:sldChg>
      <pc:sldChg chg="addSp delSp modSp new del mod ord setBg">
        <pc:chgData name="Weifeng Xu" userId="e7aed605-a3dd-4d5a-a692-a87037af107b" providerId="ADAL" clId="{AA256C9C-DD0A-4A24-AECC-DADA2E819996}" dt="2021-03-01T19:58:03.679" v="5073" actId="47"/>
        <pc:sldMkLst>
          <pc:docMk/>
          <pc:sldMk cId="3822761523" sldId="292"/>
        </pc:sldMkLst>
        <pc:spChg chg="mod">
          <ac:chgData name="Weifeng Xu" userId="e7aed605-a3dd-4d5a-a692-a87037af107b" providerId="ADAL" clId="{AA256C9C-DD0A-4A24-AECC-DADA2E819996}" dt="2021-03-01T16:12:16.700" v="4980" actId="26606"/>
          <ac:spMkLst>
            <pc:docMk/>
            <pc:sldMk cId="3822761523" sldId="292"/>
            <ac:spMk id="2" creationId="{222A8DE7-D807-468C-ACB7-E603ADF64935}"/>
          </ac:spMkLst>
        </pc:spChg>
        <pc:spChg chg="add del">
          <ac:chgData name="Weifeng Xu" userId="e7aed605-a3dd-4d5a-a692-a87037af107b" providerId="ADAL" clId="{AA256C9C-DD0A-4A24-AECC-DADA2E819996}" dt="2021-03-01T16:12:16.697" v="4979" actId="26606"/>
          <ac:spMkLst>
            <pc:docMk/>
            <pc:sldMk cId="3822761523" sldId="292"/>
            <ac:spMk id="9" creationId="{D12DDE76-C203-4047-9998-63900085B5E8}"/>
          </ac:spMkLst>
        </pc:spChg>
        <pc:spChg chg="add">
          <ac:chgData name="Weifeng Xu" userId="e7aed605-a3dd-4d5a-a692-a87037af107b" providerId="ADAL" clId="{AA256C9C-DD0A-4A24-AECC-DADA2E819996}" dt="2021-03-01T16:12:16.700" v="4980" actId="26606"/>
          <ac:spMkLst>
            <pc:docMk/>
            <pc:sldMk cId="3822761523" sldId="292"/>
            <ac:spMk id="12" creationId="{ACBE1851-2230-47A9-B000-CE9046EA61B9}"/>
          </ac:spMkLst>
        </pc:spChg>
        <pc:picChg chg="add mod">
          <ac:chgData name="Weifeng Xu" userId="e7aed605-a3dd-4d5a-a692-a87037af107b" providerId="ADAL" clId="{AA256C9C-DD0A-4A24-AECC-DADA2E819996}" dt="2021-03-01T16:12:21.879" v="4981" actId="27614"/>
          <ac:picMkLst>
            <pc:docMk/>
            <pc:sldMk cId="3822761523" sldId="292"/>
            <ac:picMk id="4" creationId="{6213F7E6-FF7A-4337-8736-80D6B4EF79C2}"/>
          </ac:picMkLst>
        </pc:picChg>
        <pc:cxnChg chg="add">
          <ac:chgData name="Weifeng Xu" userId="e7aed605-a3dd-4d5a-a692-a87037af107b" providerId="ADAL" clId="{AA256C9C-DD0A-4A24-AECC-DADA2E819996}" dt="2021-03-01T16:12:16.700" v="4980" actId="26606"/>
          <ac:cxnSpMkLst>
            <pc:docMk/>
            <pc:sldMk cId="3822761523" sldId="292"/>
            <ac:cxnSpMk id="11" creationId="{23B93832-6514-44F4-849B-5EE2C8A2337D}"/>
          </ac:cxnSpMkLst>
        </pc:cxnChg>
      </pc:sldChg>
      <pc:sldChg chg="addSp delSp modSp new mod ord modNotesTx">
        <pc:chgData name="Weifeng Xu" userId="e7aed605-a3dd-4d5a-a692-a87037af107b" providerId="ADAL" clId="{AA256C9C-DD0A-4A24-AECC-DADA2E819996}" dt="2021-03-01T20:08:39.822" v="5122" actId="1076"/>
        <pc:sldMkLst>
          <pc:docMk/>
          <pc:sldMk cId="1757879576" sldId="293"/>
        </pc:sldMkLst>
        <pc:spChg chg="mod">
          <ac:chgData name="Weifeng Xu" userId="e7aed605-a3dd-4d5a-a692-a87037af107b" providerId="ADAL" clId="{AA256C9C-DD0A-4A24-AECC-DADA2E819996}" dt="2021-03-01T18:05:26.481" v="5034" actId="20577"/>
          <ac:spMkLst>
            <pc:docMk/>
            <pc:sldMk cId="1757879576" sldId="293"/>
            <ac:spMk id="2" creationId="{E0DA919B-B4D4-4191-872F-42E7A3CE082A}"/>
          </ac:spMkLst>
        </pc:spChg>
        <pc:spChg chg="add mod">
          <ac:chgData name="Weifeng Xu" userId="e7aed605-a3dd-4d5a-a692-a87037af107b" providerId="ADAL" clId="{AA256C9C-DD0A-4A24-AECC-DADA2E819996}" dt="2021-03-01T19:55:49.520" v="5072" actId="20577"/>
          <ac:spMkLst>
            <pc:docMk/>
            <pc:sldMk cId="1757879576" sldId="293"/>
            <ac:spMk id="10" creationId="{7D888DA4-F473-4ADA-9710-4DD14051CDA5}"/>
          </ac:spMkLst>
        </pc:spChg>
        <pc:spChg chg="add mod">
          <ac:chgData name="Weifeng Xu" userId="e7aed605-a3dd-4d5a-a692-a87037af107b" providerId="ADAL" clId="{AA256C9C-DD0A-4A24-AECC-DADA2E819996}" dt="2021-03-01T20:02:30.027" v="5088" actId="1076"/>
          <ac:spMkLst>
            <pc:docMk/>
            <pc:sldMk cId="1757879576" sldId="293"/>
            <ac:spMk id="15" creationId="{6367688B-5113-4074-8D23-EDCDA43A265C}"/>
          </ac:spMkLst>
        </pc:spChg>
        <pc:spChg chg="add del">
          <ac:chgData name="Weifeng Xu" userId="e7aed605-a3dd-4d5a-a692-a87037af107b" providerId="ADAL" clId="{AA256C9C-DD0A-4A24-AECC-DADA2E819996}" dt="2021-03-01T20:04:51.682" v="5091" actId="22"/>
          <ac:spMkLst>
            <pc:docMk/>
            <pc:sldMk cId="1757879576" sldId="293"/>
            <ac:spMk id="17" creationId="{4D8D7673-DD45-4960-821B-F48999AAFCE6}"/>
          </ac:spMkLst>
        </pc:spChg>
        <pc:spChg chg="add del mod">
          <ac:chgData name="Weifeng Xu" userId="e7aed605-a3dd-4d5a-a692-a87037af107b" providerId="ADAL" clId="{AA256C9C-DD0A-4A24-AECC-DADA2E819996}" dt="2021-03-01T20:06:20.603" v="5106" actId="478"/>
          <ac:spMkLst>
            <pc:docMk/>
            <pc:sldMk cId="1757879576" sldId="293"/>
            <ac:spMk id="19" creationId="{CED55DE0-FFC2-4C9A-A076-7202EACA5B7B}"/>
          </ac:spMkLst>
        </pc:spChg>
        <pc:spChg chg="add mod">
          <ac:chgData name="Weifeng Xu" userId="e7aed605-a3dd-4d5a-a692-a87037af107b" providerId="ADAL" clId="{AA256C9C-DD0A-4A24-AECC-DADA2E819996}" dt="2021-03-01T20:06:44.720" v="5112" actId="1076"/>
          <ac:spMkLst>
            <pc:docMk/>
            <pc:sldMk cId="1757879576" sldId="293"/>
            <ac:spMk id="21" creationId="{1437638D-40D0-4886-A963-7A7EAA8ED1A2}"/>
          </ac:spMkLst>
        </pc:spChg>
        <pc:spChg chg="add mod">
          <ac:chgData name="Weifeng Xu" userId="e7aed605-a3dd-4d5a-a692-a87037af107b" providerId="ADAL" clId="{AA256C9C-DD0A-4A24-AECC-DADA2E819996}" dt="2021-03-01T20:08:39.822" v="5122" actId="1076"/>
          <ac:spMkLst>
            <pc:docMk/>
            <pc:sldMk cId="1757879576" sldId="293"/>
            <ac:spMk id="23" creationId="{5635E57E-CAF7-49C4-BEEA-416B00E875C3}"/>
          </ac:spMkLst>
        </pc:spChg>
        <pc:picChg chg="add del mod">
          <ac:chgData name="Weifeng Xu" userId="e7aed605-a3dd-4d5a-a692-a87037af107b" providerId="ADAL" clId="{AA256C9C-DD0A-4A24-AECC-DADA2E819996}" dt="2021-03-01T19:33:41.440" v="5041" actId="478"/>
          <ac:picMkLst>
            <pc:docMk/>
            <pc:sldMk cId="1757879576" sldId="293"/>
            <ac:picMk id="4" creationId="{71A3B0D1-6A0C-4B9B-BA5A-E444CF48A8EB}"/>
          </ac:picMkLst>
        </pc:picChg>
        <pc:picChg chg="add del mod">
          <ac:chgData name="Weifeng Xu" userId="e7aed605-a3dd-4d5a-a692-a87037af107b" providerId="ADAL" clId="{AA256C9C-DD0A-4A24-AECC-DADA2E819996}" dt="2021-03-01T20:06:18.583" v="5105" actId="478"/>
          <ac:picMkLst>
            <pc:docMk/>
            <pc:sldMk cId="1757879576" sldId="293"/>
            <ac:picMk id="8" creationId="{EA0AF362-C7E9-4884-A85D-5035CC82C8D6}"/>
          </ac:picMkLst>
        </pc:picChg>
        <pc:cxnChg chg="add del mod">
          <ac:chgData name="Weifeng Xu" userId="e7aed605-a3dd-4d5a-a692-a87037af107b" providerId="ADAL" clId="{AA256C9C-DD0A-4A24-AECC-DADA2E819996}" dt="2021-03-01T19:32:38.941" v="5040" actId="11529"/>
          <ac:cxnSpMkLst>
            <pc:docMk/>
            <pc:sldMk cId="1757879576" sldId="293"/>
            <ac:cxnSpMk id="6" creationId="{FB05FF97-FF57-467A-B343-972C785A3010}"/>
          </ac:cxnSpMkLst>
        </pc:cxnChg>
        <pc:cxnChg chg="add mod">
          <ac:chgData name="Weifeng Xu" userId="e7aed605-a3dd-4d5a-a692-a87037af107b" providerId="ADAL" clId="{AA256C9C-DD0A-4A24-AECC-DADA2E819996}" dt="2021-03-01T19:55:16.135" v="5071" actId="14100"/>
          <ac:cxnSpMkLst>
            <pc:docMk/>
            <pc:sldMk cId="1757879576" sldId="293"/>
            <ac:cxnSpMk id="12" creationId="{7676F4EF-7A45-4E88-AB2A-88FFC38F3B08}"/>
          </ac:cxnSpMkLst>
        </pc:cxnChg>
      </pc:sldChg>
      <pc:sldChg chg="addSp modSp new mod">
        <pc:chgData name="Weifeng Xu" userId="e7aed605-a3dd-4d5a-a692-a87037af107b" providerId="ADAL" clId="{AA256C9C-DD0A-4A24-AECC-DADA2E819996}" dt="2021-03-01T20:44:25.886" v="5190" actId="14100"/>
        <pc:sldMkLst>
          <pc:docMk/>
          <pc:sldMk cId="2207446241" sldId="294"/>
        </pc:sldMkLst>
        <pc:spChg chg="mod">
          <ac:chgData name="Weifeng Xu" userId="e7aed605-a3dd-4d5a-a692-a87037af107b" providerId="ADAL" clId="{AA256C9C-DD0A-4A24-AECC-DADA2E819996}" dt="2021-03-01T20:36:58.770" v="5186" actId="20577"/>
          <ac:spMkLst>
            <pc:docMk/>
            <pc:sldMk cId="2207446241" sldId="294"/>
            <ac:spMk id="2" creationId="{F6BE2274-8DF1-4CCF-BCB5-123C26F5E421}"/>
          </ac:spMkLst>
        </pc:spChg>
        <pc:picChg chg="add mod">
          <ac:chgData name="Weifeng Xu" userId="e7aed605-a3dd-4d5a-a692-a87037af107b" providerId="ADAL" clId="{AA256C9C-DD0A-4A24-AECC-DADA2E819996}" dt="2021-03-01T20:44:25.886" v="5190" actId="14100"/>
          <ac:picMkLst>
            <pc:docMk/>
            <pc:sldMk cId="2207446241" sldId="294"/>
            <ac:picMk id="4" creationId="{32B22B49-AEF0-4D25-B962-44A4FDD83599}"/>
          </ac:picMkLst>
        </pc:picChg>
      </pc:sldChg>
      <pc:sldChg chg="addSp delSp modSp new del mod setBg chgLayout">
        <pc:chgData name="Weifeng Xu" userId="e7aed605-a3dd-4d5a-a692-a87037af107b" providerId="ADAL" clId="{AA256C9C-DD0A-4A24-AECC-DADA2E819996}" dt="2021-03-03T15:27:12.431" v="7115" actId="47"/>
        <pc:sldMkLst>
          <pc:docMk/>
          <pc:sldMk cId="4055577986" sldId="295"/>
        </pc:sldMkLst>
        <pc:spChg chg="del">
          <ac:chgData name="Weifeng Xu" userId="e7aed605-a3dd-4d5a-a692-a87037af107b" providerId="ADAL" clId="{AA256C9C-DD0A-4A24-AECC-DADA2E819996}" dt="2021-03-01T22:24:28.677" v="5192" actId="700"/>
          <ac:spMkLst>
            <pc:docMk/>
            <pc:sldMk cId="4055577986" sldId="295"/>
            <ac:spMk id="2" creationId="{954ABAD8-8205-4B63-81CC-6D304515EF1C}"/>
          </ac:spMkLst>
        </pc:spChg>
        <pc:spChg chg="add mod ord">
          <ac:chgData name="Weifeng Xu" userId="e7aed605-a3dd-4d5a-a692-a87037af107b" providerId="ADAL" clId="{AA256C9C-DD0A-4A24-AECC-DADA2E819996}" dt="2021-03-02T00:23:40.511" v="5428" actId="108"/>
          <ac:spMkLst>
            <pc:docMk/>
            <pc:sldMk cId="4055577986" sldId="295"/>
            <ac:spMk id="3" creationId="{AC406A2A-3050-4D4B-9A2F-377279F02D41}"/>
          </ac:spMkLst>
        </pc:spChg>
        <pc:spChg chg="add mod">
          <ac:chgData name="Weifeng Xu" userId="e7aed605-a3dd-4d5a-a692-a87037af107b" providerId="ADAL" clId="{AA256C9C-DD0A-4A24-AECC-DADA2E819996}" dt="2021-03-02T00:11:58.936" v="5323" actId="20577"/>
          <ac:spMkLst>
            <pc:docMk/>
            <pc:sldMk cId="4055577986" sldId="295"/>
            <ac:spMk id="8" creationId="{77105971-689A-489D-BE30-71367E978AC8}"/>
          </ac:spMkLst>
        </pc:spChg>
        <pc:spChg chg="add">
          <ac:chgData name="Weifeng Xu" userId="e7aed605-a3dd-4d5a-a692-a87037af107b" providerId="ADAL" clId="{AA256C9C-DD0A-4A24-AECC-DADA2E819996}" dt="2021-03-01T22:26:29.909" v="5206" actId="26606"/>
          <ac:spMkLst>
            <pc:docMk/>
            <pc:sldMk cId="4055577986" sldId="295"/>
            <ac:spMk id="10" creationId="{D4771268-CB57-404A-9271-370EB28F6090}"/>
          </ac:spMkLst>
        </pc:spChg>
        <pc:picChg chg="add mod">
          <ac:chgData name="Weifeng Xu" userId="e7aed605-a3dd-4d5a-a692-a87037af107b" providerId="ADAL" clId="{AA256C9C-DD0A-4A24-AECC-DADA2E819996}" dt="2021-03-01T22:31:53.145" v="5294" actId="1076"/>
          <ac:picMkLst>
            <pc:docMk/>
            <pc:sldMk cId="4055577986" sldId="295"/>
            <ac:picMk id="5" creationId="{DB139A23-156A-4B9C-ADFE-E8401F544D2F}"/>
          </ac:picMkLst>
        </pc:picChg>
      </pc:sldChg>
      <pc:sldChg chg="addSp delSp modSp new del mod modClrScheme chgLayout">
        <pc:chgData name="Weifeng Xu" userId="e7aed605-a3dd-4d5a-a692-a87037af107b" providerId="ADAL" clId="{AA256C9C-DD0A-4A24-AECC-DADA2E819996}" dt="2021-03-06T01:16:51.790" v="10671" actId="47"/>
        <pc:sldMkLst>
          <pc:docMk/>
          <pc:sldMk cId="2323005149" sldId="296"/>
        </pc:sldMkLst>
        <pc:spChg chg="del mod ord">
          <ac:chgData name="Weifeng Xu" userId="e7aed605-a3dd-4d5a-a692-a87037af107b" providerId="ADAL" clId="{AA256C9C-DD0A-4A24-AECC-DADA2E819996}" dt="2021-03-02T00:19:00.409" v="5332" actId="700"/>
          <ac:spMkLst>
            <pc:docMk/>
            <pc:sldMk cId="2323005149" sldId="296"/>
            <ac:spMk id="2" creationId="{D8978D4D-D538-4149-8917-2ED83F650B47}"/>
          </ac:spMkLst>
        </pc:spChg>
        <pc:spChg chg="add mod ord">
          <ac:chgData name="Weifeng Xu" userId="e7aed605-a3dd-4d5a-a692-a87037af107b" providerId="ADAL" clId="{AA256C9C-DD0A-4A24-AECC-DADA2E819996}" dt="2021-03-02T00:19:02.511" v="5333"/>
          <ac:spMkLst>
            <pc:docMk/>
            <pc:sldMk cId="2323005149" sldId="296"/>
            <ac:spMk id="3" creationId="{B8758BF5-58C3-4201-BA87-7F229D24CDC8}"/>
          </ac:spMkLst>
        </pc:spChg>
        <pc:spChg chg="add mod ord">
          <ac:chgData name="Weifeng Xu" userId="e7aed605-a3dd-4d5a-a692-a87037af107b" providerId="ADAL" clId="{AA256C9C-DD0A-4A24-AECC-DADA2E819996}" dt="2021-03-02T00:19:00.409" v="5332" actId="700"/>
          <ac:spMkLst>
            <pc:docMk/>
            <pc:sldMk cId="2323005149" sldId="296"/>
            <ac:spMk id="4" creationId="{D3445232-4E9E-4FA0-AA73-D932A67D061C}"/>
          </ac:spMkLst>
        </pc:spChg>
      </pc:sldChg>
      <pc:sldChg chg="addSp delSp modSp new mod ord modClrScheme chgLayout modNotesTx">
        <pc:chgData name="Weifeng Xu" userId="e7aed605-a3dd-4d5a-a692-a87037af107b" providerId="ADAL" clId="{AA256C9C-DD0A-4A24-AECC-DADA2E819996}" dt="2021-03-02T20:23:07.964" v="5989" actId="13822"/>
        <pc:sldMkLst>
          <pc:docMk/>
          <pc:sldMk cId="2224677796" sldId="297"/>
        </pc:sldMkLst>
        <pc:spChg chg="del">
          <ac:chgData name="Weifeng Xu" userId="e7aed605-a3dd-4d5a-a692-a87037af107b" providerId="ADAL" clId="{AA256C9C-DD0A-4A24-AECC-DADA2E819996}" dt="2021-03-02T01:25:41.198" v="5524" actId="700"/>
          <ac:spMkLst>
            <pc:docMk/>
            <pc:sldMk cId="2224677796" sldId="297"/>
            <ac:spMk id="2" creationId="{1A59C24E-DE47-4281-AB9C-FAE665CEE72E}"/>
          </ac:spMkLst>
        </pc:spChg>
        <pc:spChg chg="add mod ord">
          <ac:chgData name="Weifeng Xu" userId="e7aed605-a3dd-4d5a-a692-a87037af107b" providerId="ADAL" clId="{AA256C9C-DD0A-4A24-AECC-DADA2E819996}" dt="2021-03-02T02:20:45.079" v="5529" actId="700"/>
          <ac:spMkLst>
            <pc:docMk/>
            <pc:sldMk cId="2224677796" sldId="297"/>
            <ac:spMk id="3" creationId="{F84EC4DD-33B7-4864-9743-CADBBF309494}"/>
          </ac:spMkLst>
        </pc:spChg>
        <pc:spChg chg="add del mod">
          <ac:chgData name="Weifeng Xu" userId="e7aed605-a3dd-4d5a-a692-a87037af107b" providerId="ADAL" clId="{AA256C9C-DD0A-4A24-AECC-DADA2E819996}" dt="2021-03-02T02:20:45.079" v="5529" actId="700"/>
          <ac:spMkLst>
            <pc:docMk/>
            <pc:sldMk cId="2224677796" sldId="297"/>
            <ac:spMk id="4" creationId="{78BB803C-EF22-4EB9-8236-4C2419EAF656}"/>
          </ac:spMkLst>
        </pc:spChg>
        <pc:spChg chg="add mod">
          <ac:chgData name="Weifeng Xu" userId="e7aed605-a3dd-4d5a-a692-a87037af107b" providerId="ADAL" clId="{AA256C9C-DD0A-4A24-AECC-DADA2E819996}" dt="2021-03-02T02:26:58.244" v="5562" actId="404"/>
          <ac:spMkLst>
            <pc:docMk/>
            <pc:sldMk cId="2224677796" sldId="297"/>
            <ac:spMk id="7" creationId="{595CCB2D-7C3E-484A-ADE6-B1F107839E0A}"/>
          </ac:spMkLst>
        </pc:spChg>
        <pc:spChg chg="add mod">
          <ac:chgData name="Weifeng Xu" userId="e7aed605-a3dd-4d5a-a692-a87037af107b" providerId="ADAL" clId="{AA256C9C-DD0A-4A24-AECC-DADA2E819996}" dt="2021-03-02T02:29:08.889" v="5621" actId="114"/>
          <ac:spMkLst>
            <pc:docMk/>
            <pc:sldMk cId="2224677796" sldId="297"/>
            <ac:spMk id="10" creationId="{9FD4F1C9-81CE-472E-9AB7-EACC06B8B99F}"/>
          </ac:spMkLst>
        </pc:spChg>
        <pc:spChg chg="add mod">
          <ac:chgData name="Weifeng Xu" userId="e7aed605-a3dd-4d5a-a692-a87037af107b" providerId="ADAL" clId="{AA256C9C-DD0A-4A24-AECC-DADA2E819996}" dt="2021-03-02T20:23:00.963" v="5987" actId="1076"/>
          <ac:spMkLst>
            <pc:docMk/>
            <pc:sldMk cId="2224677796" sldId="297"/>
            <ac:spMk id="11" creationId="{67BB188A-47DA-401D-A13F-1F3993CA7ED4}"/>
          </ac:spMkLst>
        </pc:spChg>
        <pc:spChg chg="add mod">
          <ac:chgData name="Weifeng Xu" userId="e7aed605-a3dd-4d5a-a692-a87037af107b" providerId="ADAL" clId="{AA256C9C-DD0A-4A24-AECC-DADA2E819996}" dt="2021-03-02T02:31:24.990" v="5650" actId="1076"/>
          <ac:spMkLst>
            <pc:docMk/>
            <pc:sldMk cId="2224677796" sldId="297"/>
            <ac:spMk id="16" creationId="{08A18B27-44C3-4130-8BAA-1B2E3F099F54}"/>
          </ac:spMkLst>
        </pc:spChg>
        <pc:picChg chg="add mod">
          <ac:chgData name="Weifeng Xu" userId="e7aed605-a3dd-4d5a-a692-a87037af107b" providerId="ADAL" clId="{AA256C9C-DD0A-4A24-AECC-DADA2E819996}" dt="2021-03-02T02:26:17.622" v="5534" actId="14100"/>
          <ac:picMkLst>
            <pc:docMk/>
            <pc:sldMk cId="2224677796" sldId="297"/>
            <ac:picMk id="6" creationId="{751C4097-7D26-4B09-AD45-2C6EAA10E45F}"/>
          </ac:picMkLst>
        </pc:picChg>
        <pc:picChg chg="add mod">
          <ac:chgData name="Weifeng Xu" userId="e7aed605-a3dd-4d5a-a692-a87037af107b" providerId="ADAL" clId="{AA256C9C-DD0A-4A24-AECC-DADA2E819996}" dt="2021-03-02T02:30:59.125" v="5629" actId="14100"/>
          <ac:picMkLst>
            <pc:docMk/>
            <pc:sldMk cId="2224677796" sldId="297"/>
            <ac:picMk id="12" creationId="{64EA7A13-7250-4834-A809-DABA6C189EBB}"/>
          </ac:picMkLst>
        </pc:picChg>
        <pc:cxnChg chg="add mod">
          <ac:chgData name="Weifeng Xu" userId="e7aed605-a3dd-4d5a-a692-a87037af107b" providerId="ADAL" clId="{AA256C9C-DD0A-4A24-AECC-DADA2E819996}" dt="2021-03-02T20:23:07.964" v="5989" actId="13822"/>
          <ac:cxnSpMkLst>
            <pc:docMk/>
            <pc:sldMk cId="2224677796" sldId="297"/>
            <ac:cxnSpMk id="5" creationId="{AAC384D2-D02E-4C0F-BA14-1BB7D3D01081}"/>
          </ac:cxnSpMkLst>
        </pc:cxnChg>
        <pc:cxnChg chg="add mod">
          <ac:chgData name="Weifeng Xu" userId="e7aed605-a3dd-4d5a-a692-a87037af107b" providerId="ADAL" clId="{AA256C9C-DD0A-4A24-AECC-DADA2E819996}" dt="2021-03-02T02:27:07.546" v="5564" actId="13822"/>
          <ac:cxnSpMkLst>
            <pc:docMk/>
            <pc:sldMk cId="2224677796" sldId="297"/>
            <ac:cxnSpMk id="9" creationId="{5AEEB4ED-610F-4988-ADD1-D79F90C5DFEF}"/>
          </ac:cxnSpMkLst>
        </pc:cxnChg>
        <pc:cxnChg chg="add mod">
          <ac:chgData name="Weifeng Xu" userId="e7aed605-a3dd-4d5a-a692-a87037af107b" providerId="ADAL" clId="{AA256C9C-DD0A-4A24-AECC-DADA2E819996}" dt="2021-03-02T02:31:01.518" v="5630" actId="14100"/>
          <ac:cxnSpMkLst>
            <pc:docMk/>
            <pc:sldMk cId="2224677796" sldId="297"/>
            <ac:cxnSpMk id="14" creationId="{D3B2580A-5140-42D8-A717-64843833F5C8}"/>
          </ac:cxnSpMkLst>
        </pc:cxnChg>
      </pc:sldChg>
      <pc:sldChg chg="addSp delSp modSp new mod modClrScheme chgLayout modNotesTx">
        <pc:chgData name="Weifeng Xu" userId="e7aed605-a3dd-4d5a-a692-a87037af107b" providerId="ADAL" clId="{AA256C9C-DD0A-4A24-AECC-DADA2E819996}" dt="2021-03-02T02:38:46.566" v="5710" actId="1076"/>
        <pc:sldMkLst>
          <pc:docMk/>
          <pc:sldMk cId="1105583169" sldId="298"/>
        </pc:sldMkLst>
        <pc:spChg chg="del">
          <ac:chgData name="Weifeng Xu" userId="e7aed605-a3dd-4d5a-a692-a87037af107b" providerId="ADAL" clId="{AA256C9C-DD0A-4A24-AECC-DADA2E819996}" dt="2021-03-02T02:36:12.648" v="5659" actId="700"/>
          <ac:spMkLst>
            <pc:docMk/>
            <pc:sldMk cId="1105583169" sldId="298"/>
            <ac:spMk id="2" creationId="{70111D2C-80AC-4541-B2C4-82871F4AC1E0}"/>
          </ac:spMkLst>
        </pc:spChg>
        <pc:spChg chg="add mod">
          <ac:chgData name="Weifeng Xu" userId="e7aed605-a3dd-4d5a-a692-a87037af107b" providerId="ADAL" clId="{AA256C9C-DD0A-4A24-AECC-DADA2E819996}" dt="2021-03-02T02:37:44.022" v="5706" actId="114"/>
          <ac:spMkLst>
            <pc:docMk/>
            <pc:sldMk cId="1105583169" sldId="298"/>
            <ac:spMk id="5" creationId="{C583F394-0BCB-47F5-B6CD-9BC6FF02ED93}"/>
          </ac:spMkLst>
        </pc:spChg>
        <pc:picChg chg="add mod">
          <ac:chgData name="Weifeng Xu" userId="e7aed605-a3dd-4d5a-a692-a87037af107b" providerId="ADAL" clId="{AA256C9C-DD0A-4A24-AECC-DADA2E819996}" dt="2021-03-02T02:36:29.182" v="5663" actId="1076"/>
          <ac:picMkLst>
            <pc:docMk/>
            <pc:sldMk cId="1105583169" sldId="298"/>
            <ac:picMk id="4" creationId="{D9A8D110-DC96-4B6F-B60A-2FD8E2C4EB75}"/>
          </ac:picMkLst>
        </pc:picChg>
        <pc:picChg chg="add mod">
          <ac:chgData name="Weifeng Xu" userId="e7aed605-a3dd-4d5a-a692-a87037af107b" providerId="ADAL" clId="{AA256C9C-DD0A-4A24-AECC-DADA2E819996}" dt="2021-03-02T02:38:46.566" v="5710" actId="1076"/>
          <ac:picMkLst>
            <pc:docMk/>
            <pc:sldMk cId="1105583169" sldId="298"/>
            <ac:picMk id="7" creationId="{925D33D0-AA5F-4429-B6A1-1C20D94E4949}"/>
          </ac:picMkLst>
        </pc:picChg>
      </pc:sldChg>
      <pc:sldChg chg="addSp delSp modSp new mod modNotesTx">
        <pc:chgData name="Weifeng Xu" userId="e7aed605-a3dd-4d5a-a692-a87037af107b" providerId="ADAL" clId="{AA256C9C-DD0A-4A24-AECC-DADA2E819996}" dt="2021-03-03T15:30:40.779" v="7131" actId="14100"/>
        <pc:sldMkLst>
          <pc:docMk/>
          <pc:sldMk cId="3471057309" sldId="299"/>
        </pc:sldMkLst>
        <pc:spChg chg="add mod">
          <ac:chgData name="Weifeng Xu" userId="e7aed605-a3dd-4d5a-a692-a87037af107b" providerId="ADAL" clId="{AA256C9C-DD0A-4A24-AECC-DADA2E819996}" dt="2021-03-02T03:19:51.432" v="5868" actId="208"/>
          <ac:spMkLst>
            <pc:docMk/>
            <pc:sldMk cId="3471057309" sldId="299"/>
            <ac:spMk id="6" creationId="{2F523198-4744-49D0-BE12-98B77E5973C1}"/>
          </ac:spMkLst>
        </pc:spChg>
        <pc:spChg chg="add mod">
          <ac:chgData name="Weifeng Xu" userId="e7aed605-a3dd-4d5a-a692-a87037af107b" providerId="ADAL" clId="{AA256C9C-DD0A-4A24-AECC-DADA2E819996}" dt="2021-03-02T03:09:44.538" v="5777" actId="1076"/>
          <ac:spMkLst>
            <pc:docMk/>
            <pc:sldMk cId="3471057309" sldId="299"/>
            <ac:spMk id="8" creationId="{53DEBC47-2B0C-4F93-9562-0594B0928AB2}"/>
          </ac:spMkLst>
        </pc:spChg>
        <pc:spChg chg="add mod">
          <ac:chgData name="Weifeng Xu" userId="e7aed605-a3dd-4d5a-a692-a87037af107b" providerId="ADAL" clId="{AA256C9C-DD0A-4A24-AECC-DADA2E819996}" dt="2021-03-02T03:16:28.443" v="5856" actId="20577"/>
          <ac:spMkLst>
            <pc:docMk/>
            <pc:sldMk cId="3471057309" sldId="299"/>
            <ac:spMk id="14" creationId="{C26B21A4-5D61-4530-A811-796C745718FD}"/>
          </ac:spMkLst>
        </pc:spChg>
        <pc:spChg chg="add mod">
          <ac:chgData name="Weifeng Xu" userId="e7aed605-a3dd-4d5a-a692-a87037af107b" providerId="ADAL" clId="{AA256C9C-DD0A-4A24-AECC-DADA2E819996}" dt="2021-03-02T03:17:41.407" v="5866" actId="1076"/>
          <ac:spMkLst>
            <pc:docMk/>
            <pc:sldMk cId="3471057309" sldId="299"/>
            <ac:spMk id="16" creationId="{74EED319-2E7B-48D5-AE3C-78A7AD7C42C5}"/>
          </ac:spMkLst>
        </pc:spChg>
        <pc:picChg chg="add mod">
          <ac:chgData name="Weifeng Xu" userId="e7aed605-a3dd-4d5a-a692-a87037af107b" providerId="ADAL" clId="{AA256C9C-DD0A-4A24-AECC-DADA2E819996}" dt="2021-03-02T03:09:36.538" v="5773" actId="1076"/>
          <ac:picMkLst>
            <pc:docMk/>
            <pc:sldMk cId="3471057309" sldId="299"/>
            <ac:picMk id="3" creationId="{3615731B-721F-4FE4-926D-BA26E205F2ED}"/>
          </ac:picMkLst>
        </pc:picChg>
        <pc:picChg chg="add mod">
          <ac:chgData name="Weifeng Xu" userId="e7aed605-a3dd-4d5a-a692-a87037af107b" providerId="ADAL" clId="{AA256C9C-DD0A-4A24-AECC-DADA2E819996}" dt="2021-03-02T03:09:47.159" v="5778" actId="1076"/>
          <ac:picMkLst>
            <pc:docMk/>
            <pc:sldMk cId="3471057309" sldId="299"/>
            <ac:picMk id="5" creationId="{AB6A1B00-CDC1-44AB-B74D-7C75F841929C}"/>
          </ac:picMkLst>
        </pc:picChg>
        <pc:picChg chg="add del mod">
          <ac:chgData name="Weifeng Xu" userId="e7aed605-a3dd-4d5a-a692-a87037af107b" providerId="ADAL" clId="{AA256C9C-DD0A-4A24-AECC-DADA2E819996}" dt="2021-03-02T03:08:48.856" v="5767" actId="22"/>
          <ac:picMkLst>
            <pc:docMk/>
            <pc:sldMk cId="3471057309" sldId="299"/>
            <ac:picMk id="10" creationId="{29413F4D-0398-4078-853E-352803AE0664}"/>
          </ac:picMkLst>
        </pc:picChg>
        <pc:picChg chg="add mod">
          <ac:chgData name="Weifeng Xu" userId="e7aed605-a3dd-4d5a-a692-a87037af107b" providerId="ADAL" clId="{AA256C9C-DD0A-4A24-AECC-DADA2E819996}" dt="2021-03-02T03:09:56.744" v="5781" actId="1076"/>
          <ac:picMkLst>
            <pc:docMk/>
            <pc:sldMk cId="3471057309" sldId="299"/>
            <ac:picMk id="12" creationId="{CFBD4C7F-B734-486B-8C24-6F81EF2B5FCB}"/>
          </ac:picMkLst>
        </pc:picChg>
        <pc:picChg chg="add mod">
          <ac:chgData name="Weifeng Xu" userId="e7aed605-a3dd-4d5a-a692-a87037af107b" providerId="ADAL" clId="{AA256C9C-DD0A-4A24-AECC-DADA2E819996}" dt="2021-03-02T03:17:32.690" v="5864" actId="1076"/>
          <ac:picMkLst>
            <pc:docMk/>
            <pc:sldMk cId="3471057309" sldId="299"/>
            <ac:picMk id="18" creationId="{F628277D-EDAD-45F3-93CA-E43E09DDD243}"/>
          </ac:picMkLst>
        </pc:picChg>
        <pc:picChg chg="add mod">
          <ac:chgData name="Weifeng Xu" userId="e7aed605-a3dd-4d5a-a692-a87037af107b" providerId="ADAL" clId="{AA256C9C-DD0A-4A24-AECC-DADA2E819996}" dt="2021-03-02T03:17:34.423" v="5865" actId="1076"/>
          <ac:picMkLst>
            <pc:docMk/>
            <pc:sldMk cId="3471057309" sldId="299"/>
            <ac:picMk id="20" creationId="{0462B65B-1509-4296-B865-30E5981A0C79}"/>
          </ac:picMkLst>
        </pc:picChg>
        <pc:cxnChg chg="add del mod">
          <ac:chgData name="Weifeng Xu" userId="e7aed605-a3dd-4d5a-a692-a87037af107b" providerId="ADAL" clId="{AA256C9C-DD0A-4A24-AECC-DADA2E819996}" dt="2021-03-03T15:29:11.860" v="7119" actId="11529"/>
          <ac:cxnSpMkLst>
            <pc:docMk/>
            <pc:sldMk cId="3471057309" sldId="299"/>
            <ac:cxnSpMk id="4" creationId="{44C44A55-6AE9-4427-9330-31940E09CBA4}"/>
          </ac:cxnSpMkLst>
        </pc:cxnChg>
        <pc:cxnChg chg="add mod">
          <ac:chgData name="Weifeng Xu" userId="e7aed605-a3dd-4d5a-a692-a87037af107b" providerId="ADAL" clId="{AA256C9C-DD0A-4A24-AECC-DADA2E819996}" dt="2021-03-03T15:29:18.307" v="7121" actId="13822"/>
          <ac:cxnSpMkLst>
            <pc:docMk/>
            <pc:sldMk cId="3471057309" sldId="299"/>
            <ac:cxnSpMk id="9" creationId="{DAB4439E-65FE-498A-A843-01FB61773AB4}"/>
          </ac:cxnSpMkLst>
        </pc:cxnChg>
        <pc:cxnChg chg="add mod">
          <ac:chgData name="Weifeng Xu" userId="e7aed605-a3dd-4d5a-a692-a87037af107b" providerId="ADAL" clId="{AA256C9C-DD0A-4A24-AECC-DADA2E819996}" dt="2021-03-03T15:29:52.515" v="7123" actId="13822"/>
          <ac:cxnSpMkLst>
            <pc:docMk/>
            <pc:sldMk cId="3471057309" sldId="299"/>
            <ac:cxnSpMk id="11" creationId="{96E21891-0ACE-44EF-A2C2-59BBF4AE9258}"/>
          </ac:cxnSpMkLst>
        </pc:cxnChg>
        <pc:cxnChg chg="add mod">
          <ac:chgData name="Weifeng Xu" userId="e7aed605-a3dd-4d5a-a692-a87037af107b" providerId="ADAL" clId="{AA256C9C-DD0A-4A24-AECC-DADA2E819996}" dt="2021-03-03T15:30:02.260" v="7125" actId="13822"/>
          <ac:cxnSpMkLst>
            <pc:docMk/>
            <pc:sldMk cId="3471057309" sldId="299"/>
            <ac:cxnSpMk id="15" creationId="{C75ED13B-E817-4870-8DF8-D524DDF7E77E}"/>
          </ac:cxnSpMkLst>
        </pc:cxnChg>
        <pc:cxnChg chg="add mod">
          <ac:chgData name="Weifeng Xu" userId="e7aed605-a3dd-4d5a-a692-a87037af107b" providerId="ADAL" clId="{AA256C9C-DD0A-4A24-AECC-DADA2E819996}" dt="2021-03-03T15:30:37.311" v="7130" actId="14100"/>
          <ac:cxnSpMkLst>
            <pc:docMk/>
            <pc:sldMk cId="3471057309" sldId="299"/>
            <ac:cxnSpMk id="19" creationId="{8652B8FC-F906-4C09-ACA1-F3B20F1EE167}"/>
          </ac:cxnSpMkLst>
        </pc:cxnChg>
        <pc:cxnChg chg="add mod">
          <ac:chgData name="Weifeng Xu" userId="e7aed605-a3dd-4d5a-a692-a87037af107b" providerId="ADAL" clId="{AA256C9C-DD0A-4A24-AECC-DADA2E819996}" dt="2021-03-03T15:30:40.779" v="7131" actId="14100"/>
          <ac:cxnSpMkLst>
            <pc:docMk/>
            <pc:sldMk cId="3471057309" sldId="299"/>
            <ac:cxnSpMk id="22" creationId="{10830252-4A47-4B20-91C7-6EAF01D0897F}"/>
          </ac:cxnSpMkLst>
        </pc:cxnChg>
      </pc:sldChg>
      <pc:sldChg chg="addSp delSp modSp new mod setBg modNotesTx">
        <pc:chgData name="Weifeng Xu" userId="e7aed605-a3dd-4d5a-a692-a87037af107b" providerId="ADAL" clId="{AA256C9C-DD0A-4A24-AECC-DADA2E819996}" dt="2021-03-02T03:37:31.474" v="5973"/>
        <pc:sldMkLst>
          <pc:docMk/>
          <pc:sldMk cId="877061006" sldId="300"/>
        </pc:sldMkLst>
        <pc:spChg chg="add del">
          <ac:chgData name="Weifeng Xu" userId="e7aed605-a3dd-4d5a-a692-a87037af107b" providerId="ADAL" clId="{AA256C9C-DD0A-4A24-AECC-DADA2E819996}" dt="2021-03-02T03:36:13.944" v="5965" actId="26606"/>
          <ac:spMkLst>
            <pc:docMk/>
            <pc:sldMk cId="877061006" sldId="300"/>
            <ac:spMk id="8" creationId="{E559D998-AB6C-46E1-B394-118E9A1E2D62}"/>
          </ac:spMkLst>
        </pc:spChg>
        <pc:picChg chg="add mod">
          <ac:chgData name="Weifeng Xu" userId="e7aed605-a3dd-4d5a-a692-a87037af107b" providerId="ADAL" clId="{AA256C9C-DD0A-4A24-AECC-DADA2E819996}" dt="2021-03-02T03:36:22.228" v="5968" actId="962"/>
          <ac:picMkLst>
            <pc:docMk/>
            <pc:sldMk cId="877061006" sldId="300"/>
            <ac:picMk id="3" creationId="{3075B7A3-9469-4AD7-823B-CB20C18F13C8}"/>
          </ac:picMkLst>
        </pc:picChg>
      </pc:sldChg>
      <pc:sldChg chg="addSp delSp modSp new mod setBg modClrScheme delDesignElem chgLayout">
        <pc:chgData name="Weifeng Xu" userId="e7aed605-a3dd-4d5a-a692-a87037af107b" providerId="ADAL" clId="{AA256C9C-DD0A-4A24-AECC-DADA2E819996}" dt="2021-03-03T00:22:42.415" v="6552" actId="700"/>
        <pc:sldMkLst>
          <pc:docMk/>
          <pc:sldMk cId="2343196982" sldId="301"/>
        </pc:sldMkLst>
        <pc:spChg chg="add mod ord">
          <ac:chgData name="Weifeng Xu" userId="e7aed605-a3dd-4d5a-a692-a87037af107b" providerId="ADAL" clId="{AA256C9C-DD0A-4A24-AECC-DADA2E819996}" dt="2021-03-03T00:22:42.415" v="6552" actId="700"/>
          <ac:spMkLst>
            <pc:docMk/>
            <pc:sldMk cId="2343196982" sldId="301"/>
            <ac:spMk id="2" creationId="{99CD3404-EE13-45F2-8060-F5319CCDC8CF}"/>
          </ac:spMkLst>
        </pc:spChg>
        <pc:spChg chg="add mod ord">
          <ac:chgData name="Weifeng Xu" userId="e7aed605-a3dd-4d5a-a692-a87037af107b" providerId="ADAL" clId="{AA256C9C-DD0A-4A24-AECC-DADA2E819996}" dt="2021-03-03T00:22:42.415" v="6552" actId="700"/>
          <ac:spMkLst>
            <pc:docMk/>
            <pc:sldMk cId="2343196982" sldId="301"/>
            <ac:spMk id="3" creationId="{5362956B-5E73-4E7E-9E09-50F6EE90BDCF}"/>
          </ac:spMkLst>
        </pc:spChg>
        <pc:spChg chg="add del">
          <ac:chgData name="Weifeng Xu" userId="e7aed605-a3dd-4d5a-a692-a87037af107b" providerId="ADAL" clId="{AA256C9C-DD0A-4A24-AECC-DADA2E819996}" dt="2021-03-03T00:14:40.426" v="6546" actId="26606"/>
          <ac:spMkLst>
            <pc:docMk/>
            <pc:sldMk cId="2343196982" sldId="301"/>
            <ac:spMk id="10" creationId="{201CC55D-ED54-4C5C-95E6-10947BD1103B}"/>
          </ac:spMkLst>
        </pc:spChg>
        <pc:spChg chg="add del">
          <ac:chgData name="Weifeng Xu" userId="e7aed605-a3dd-4d5a-a692-a87037af107b" providerId="ADAL" clId="{AA256C9C-DD0A-4A24-AECC-DADA2E819996}" dt="2021-03-03T00:14:40.426" v="6546" actId="26606"/>
          <ac:spMkLst>
            <pc:docMk/>
            <pc:sldMk cId="2343196982" sldId="301"/>
            <ac:spMk id="16" creationId="{3873B707-463F-40B0-8227-E8CC6C67EB25}"/>
          </ac:spMkLst>
        </pc:spChg>
        <pc:spChg chg="add del">
          <ac:chgData name="Weifeng Xu" userId="e7aed605-a3dd-4d5a-a692-a87037af107b" providerId="ADAL" clId="{AA256C9C-DD0A-4A24-AECC-DADA2E819996}" dt="2021-03-03T00:14:40.426" v="6546" actId="26606"/>
          <ac:spMkLst>
            <pc:docMk/>
            <pc:sldMk cId="2343196982" sldId="301"/>
            <ac:spMk id="18" creationId="{C13237C8-E62C-4F0D-A318-BD6FB6C2D138}"/>
          </ac:spMkLst>
        </pc:spChg>
        <pc:spChg chg="add del">
          <ac:chgData name="Weifeng Xu" userId="e7aed605-a3dd-4d5a-a692-a87037af107b" providerId="ADAL" clId="{AA256C9C-DD0A-4A24-AECC-DADA2E819996}" dt="2021-03-03T00:14:40.426" v="6546" actId="26606"/>
          <ac:spMkLst>
            <pc:docMk/>
            <pc:sldMk cId="2343196982" sldId="301"/>
            <ac:spMk id="20" creationId="{19C9EAEA-39D0-4B0E-A0EB-51E7B26740B1}"/>
          </ac:spMkLst>
        </pc:spChg>
        <pc:spChg chg="add del">
          <ac:chgData name="Weifeng Xu" userId="e7aed605-a3dd-4d5a-a692-a87037af107b" providerId="ADAL" clId="{AA256C9C-DD0A-4A24-AECC-DADA2E819996}" dt="2021-03-03T00:22:42.415" v="6552" actId="700"/>
          <ac:spMkLst>
            <pc:docMk/>
            <pc:sldMk cId="2343196982" sldId="301"/>
            <ac:spMk id="22" creationId="{5E39A796-BE83-48B1-B33F-35C4A32AAB57}"/>
          </ac:spMkLst>
        </pc:spChg>
        <pc:spChg chg="add del">
          <ac:chgData name="Weifeng Xu" userId="e7aed605-a3dd-4d5a-a692-a87037af107b" providerId="ADAL" clId="{AA256C9C-DD0A-4A24-AECC-DADA2E819996}" dt="2021-03-03T00:22:42.415" v="6552" actId="700"/>
          <ac:spMkLst>
            <pc:docMk/>
            <pc:sldMk cId="2343196982" sldId="301"/>
            <ac:spMk id="23" creationId="{72F84B47-E267-4194-8194-831DB7B5547F}"/>
          </ac:spMkLst>
        </pc:spChg>
        <pc:grpChg chg="add del">
          <ac:chgData name="Weifeng Xu" userId="e7aed605-a3dd-4d5a-a692-a87037af107b" providerId="ADAL" clId="{AA256C9C-DD0A-4A24-AECC-DADA2E819996}" dt="2021-03-03T00:14:40.426" v="6546" actId="26606"/>
          <ac:grpSpMkLst>
            <pc:docMk/>
            <pc:sldMk cId="2343196982" sldId="301"/>
            <ac:grpSpMk id="12" creationId="{1DE889C7-FAD6-4397-98E2-05D503484459}"/>
          </ac:grpSpMkLst>
        </pc:grpChg>
        <pc:picChg chg="add mod">
          <ac:chgData name="Weifeng Xu" userId="e7aed605-a3dd-4d5a-a692-a87037af107b" providerId="ADAL" clId="{AA256C9C-DD0A-4A24-AECC-DADA2E819996}" dt="2021-03-03T00:14:47.213" v="6549" actId="962"/>
          <ac:picMkLst>
            <pc:docMk/>
            <pc:sldMk cId="2343196982" sldId="301"/>
            <ac:picMk id="5" creationId="{2FF9050D-B444-41D5-AE46-ABB8999FC9AC}"/>
          </ac:picMkLst>
        </pc:picChg>
      </pc:sldChg>
      <pc:sldChg chg="addSp delSp modSp new mod setBg setClrOvrMap modNotesTx">
        <pc:chgData name="Weifeng Xu" userId="e7aed605-a3dd-4d5a-a692-a87037af107b" providerId="ADAL" clId="{AA256C9C-DD0A-4A24-AECC-DADA2E819996}" dt="2021-03-04T01:33:36.099" v="7893" actId="20577"/>
        <pc:sldMkLst>
          <pc:docMk/>
          <pc:sldMk cId="493733997" sldId="302"/>
        </pc:sldMkLst>
        <pc:spChg chg="mod">
          <ac:chgData name="Weifeng Xu" userId="e7aed605-a3dd-4d5a-a692-a87037af107b" providerId="ADAL" clId="{AA256C9C-DD0A-4A24-AECC-DADA2E819996}" dt="2021-03-04T01:14:17.106" v="7738" actId="20577"/>
          <ac:spMkLst>
            <pc:docMk/>
            <pc:sldMk cId="493733997" sldId="302"/>
            <ac:spMk id="2" creationId="{A1B69D61-741B-4A5C-945F-DF6F260DF44D}"/>
          </ac:spMkLst>
        </pc:spChg>
        <pc:spChg chg="mod ord">
          <ac:chgData name="Weifeng Xu" userId="e7aed605-a3dd-4d5a-a692-a87037af107b" providerId="ADAL" clId="{AA256C9C-DD0A-4A24-AECC-DADA2E819996}" dt="2021-03-04T01:16:58.780" v="7819" actId="207"/>
          <ac:spMkLst>
            <pc:docMk/>
            <pc:sldMk cId="493733997" sldId="302"/>
            <ac:spMk id="3" creationId="{F3B014D9-EAD7-4A5F-A4DC-921919091233}"/>
          </ac:spMkLst>
        </pc:spChg>
        <pc:spChg chg="add del">
          <ac:chgData name="Weifeng Xu" userId="e7aed605-a3dd-4d5a-a692-a87037af107b" providerId="ADAL" clId="{AA256C9C-DD0A-4A24-AECC-DADA2E819996}" dt="2021-03-04T01:07:55.844" v="7655" actId="26606"/>
          <ac:spMkLst>
            <pc:docMk/>
            <pc:sldMk cId="493733997" sldId="302"/>
            <ac:spMk id="10" creationId="{9B76D444-2756-434F-AE61-96D69830C13E}"/>
          </ac:spMkLst>
        </pc:spChg>
        <pc:spChg chg="add del">
          <ac:chgData name="Weifeng Xu" userId="e7aed605-a3dd-4d5a-a692-a87037af107b" providerId="ADAL" clId="{AA256C9C-DD0A-4A24-AECC-DADA2E819996}" dt="2021-03-04T01:07:55.844" v="7655" actId="26606"/>
          <ac:spMkLst>
            <pc:docMk/>
            <pc:sldMk cId="493733997" sldId="302"/>
            <ac:spMk id="12" creationId="{A27B6159-7734-4564-9E0F-C4BC43C36E52}"/>
          </ac:spMkLst>
        </pc:spChg>
        <pc:spChg chg="add mod">
          <ac:chgData name="Weifeng Xu" userId="e7aed605-a3dd-4d5a-a692-a87037af107b" providerId="ADAL" clId="{AA256C9C-DD0A-4A24-AECC-DADA2E819996}" dt="2021-03-04T01:33:36.099" v="7893" actId="20577"/>
          <ac:spMkLst>
            <pc:docMk/>
            <pc:sldMk cId="493733997" sldId="302"/>
            <ac:spMk id="13" creationId="{26B43207-946B-4086-AF7F-D5DAD53F521F}"/>
          </ac:spMkLst>
        </pc:spChg>
        <pc:picChg chg="add del mod ord">
          <ac:chgData name="Weifeng Xu" userId="e7aed605-a3dd-4d5a-a692-a87037af107b" providerId="ADAL" clId="{AA256C9C-DD0A-4A24-AECC-DADA2E819996}" dt="2021-03-04T01:08:38.643" v="7663" actId="22"/>
          <ac:picMkLst>
            <pc:docMk/>
            <pc:sldMk cId="493733997" sldId="302"/>
            <ac:picMk id="5" creationId="{F0C69217-EB8D-498F-9496-5BB2A63A600B}"/>
          </ac:picMkLst>
        </pc:picChg>
        <pc:picChg chg="add mod">
          <ac:chgData name="Weifeng Xu" userId="e7aed605-a3dd-4d5a-a692-a87037af107b" providerId="ADAL" clId="{AA256C9C-DD0A-4A24-AECC-DADA2E819996}" dt="2021-03-04T01:32:32.811" v="7835" actId="1076"/>
          <ac:picMkLst>
            <pc:docMk/>
            <pc:sldMk cId="493733997" sldId="302"/>
            <ac:picMk id="9" creationId="{51BAF97F-FF84-44EA-B8DF-7DD922A3AFB2}"/>
          </ac:picMkLst>
        </pc:picChg>
        <pc:cxnChg chg="add del mod">
          <ac:chgData name="Weifeng Xu" userId="e7aed605-a3dd-4d5a-a692-a87037af107b" providerId="ADAL" clId="{AA256C9C-DD0A-4A24-AECC-DADA2E819996}" dt="2021-03-04T01:08:37.531" v="7660" actId="11529"/>
          <ac:cxnSpMkLst>
            <pc:docMk/>
            <pc:sldMk cId="493733997" sldId="302"/>
            <ac:cxnSpMk id="7" creationId="{114D2E71-A31F-4AF4-8EE4-276941F4FD28}"/>
          </ac:cxnSpMkLst>
        </pc:cxnChg>
        <pc:cxnChg chg="add del">
          <ac:chgData name="Weifeng Xu" userId="e7aed605-a3dd-4d5a-a692-a87037af107b" providerId="ADAL" clId="{AA256C9C-DD0A-4A24-AECC-DADA2E819996}" dt="2021-03-04T01:07:55.844" v="7655" actId="26606"/>
          <ac:cxnSpMkLst>
            <pc:docMk/>
            <pc:sldMk cId="493733997" sldId="302"/>
            <ac:cxnSpMk id="14" creationId="{E2FFB46B-05BC-4950-B18A-9593FDAE6ED7}"/>
          </ac:cxnSpMkLst>
        </pc:cxnChg>
      </pc:sldChg>
      <pc:sldChg chg="addSp delSp modSp new mod modClrScheme chgLayout">
        <pc:chgData name="Weifeng Xu" userId="e7aed605-a3dd-4d5a-a692-a87037af107b" providerId="ADAL" clId="{AA256C9C-DD0A-4A24-AECC-DADA2E819996}" dt="2021-03-03T00:26:19.695" v="6619" actId="114"/>
        <pc:sldMkLst>
          <pc:docMk/>
          <pc:sldMk cId="3476121000" sldId="303"/>
        </pc:sldMkLst>
        <pc:spChg chg="del">
          <ac:chgData name="Weifeng Xu" userId="e7aed605-a3dd-4d5a-a692-a87037af107b" providerId="ADAL" clId="{AA256C9C-DD0A-4A24-AECC-DADA2E819996}" dt="2021-03-03T00:22:46.998" v="6554" actId="700"/>
          <ac:spMkLst>
            <pc:docMk/>
            <pc:sldMk cId="3476121000" sldId="303"/>
            <ac:spMk id="2" creationId="{2870EE8C-35E3-4137-B31E-C656749F1929}"/>
          </ac:spMkLst>
        </pc:spChg>
        <pc:spChg chg="del">
          <ac:chgData name="Weifeng Xu" userId="e7aed605-a3dd-4d5a-a692-a87037af107b" providerId="ADAL" clId="{AA256C9C-DD0A-4A24-AECC-DADA2E819996}" dt="2021-03-03T00:22:46.998" v="6554" actId="700"/>
          <ac:spMkLst>
            <pc:docMk/>
            <pc:sldMk cId="3476121000" sldId="303"/>
            <ac:spMk id="3" creationId="{FC8A9939-9469-4263-818B-62A85D5A1474}"/>
          </ac:spMkLst>
        </pc:spChg>
        <pc:spChg chg="add mod">
          <ac:chgData name="Weifeng Xu" userId="e7aed605-a3dd-4d5a-a692-a87037af107b" providerId="ADAL" clId="{AA256C9C-DD0A-4A24-AECC-DADA2E819996}" dt="2021-03-03T00:26:19.695" v="6619" actId="114"/>
          <ac:spMkLst>
            <pc:docMk/>
            <pc:sldMk cId="3476121000" sldId="303"/>
            <ac:spMk id="6" creationId="{306AD258-A9A6-4A2E-A797-F54CD58AF56C}"/>
          </ac:spMkLst>
        </pc:spChg>
        <pc:picChg chg="add">
          <ac:chgData name="Weifeng Xu" userId="e7aed605-a3dd-4d5a-a692-a87037af107b" providerId="ADAL" clId="{AA256C9C-DD0A-4A24-AECC-DADA2E819996}" dt="2021-03-03T00:23:51.990" v="6555" actId="22"/>
          <ac:picMkLst>
            <pc:docMk/>
            <pc:sldMk cId="3476121000" sldId="303"/>
            <ac:picMk id="5" creationId="{20E142C7-6128-4B84-9097-91DA8BFC23CA}"/>
          </ac:picMkLst>
        </pc:picChg>
      </pc:sldChg>
      <pc:sldChg chg="addSp modSp new del mod">
        <pc:chgData name="Weifeng Xu" userId="e7aed605-a3dd-4d5a-a692-a87037af107b" providerId="ADAL" clId="{AA256C9C-DD0A-4A24-AECC-DADA2E819996}" dt="2021-03-06T01:16:53.228" v="10676" actId="47"/>
        <pc:sldMkLst>
          <pc:docMk/>
          <pc:sldMk cId="53763807" sldId="304"/>
        </pc:sldMkLst>
        <pc:spChg chg="mod">
          <ac:chgData name="Weifeng Xu" userId="e7aed605-a3dd-4d5a-a692-a87037af107b" providerId="ADAL" clId="{AA256C9C-DD0A-4A24-AECC-DADA2E819996}" dt="2021-03-03T01:07:39.619" v="6779" actId="20577"/>
          <ac:spMkLst>
            <pc:docMk/>
            <pc:sldMk cId="53763807" sldId="304"/>
            <ac:spMk id="2" creationId="{D4487E57-C677-4AF2-BE6A-F635ACF8A1B8}"/>
          </ac:spMkLst>
        </pc:spChg>
        <pc:spChg chg="mod">
          <ac:chgData name="Weifeng Xu" userId="e7aed605-a3dd-4d5a-a692-a87037af107b" providerId="ADAL" clId="{AA256C9C-DD0A-4A24-AECC-DADA2E819996}" dt="2021-03-03T01:27:17.502" v="7102" actId="108"/>
          <ac:spMkLst>
            <pc:docMk/>
            <pc:sldMk cId="53763807" sldId="304"/>
            <ac:spMk id="3" creationId="{A3F11A12-9485-4153-BFC0-B274B7516E20}"/>
          </ac:spMkLst>
        </pc:spChg>
        <pc:picChg chg="add mod modCrop">
          <ac:chgData name="Weifeng Xu" userId="e7aed605-a3dd-4d5a-a692-a87037af107b" providerId="ADAL" clId="{AA256C9C-DD0A-4A24-AECC-DADA2E819996}" dt="2021-03-03T15:26:49.354" v="7114" actId="1076"/>
          <ac:picMkLst>
            <pc:docMk/>
            <pc:sldMk cId="53763807" sldId="304"/>
            <ac:picMk id="4" creationId="{DC82B815-89C7-448C-9D50-04942FDC1125}"/>
          </ac:picMkLst>
        </pc:picChg>
      </pc:sldChg>
      <pc:sldChg chg="addSp modSp new mod modClrScheme chgLayout modNotesTx">
        <pc:chgData name="Weifeng Xu" userId="e7aed605-a3dd-4d5a-a692-a87037af107b" providerId="ADAL" clId="{AA256C9C-DD0A-4A24-AECC-DADA2E819996}" dt="2021-03-03T16:13:57.251" v="7181" actId="313"/>
        <pc:sldMkLst>
          <pc:docMk/>
          <pc:sldMk cId="1618462415" sldId="305"/>
        </pc:sldMkLst>
        <pc:spChg chg="add mod">
          <ac:chgData name="Weifeng Xu" userId="e7aed605-a3dd-4d5a-a692-a87037af107b" providerId="ADAL" clId="{AA256C9C-DD0A-4A24-AECC-DADA2E819996}" dt="2021-03-03T16:13:57.251" v="7181" actId="313"/>
          <ac:spMkLst>
            <pc:docMk/>
            <pc:sldMk cId="1618462415" sldId="305"/>
            <ac:spMk id="2" creationId="{0F02577C-E419-4CB4-98D1-C86A651BCAF8}"/>
          </ac:spMkLst>
        </pc:spChg>
        <pc:picChg chg="add mod">
          <ac:chgData name="Weifeng Xu" userId="e7aed605-a3dd-4d5a-a692-a87037af107b" providerId="ADAL" clId="{AA256C9C-DD0A-4A24-AECC-DADA2E819996}" dt="2021-03-03T15:53:18.618" v="7179" actId="14100"/>
          <ac:picMkLst>
            <pc:docMk/>
            <pc:sldMk cId="1618462415" sldId="305"/>
            <ac:picMk id="4" creationId="{F121F16D-C8D2-4276-84B2-49D352A1B0F0}"/>
          </ac:picMkLst>
        </pc:picChg>
      </pc:sldChg>
      <pc:sldChg chg="addSp delSp modSp new mod setBg modNotesTx">
        <pc:chgData name="Weifeng Xu" userId="e7aed605-a3dd-4d5a-a692-a87037af107b" providerId="ADAL" clId="{AA256C9C-DD0A-4A24-AECC-DADA2E819996}" dt="2021-03-03T20:13:27.354" v="7393" actId="13822"/>
        <pc:sldMkLst>
          <pc:docMk/>
          <pc:sldMk cId="180323046" sldId="306"/>
        </pc:sldMkLst>
        <pc:spChg chg="mod">
          <ac:chgData name="Weifeng Xu" userId="e7aed605-a3dd-4d5a-a692-a87037af107b" providerId="ADAL" clId="{AA256C9C-DD0A-4A24-AECC-DADA2E819996}" dt="2021-03-03T16:15:07.413" v="7241" actId="26606"/>
          <ac:spMkLst>
            <pc:docMk/>
            <pc:sldMk cId="180323046" sldId="306"/>
            <ac:spMk id="2" creationId="{6A88AA47-8579-4C13-B43C-A6E44B8B427F}"/>
          </ac:spMkLst>
        </pc:spChg>
        <pc:spChg chg="add del">
          <ac:chgData name="Weifeng Xu" userId="e7aed605-a3dd-4d5a-a692-a87037af107b" providerId="ADAL" clId="{AA256C9C-DD0A-4A24-AECC-DADA2E819996}" dt="2021-03-03T16:15:07.410" v="7240" actId="26606"/>
          <ac:spMkLst>
            <pc:docMk/>
            <pc:sldMk cId="180323046" sldId="306"/>
            <ac:spMk id="9" creationId="{D12DDE76-C203-4047-9998-63900085B5E8}"/>
          </ac:spMkLst>
        </pc:spChg>
        <pc:spChg chg="add mod">
          <ac:chgData name="Weifeng Xu" userId="e7aed605-a3dd-4d5a-a692-a87037af107b" providerId="ADAL" clId="{AA256C9C-DD0A-4A24-AECC-DADA2E819996}" dt="2021-03-03T20:00:51.471" v="7280" actId="1035"/>
          <ac:spMkLst>
            <pc:docMk/>
            <pc:sldMk cId="180323046" sldId="306"/>
            <ac:spMk id="10" creationId="{15205974-E83A-4363-B2C2-C363E82A3F80}"/>
          </ac:spMkLst>
        </pc:spChg>
        <pc:spChg chg="add">
          <ac:chgData name="Weifeng Xu" userId="e7aed605-a3dd-4d5a-a692-a87037af107b" providerId="ADAL" clId="{AA256C9C-DD0A-4A24-AECC-DADA2E819996}" dt="2021-03-03T16:15:07.413" v="7241" actId="26606"/>
          <ac:spMkLst>
            <pc:docMk/>
            <pc:sldMk cId="180323046" sldId="306"/>
            <ac:spMk id="11" creationId="{D4771268-CB57-404A-9271-370EB28F6090}"/>
          </ac:spMkLst>
        </pc:spChg>
        <pc:spChg chg="add mod">
          <ac:chgData name="Weifeng Xu" userId="e7aed605-a3dd-4d5a-a692-a87037af107b" providerId="ADAL" clId="{AA256C9C-DD0A-4A24-AECC-DADA2E819996}" dt="2021-03-03T20:01:19.623" v="7301" actId="20577"/>
          <ac:spMkLst>
            <pc:docMk/>
            <pc:sldMk cId="180323046" sldId="306"/>
            <ac:spMk id="12" creationId="{976719DA-9BFD-4992-98E3-27BE4EE68198}"/>
          </ac:spMkLst>
        </pc:spChg>
        <pc:spChg chg="add mod">
          <ac:chgData name="Weifeng Xu" userId="e7aed605-a3dd-4d5a-a692-a87037af107b" providerId="ADAL" clId="{AA256C9C-DD0A-4A24-AECC-DADA2E819996}" dt="2021-03-03T20:13:14.685" v="7390" actId="1076"/>
          <ac:spMkLst>
            <pc:docMk/>
            <pc:sldMk cId="180323046" sldId="306"/>
            <ac:spMk id="14" creationId="{3C1361A8-5D52-4996-B20F-4D6DEAD2561B}"/>
          </ac:spMkLst>
        </pc:spChg>
        <pc:picChg chg="add mod">
          <ac:chgData name="Weifeng Xu" userId="e7aed605-a3dd-4d5a-a692-a87037af107b" providerId="ADAL" clId="{AA256C9C-DD0A-4A24-AECC-DADA2E819996}" dt="2021-03-03T20:00:51.471" v="7280" actId="1035"/>
          <ac:picMkLst>
            <pc:docMk/>
            <pc:sldMk cId="180323046" sldId="306"/>
            <ac:picMk id="4" creationId="{FDEB9B75-4F1C-45B6-BDAA-B8C7879BB451}"/>
          </ac:picMkLst>
        </pc:picChg>
        <pc:picChg chg="add mod">
          <ac:chgData name="Weifeng Xu" userId="e7aed605-a3dd-4d5a-a692-a87037af107b" providerId="ADAL" clId="{AA256C9C-DD0A-4A24-AECC-DADA2E819996}" dt="2021-03-03T20:01:09.736" v="7284" actId="1076"/>
          <ac:picMkLst>
            <pc:docMk/>
            <pc:sldMk cId="180323046" sldId="306"/>
            <ac:picMk id="6" creationId="{E331EAB9-54EA-479B-A015-8FB1BD109A76}"/>
          </ac:picMkLst>
        </pc:picChg>
        <pc:picChg chg="add del mod">
          <ac:chgData name="Weifeng Xu" userId="e7aed605-a3dd-4d5a-a692-a87037af107b" providerId="ADAL" clId="{AA256C9C-DD0A-4A24-AECC-DADA2E819996}" dt="2021-03-03T20:11:59.789" v="7377"/>
          <ac:picMkLst>
            <pc:docMk/>
            <pc:sldMk cId="180323046" sldId="306"/>
            <ac:picMk id="13" creationId="{B6DB541E-E207-4A49-8CF2-8425A0F9DE77}"/>
          </ac:picMkLst>
        </pc:picChg>
        <pc:cxnChg chg="add del mod">
          <ac:chgData name="Weifeng Xu" userId="e7aed605-a3dd-4d5a-a692-a87037af107b" providerId="ADAL" clId="{AA256C9C-DD0A-4A24-AECC-DADA2E819996}" dt="2021-03-03T20:13:07.169" v="7389" actId="478"/>
          <ac:cxnSpMkLst>
            <pc:docMk/>
            <pc:sldMk cId="180323046" sldId="306"/>
            <ac:cxnSpMk id="8" creationId="{69F9B4BB-8302-46CD-8385-CAF2E13B8070}"/>
          </ac:cxnSpMkLst>
        </pc:cxnChg>
        <pc:cxnChg chg="add mod">
          <ac:chgData name="Weifeng Xu" userId="e7aed605-a3dd-4d5a-a692-a87037af107b" providerId="ADAL" clId="{AA256C9C-DD0A-4A24-AECC-DADA2E819996}" dt="2021-03-03T20:13:27.354" v="7393" actId="13822"/>
          <ac:cxnSpMkLst>
            <pc:docMk/>
            <pc:sldMk cId="180323046" sldId="306"/>
            <ac:cxnSpMk id="16" creationId="{8B0B566C-98D5-4B44-B3BD-56D3D68CDC36}"/>
          </ac:cxnSpMkLst>
        </pc:cxnChg>
      </pc:sldChg>
      <pc:sldChg chg="addSp modSp new mod modNotesTx">
        <pc:chgData name="Weifeng Xu" userId="e7aed605-a3dd-4d5a-a692-a87037af107b" providerId="ADAL" clId="{AA256C9C-DD0A-4A24-AECC-DADA2E819996}" dt="2021-03-04T01:01:21.648" v="7429" actId="20577"/>
        <pc:sldMkLst>
          <pc:docMk/>
          <pc:sldMk cId="3237227748" sldId="307"/>
        </pc:sldMkLst>
        <pc:spChg chg="mod">
          <ac:chgData name="Weifeng Xu" userId="e7aed605-a3dd-4d5a-a692-a87037af107b" providerId="ADAL" clId="{AA256C9C-DD0A-4A24-AECC-DADA2E819996}" dt="2021-03-04T01:01:21.648" v="7429" actId="20577"/>
          <ac:spMkLst>
            <pc:docMk/>
            <pc:sldMk cId="3237227748" sldId="307"/>
            <ac:spMk id="2" creationId="{FF2F27BE-4EA2-4524-8599-EDE4D466B612}"/>
          </ac:spMkLst>
        </pc:spChg>
        <pc:picChg chg="add mod">
          <ac:chgData name="Weifeng Xu" userId="e7aed605-a3dd-4d5a-a692-a87037af107b" providerId="ADAL" clId="{AA256C9C-DD0A-4A24-AECC-DADA2E819996}" dt="2021-03-03T20:09:12.589" v="7374" actId="1076"/>
          <ac:picMkLst>
            <pc:docMk/>
            <pc:sldMk cId="3237227748" sldId="307"/>
            <ac:picMk id="4" creationId="{5F0734B1-DB38-4EEA-B6BC-87F4C1F4718A}"/>
          </ac:picMkLst>
        </pc:picChg>
        <pc:cxnChg chg="add mod">
          <ac:chgData name="Weifeng Xu" userId="e7aed605-a3dd-4d5a-a692-a87037af107b" providerId="ADAL" clId="{AA256C9C-DD0A-4A24-AECC-DADA2E819996}" dt="2021-03-03T23:59:13.403" v="7397" actId="13822"/>
          <ac:cxnSpMkLst>
            <pc:docMk/>
            <pc:sldMk cId="3237227748" sldId="307"/>
            <ac:cxnSpMk id="6" creationId="{F4E9F194-ED37-4A08-AAB1-E6B7ED7CA724}"/>
          </ac:cxnSpMkLst>
        </pc:cxnChg>
        <pc:cxnChg chg="add mod">
          <ac:chgData name="Weifeng Xu" userId="e7aed605-a3dd-4d5a-a692-a87037af107b" providerId="ADAL" clId="{AA256C9C-DD0A-4A24-AECC-DADA2E819996}" dt="2021-03-03T23:59:22.375" v="7399" actId="13822"/>
          <ac:cxnSpMkLst>
            <pc:docMk/>
            <pc:sldMk cId="3237227748" sldId="307"/>
            <ac:cxnSpMk id="8" creationId="{CBF35393-5183-4DA1-8998-93AC6BC48A9B}"/>
          </ac:cxnSpMkLst>
        </pc:cxnChg>
      </pc:sldChg>
      <pc:sldChg chg="addSp delSp modSp new mod setBg modClrScheme chgLayout">
        <pc:chgData name="Weifeng Xu" userId="e7aed605-a3dd-4d5a-a692-a87037af107b" providerId="ADAL" clId="{AA256C9C-DD0A-4A24-AECC-DADA2E819996}" dt="2021-03-04T01:40:04.424" v="7941" actId="313"/>
        <pc:sldMkLst>
          <pc:docMk/>
          <pc:sldMk cId="1577270902" sldId="308"/>
        </pc:sldMkLst>
        <pc:spChg chg="del">
          <ac:chgData name="Weifeng Xu" userId="e7aed605-a3dd-4d5a-a692-a87037af107b" providerId="ADAL" clId="{AA256C9C-DD0A-4A24-AECC-DADA2E819996}" dt="2021-03-04T01:19:12.513" v="7821" actId="700"/>
          <ac:spMkLst>
            <pc:docMk/>
            <pc:sldMk cId="1577270902" sldId="308"/>
            <ac:spMk id="2" creationId="{9E6AE246-1183-4C53-A4C0-BA7FC35514FB}"/>
          </ac:spMkLst>
        </pc:spChg>
        <pc:spChg chg="del">
          <ac:chgData name="Weifeng Xu" userId="e7aed605-a3dd-4d5a-a692-a87037af107b" providerId="ADAL" clId="{AA256C9C-DD0A-4A24-AECC-DADA2E819996}" dt="2021-03-04T01:19:12.513" v="7821" actId="700"/>
          <ac:spMkLst>
            <pc:docMk/>
            <pc:sldMk cId="1577270902" sldId="308"/>
            <ac:spMk id="3" creationId="{8483DAC6-39E4-42B8-B845-E271FFBE3190}"/>
          </ac:spMkLst>
        </pc:spChg>
        <pc:spChg chg="add mod">
          <ac:chgData name="Weifeng Xu" userId="e7aed605-a3dd-4d5a-a692-a87037af107b" providerId="ADAL" clId="{AA256C9C-DD0A-4A24-AECC-DADA2E819996}" dt="2021-03-04T01:40:04.424" v="7941" actId="313"/>
          <ac:spMkLst>
            <pc:docMk/>
            <pc:sldMk cId="1577270902" sldId="308"/>
            <ac:spMk id="13" creationId="{D8DB8D5E-648F-4D2B-9490-62D92BD2FC27}"/>
          </ac:spMkLst>
        </pc:spChg>
        <pc:picChg chg="add mod">
          <ac:chgData name="Weifeng Xu" userId="e7aed605-a3dd-4d5a-a692-a87037af107b" providerId="ADAL" clId="{AA256C9C-DD0A-4A24-AECC-DADA2E819996}" dt="2021-03-04T01:23:04.200" v="7823" actId="26606"/>
          <ac:picMkLst>
            <pc:docMk/>
            <pc:sldMk cId="1577270902" sldId="308"/>
            <ac:picMk id="5" creationId="{F3AEC9A9-5349-44CE-9DA1-AB41DFE556F8}"/>
          </ac:picMkLst>
        </pc:picChg>
        <pc:cxnChg chg="add mod">
          <ac:chgData name="Weifeng Xu" userId="e7aed605-a3dd-4d5a-a692-a87037af107b" providerId="ADAL" clId="{AA256C9C-DD0A-4A24-AECC-DADA2E819996}" dt="2021-03-04T01:26:51.682" v="7830" actId="14100"/>
          <ac:cxnSpMkLst>
            <pc:docMk/>
            <pc:sldMk cId="1577270902" sldId="308"/>
            <ac:cxnSpMk id="7" creationId="{0C2D685D-5251-48D9-A846-E688A53BE7B3}"/>
          </ac:cxnSpMkLst>
        </pc:cxnChg>
        <pc:cxnChg chg="add mod">
          <ac:chgData name="Weifeng Xu" userId="e7aed605-a3dd-4d5a-a692-a87037af107b" providerId="ADAL" clId="{AA256C9C-DD0A-4A24-AECC-DADA2E819996}" dt="2021-03-04T01:27:00.291" v="7831" actId="14100"/>
          <ac:cxnSpMkLst>
            <pc:docMk/>
            <pc:sldMk cId="1577270902" sldId="308"/>
            <ac:cxnSpMk id="10" creationId="{CE8CB8EA-7B73-4A17-9F23-44F86C60AE36}"/>
          </ac:cxnSpMkLst>
        </pc:cxnChg>
      </pc:sldChg>
      <pc:sldChg chg="addSp modSp new mod modClrScheme chgLayout modNotesTx">
        <pc:chgData name="Weifeng Xu" userId="e7aed605-a3dd-4d5a-a692-a87037af107b" providerId="ADAL" clId="{AA256C9C-DD0A-4A24-AECC-DADA2E819996}" dt="2021-03-06T00:53:17.866" v="10632" actId="20577"/>
        <pc:sldMkLst>
          <pc:docMk/>
          <pc:sldMk cId="181172030" sldId="309"/>
        </pc:sldMkLst>
        <pc:spChg chg="add mod">
          <ac:chgData name="Weifeng Xu" userId="e7aed605-a3dd-4d5a-a692-a87037af107b" providerId="ADAL" clId="{AA256C9C-DD0A-4A24-AECC-DADA2E819996}" dt="2021-03-06T00:53:17.866" v="10632" actId="20577"/>
          <ac:spMkLst>
            <pc:docMk/>
            <pc:sldMk cId="181172030" sldId="309"/>
            <ac:spMk id="2" creationId="{636B3294-DFA6-47DE-AFA1-8091D642F736}"/>
          </ac:spMkLst>
        </pc:spChg>
        <pc:spChg chg="add mod">
          <ac:chgData name="Weifeng Xu" userId="e7aed605-a3dd-4d5a-a692-a87037af107b" providerId="ADAL" clId="{AA256C9C-DD0A-4A24-AECC-DADA2E819996}" dt="2021-03-05T14:59:01.699" v="9859" actId="20577"/>
          <ac:spMkLst>
            <pc:docMk/>
            <pc:sldMk cId="181172030" sldId="309"/>
            <ac:spMk id="3" creationId="{3ED6BF19-097A-48D9-AC12-099FA37DB709}"/>
          </ac:spMkLst>
        </pc:spChg>
      </pc:sldChg>
      <pc:sldChg chg="addSp modSp new mod modNotesTx">
        <pc:chgData name="Weifeng Xu" userId="e7aed605-a3dd-4d5a-a692-a87037af107b" providerId="ADAL" clId="{AA256C9C-DD0A-4A24-AECC-DADA2E819996}" dt="2021-03-04T01:45:11.674" v="8115"/>
        <pc:sldMkLst>
          <pc:docMk/>
          <pc:sldMk cId="1809058598" sldId="310"/>
        </pc:sldMkLst>
        <pc:spChg chg="add mod">
          <ac:chgData name="Weifeng Xu" userId="e7aed605-a3dd-4d5a-a692-a87037af107b" providerId="ADAL" clId="{AA256C9C-DD0A-4A24-AECC-DADA2E819996}" dt="2021-03-04T01:40:33.036" v="7967" actId="20577"/>
          <ac:spMkLst>
            <pc:docMk/>
            <pc:sldMk cId="1809058598" sldId="310"/>
            <ac:spMk id="4" creationId="{75B4B96E-BCFA-40B2-8153-EC11676FFBB4}"/>
          </ac:spMkLst>
        </pc:spChg>
        <pc:spChg chg="add mod">
          <ac:chgData name="Weifeng Xu" userId="e7aed605-a3dd-4d5a-a692-a87037af107b" providerId="ADAL" clId="{AA256C9C-DD0A-4A24-AECC-DADA2E819996}" dt="2021-03-04T01:43:23.884" v="8111" actId="207"/>
          <ac:spMkLst>
            <pc:docMk/>
            <pc:sldMk cId="1809058598" sldId="310"/>
            <ac:spMk id="5" creationId="{5A6DBFC8-C76A-4535-991B-C982FBC9BA91}"/>
          </ac:spMkLst>
        </pc:spChg>
        <pc:picChg chg="add mod">
          <ac:chgData name="Weifeng Xu" userId="e7aed605-a3dd-4d5a-a692-a87037af107b" providerId="ADAL" clId="{AA256C9C-DD0A-4A24-AECC-DADA2E819996}" dt="2021-03-04T01:39:49.323" v="7940" actId="1076"/>
          <ac:picMkLst>
            <pc:docMk/>
            <pc:sldMk cId="1809058598" sldId="310"/>
            <ac:picMk id="3" creationId="{0EF6CAFC-0C64-46F3-AA81-38702452BE5C}"/>
          </ac:picMkLst>
        </pc:picChg>
        <pc:cxnChg chg="add mod">
          <ac:chgData name="Weifeng Xu" userId="e7aed605-a3dd-4d5a-a692-a87037af107b" providerId="ADAL" clId="{AA256C9C-DD0A-4A24-AECC-DADA2E819996}" dt="2021-03-04T01:43:36.774" v="8113" actId="13822"/>
          <ac:cxnSpMkLst>
            <pc:docMk/>
            <pc:sldMk cId="1809058598" sldId="310"/>
            <ac:cxnSpMk id="7" creationId="{1F4069AB-58E9-4D3B-9FE0-D4CD7720AA80}"/>
          </ac:cxnSpMkLst>
        </pc:cxnChg>
        <pc:cxnChg chg="add">
          <ac:chgData name="Weifeng Xu" userId="e7aed605-a3dd-4d5a-a692-a87037af107b" providerId="ADAL" clId="{AA256C9C-DD0A-4A24-AECC-DADA2E819996}" dt="2021-03-04T01:43:51.597" v="8114" actId="11529"/>
          <ac:cxnSpMkLst>
            <pc:docMk/>
            <pc:sldMk cId="1809058598" sldId="310"/>
            <ac:cxnSpMk id="9" creationId="{130534AD-4600-4BEA-A636-168790CF73A9}"/>
          </ac:cxnSpMkLst>
        </pc:cxnChg>
      </pc:sldChg>
      <pc:sldChg chg="addSp modSp new mod ord setBg modNotesTx">
        <pc:chgData name="Weifeng Xu" userId="e7aed605-a3dd-4d5a-a692-a87037af107b" providerId="ADAL" clId="{AA256C9C-DD0A-4A24-AECC-DADA2E819996}" dt="2021-03-04T01:52:43.974" v="8121"/>
        <pc:sldMkLst>
          <pc:docMk/>
          <pc:sldMk cId="4192303" sldId="311"/>
        </pc:sldMkLst>
        <pc:picChg chg="add mod">
          <ac:chgData name="Weifeng Xu" userId="e7aed605-a3dd-4d5a-a692-a87037af107b" providerId="ADAL" clId="{AA256C9C-DD0A-4A24-AECC-DADA2E819996}" dt="2021-03-04T01:50:05.008" v="8118" actId="26606"/>
          <ac:picMkLst>
            <pc:docMk/>
            <pc:sldMk cId="4192303" sldId="311"/>
            <ac:picMk id="3" creationId="{0656AE22-B493-4F2F-95E5-EF282C4BE94A}"/>
          </ac:picMkLst>
        </pc:picChg>
      </pc:sldChg>
      <pc:sldChg chg="addSp delSp modSp new mod modClrScheme chgLayout modNotesTx">
        <pc:chgData name="Weifeng Xu" userId="e7aed605-a3dd-4d5a-a692-a87037af107b" providerId="ADAL" clId="{AA256C9C-DD0A-4A24-AECC-DADA2E819996}" dt="2021-03-04T14:19:28.906" v="8326" actId="20577"/>
        <pc:sldMkLst>
          <pc:docMk/>
          <pc:sldMk cId="591621681" sldId="312"/>
        </pc:sldMkLst>
        <pc:spChg chg="mod ord">
          <ac:chgData name="Weifeng Xu" userId="e7aed605-a3dd-4d5a-a692-a87037af107b" providerId="ADAL" clId="{AA256C9C-DD0A-4A24-AECC-DADA2E819996}" dt="2021-03-04T14:13:36.393" v="8188" actId="20577"/>
          <ac:spMkLst>
            <pc:docMk/>
            <pc:sldMk cId="591621681" sldId="312"/>
            <ac:spMk id="2" creationId="{E31A1C00-E910-4C86-978A-5C64E2ABBE0D}"/>
          </ac:spMkLst>
        </pc:spChg>
        <pc:spChg chg="add mod ord">
          <ac:chgData name="Weifeng Xu" userId="e7aed605-a3dd-4d5a-a692-a87037af107b" providerId="ADAL" clId="{AA256C9C-DD0A-4A24-AECC-DADA2E819996}" dt="2021-03-04T14:19:28.906" v="8326" actId="20577"/>
          <ac:spMkLst>
            <pc:docMk/>
            <pc:sldMk cId="591621681" sldId="312"/>
            <ac:spMk id="5" creationId="{5CA4DBA0-D774-4E78-8CB8-B9433EB8B20B}"/>
          </ac:spMkLst>
        </pc:spChg>
        <pc:picChg chg="add del mod">
          <ac:chgData name="Weifeng Xu" userId="e7aed605-a3dd-4d5a-a692-a87037af107b" providerId="ADAL" clId="{AA256C9C-DD0A-4A24-AECC-DADA2E819996}" dt="2021-03-04T14:12:19.497" v="8173" actId="478"/>
          <ac:picMkLst>
            <pc:docMk/>
            <pc:sldMk cId="591621681" sldId="312"/>
            <ac:picMk id="4" creationId="{612A3164-FC86-4F01-AA09-CA923C6AD76C}"/>
          </ac:picMkLst>
        </pc:picChg>
      </pc:sldChg>
      <pc:sldChg chg="delSp modSp add mod setBg modClrScheme chgLayout">
        <pc:chgData name="Weifeng Xu" userId="e7aed605-a3dd-4d5a-a692-a87037af107b" providerId="ADAL" clId="{AA256C9C-DD0A-4A24-AECC-DADA2E819996}" dt="2021-03-04T14:14:00.727" v="8193" actId="26606"/>
        <pc:sldMkLst>
          <pc:docMk/>
          <pc:sldMk cId="214490323" sldId="313"/>
        </pc:sldMkLst>
        <pc:spChg chg="del mod">
          <ac:chgData name="Weifeng Xu" userId="e7aed605-a3dd-4d5a-a692-a87037af107b" providerId="ADAL" clId="{AA256C9C-DD0A-4A24-AECC-DADA2E819996}" dt="2021-03-04T14:13:55.377" v="8190" actId="700"/>
          <ac:spMkLst>
            <pc:docMk/>
            <pc:sldMk cId="214490323" sldId="313"/>
            <ac:spMk id="2" creationId="{E31A1C00-E910-4C86-978A-5C64E2ABBE0D}"/>
          </ac:spMkLst>
        </pc:spChg>
        <pc:picChg chg="mod">
          <ac:chgData name="Weifeng Xu" userId="e7aed605-a3dd-4d5a-a692-a87037af107b" providerId="ADAL" clId="{AA256C9C-DD0A-4A24-AECC-DADA2E819996}" dt="2021-03-04T14:14:00.727" v="8193" actId="26606"/>
          <ac:picMkLst>
            <pc:docMk/>
            <pc:sldMk cId="214490323" sldId="313"/>
            <ac:picMk id="4" creationId="{612A3164-FC86-4F01-AA09-CA923C6AD76C}"/>
          </ac:picMkLst>
        </pc:picChg>
      </pc:sldChg>
      <pc:sldChg chg="modSp new del mod ord">
        <pc:chgData name="Weifeng Xu" userId="e7aed605-a3dd-4d5a-a692-a87037af107b" providerId="ADAL" clId="{AA256C9C-DD0A-4A24-AECC-DADA2E819996}" dt="2021-03-06T01:10:00.999" v="10634" actId="47"/>
        <pc:sldMkLst>
          <pc:docMk/>
          <pc:sldMk cId="3728242763" sldId="314"/>
        </pc:sldMkLst>
        <pc:spChg chg="mod">
          <ac:chgData name="Weifeng Xu" userId="e7aed605-a3dd-4d5a-a692-a87037af107b" providerId="ADAL" clId="{AA256C9C-DD0A-4A24-AECC-DADA2E819996}" dt="2021-03-04T14:56:51.349" v="8330"/>
          <ac:spMkLst>
            <pc:docMk/>
            <pc:sldMk cId="3728242763" sldId="314"/>
            <ac:spMk id="2" creationId="{3CE814AF-EE12-4493-9709-C3159C23A1D7}"/>
          </ac:spMkLst>
        </pc:spChg>
      </pc:sldChg>
      <pc:sldChg chg="addSp delSp modSp new del mod setBg modClrScheme chgLayout">
        <pc:chgData name="Weifeng Xu" userId="e7aed605-a3dd-4d5a-a692-a87037af107b" providerId="ADAL" clId="{AA256C9C-DD0A-4A24-AECC-DADA2E819996}" dt="2021-03-06T01:07:43.610" v="10633" actId="47"/>
        <pc:sldMkLst>
          <pc:docMk/>
          <pc:sldMk cId="3108349625" sldId="315"/>
        </pc:sldMkLst>
        <pc:spChg chg="del mod ord">
          <ac:chgData name="Weifeng Xu" userId="e7aed605-a3dd-4d5a-a692-a87037af107b" providerId="ADAL" clId="{AA256C9C-DD0A-4A24-AECC-DADA2E819996}" dt="2021-03-04T14:56:57.494" v="8332" actId="700"/>
          <ac:spMkLst>
            <pc:docMk/>
            <pc:sldMk cId="3108349625" sldId="315"/>
            <ac:spMk id="2" creationId="{48EAE842-1A16-4F00-AF0F-3576E4669A08}"/>
          </ac:spMkLst>
        </pc:spChg>
        <pc:spChg chg="del mod ord">
          <ac:chgData name="Weifeng Xu" userId="e7aed605-a3dd-4d5a-a692-a87037af107b" providerId="ADAL" clId="{AA256C9C-DD0A-4A24-AECC-DADA2E819996}" dt="2021-03-04T14:56:57.494" v="8332" actId="700"/>
          <ac:spMkLst>
            <pc:docMk/>
            <pc:sldMk cId="3108349625" sldId="315"/>
            <ac:spMk id="3" creationId="{677CCE7F-0E24-48B1-B9DC-7FABA56E8E25}"/>
          </ac:spMkLst>
        </pc:spChg>
        <pc:spChg chg="add mod ord">
          <ac:chgData name="Weifeng Xu" userId="e7aed605-a3dd-4d5a-a692-a87037af107b" providerId="ADAL" clId="{AA256C9C-DD0A-4A24-AECC-DADA2E819996}" dt="2021-03-04T14:57:02.075" v="8334" actId="26606"/>
          <ac:spMkLst>
            <pc:docMk/>
            <pc:sldMk cId="3108349625" sldId="315"/>
            <ac:spMk id="4" creationId="{C4E43325-25D2-4EF3-96BA-F3B52D010903}"/>
          </ac:spMkLst>
        </pc:spChg>
        <pc:spChg chg="add mod ord">
          <ac:chgData name="Weifeng Xu" userId="e7aed605-a3dd-4d5a-a692-a87037af107b" providerId="ADAL" clId="{AA256C9C-DD0A-4A24-AECC-DADA2E819996}" dt="2021-03-04T14:57:02.075" v="8334" actId="26606"/>
          <ac:spMkLst>
            <pc:docMk/>
            <pc:sldMk cId="3108349625" sldId="315"/>
            <ac:spMk id="5" creationId="{9296A5D2-91AB-4822-9DBF-FE527F53D4B5}"/>
          </ac:spMkLst>
        </pc:spChg>
        <pc:spChg chg="add del">
          <ac:chgData name="Weifeng Xu" userId="e7aed605-a3dd-4d5a-a692-a87037af107b" providerId="ADAL" clId="{AA256C9C-DD0A-4A24-AECC-DADA2E819996}" dt="2021-03-04T14:57:02.075" v="8334" actId="26606"/>
          <ac:spMkLst>
            <pc:docMk/>
            <pc:sldMk cId="3108349625" sldId="315"/>
            <ac:spMk id="10" creationId="{6A1473A6-3F22-483E-8A30-80B9D2B14592}"/>
          </ac:spMkLst>
        </pc:spChg>
        <pc:grpChg chg="add del">
          <ac:chgData name="Weifeng Xu" userId="e7aed605-a3dd-4d5a-a692-a87037af107b" providerId="ADAL" clId="{AA256C9C-DD0A-4A24-AECC-DADA2E819996}" dt="2021-03-04T14:57:02.075" v="8334" actId="26606"/>
          <ac:grpSpMkLst>
            <pc:docMk/>
            <pc:sldMk cId="3108349625" sldId="315"/>
            <ac:grpSpMk id="12" creationId="{AA1375E3-3E53-4D75-BAB7-E5929BFCB25F}"/>
          </ac:grpSpMkLst>
        </pc:grpChg>
      </pc:sldChg>
      <pc:sldChg chg="addSp modSp new del mod modClrScheme chgLayout modNotesTx">
        <pc:chgData name="Weifeng Xu" userId="e7aed605-a3dd-4d5a-a692-a87037af107b" providerId="ADAL" clId="{AA256C9C-DD0A-4A24-AECC-DADA2E819996}" dt="2021-03-06T01:16:27.478" v="10647" actId="47"/>
        <pc:sldMkLst>
          <pc:docMk/>
          <pc:sldMk cId="4015681537" sldId="316"/>
        </pc:sldMkLst>
        <pc:spChg chg="mod ord">
          <ac:chgData name="Weifeng Xu" userId="e7aed605-a3dd-4d5a-a692-a87037af107b" providerId="ADAL" clId="{AA256C9C-DD0A-4A24-AECC-DADA2E819996}" dt="2021-03-04T15:57:55.846" v="8684" actId="1076"/>
          <ac:spMkLst>
            <pc:docMk/>
            <pc:sldMk cId="4015681537" sldId="316"/>
            <ac:spMk id="2" creationId="{1E7AD1DD-41C5-49D1-9394-E933EE31404D}"/>
          </ac:spMkLst>
        </pc:spChg>
        <pc:spChg chg="add mod ord">
          <ac:chgData name="Weifeng Xu" userId="e7aed605-a3dd-4d5a-a692-a87037af107b" providerId="ADAL" clId="{AA256C9C-DD0A-4A24-AECC-DADA2E819996}" dt="2021-03-04T16:45:39.384" v="9017" actId="6549"/>
          <ac:spMkLst>
            <pc:docMk/>
            <pc:sldMk cId="4015681537" sldId="316"/>
            <ac:spMk id="3" creationId="{B51AA8A5-F9F9-4D9E-8702-6E0F84B1E989}"/>
          </ac:spMkLst>
        </pc:spChg>
        <pc:spChg chg="add mod">
          <ac:chgData name="Weifeng Xu" userId="e7aed605-a3dd-4d5a-a692-a87037af107b" providerId="ADAL" clId="{AA256C9C-DD0A-4A24-AECC-DADA2E819996}" dt="2021-03-04T15:58:53.602" v="8781" actId="1035"/>
          <ac:spMkLst>
            <pc:docMk/>
            <pc:sldMk cId="4015681537" sldId="316"/>
            <ac:spMk id="4" creationId="{6EBF047C-B7C7-4EF7-B92E-6590BBA5F433}"/>
          </ac:spMkLst>
        </pc:spChg>
        <pc:spChg chg="add mod">
          <ac:chgData name="Weifeng Xu" userId="e7aed605-a3dd-4d5a-a692-a87037af107b" providerId="ADAL" clId="{AA256C9C-DD0A-4A24-AECC-DADA2E819996}" dt="2021-03-04T15:54:29.425" v="8637" actId="14100"/>
          <ac:spMkLst>
            <pc:docMk/>
            <pc:sldMk cId="4015681537" sldId="316"/>
            <ac:spMk id="6" creationId="{3A18E43F-C7B6-451F-AA00-236143E13747}"/>
          </ac:spMkLst>
        </pc:spChg>
        <pc:spChg chg="add mod">
          <ac:chgData name="Weifeng Xu" userId="e7aed605-a3dd-4d5a-a692-a87037af107b" providerId="ADAL" clId="{AA256C9C-DD0A-4A24-AECC-DADA2E819996}" dt="2021-03-04T15:58:07.283" v="8760" actId="1036"/>
          <ac:spMkLst>
            <pc:docMk/>
            <pc:sldMk cId="4015681537" sldId="316"/>
            <ac:spMk id="13" creationId="{52BC6142-51AA-42C1-B901-D90A9A132502}"/>
          </ac:spMkLst>
        </pc:spChg>
        <pc:spChg chg="add mod">
          <ac:chgData name="Weifeng Xu" userId="e7aed605-a3dd-4d5a-a692-a87037af107b" providerId="ADAL" clId="{AA256C9C-DD0A-4A24-AECC-DADA2E819996}" dt="2021-03-04T15:58:07.283" v="8760" actId="1036"/>
          <ac:spMkLst>
            <pc:docMk/>
            <pc:sldMk cId="4015681537" sldId="316"/>
            <ac:spMk id="14" creationId="{52117774-F6FD-49B0-8E0A-3204BC1AC29F}"/>
          </ac:spMkLst>
        </pc:spChg>
        <pc:spChg chg="add mod">
          <ac:chgData name="Weifeng Xu" userId="e7aed605-a3dd-4d5a-a692-a87037af107b" providerId="ADAL" clId="{AA256C9C-DD0A-4A24-AECC-DADA2E819996}" dt="2021-03-04T15:58:07.283" v="8760" actId="1036"/>
          <ac:spMkLst>
            <pc:docMk/>
            <pc:sldMk cId="4015681537" sldId="316"/>
            <ac:spMk id="17" creationId="{A14F4EA9-E13C-43CB-A3C7-A60B57C4FD01}"/>
          </ac:spMkLst>
        </pc:spChg>
        <pc:spChg chg="add mod">
          <ac:chgData name="Weifeng Xu" userId="e7aed605-a3dd-4d5a-a692-a87037af107b" providerId="ADAL" clId="{AA256C9C-DD0A-4A24-AECC-DADA2E819996}" dt="2021-03-04T16:07:24.552" v="8815" actId="207"/>
          <ac:spMkLst>
            <pc:docMk/>
            <pc:sldMk cId="4015681537" sldId="316"/>
            <ac:spMk id="22" creationId="{76881352-8445-4ED8-A0B1-6BA8C2162127}"/>
          </ac:spMkLst>
        </pc:spChg>
        <pc:spChg chg="add mod">
          <ac:chgData name="Weifeng Xu" userId="e7aed605-a3dd-4d5a-a692-a87037af107b" providerId="ADAL" clId="{AA256C9C-DD0A-4A24-AECC-DADA2E819996}" dt="2021-03-04T15:59:39.621" v="8796" actId="1076"/>
          <ac:spMkLst>
            <pc:docMk/>
            <pc:sldMk cId="4015681537" sldId="316"/>
            <ac:spMk id="25" creationId="{150B627A-6784-4127-8206-2747DAA82FFD}"/>
          </ac:spMkLst>
        </pc:spChg>
        <pc:spChg chg="add mod">
          <ac:chgData name="Weifeng Xu" userId="e7aed605-a3dd-4d5a-a692-a87037af107b" providerId="ADAL" clId="{AA256C9C-DD0A-4A24-AECC-DADA2E819996}" dt="2021-03-04T16:06:41.996" v="8808" actId="207"/>
          <ac:spMkLst>
            <pc:docMk/>
            <pc:sldMk cId="4015681537" sldId="316"/>
            <ac:spMk id="26" creationId="{29702971-FBAE-4976-8484-7E32DB8B9C1F}"/>
          </ac:spMkLst>
        </pc:spChg>
        <pc:spChg chg="add mod">
          <ac:chgData name="Weifeng Xu" userId="e7aed605-a3dd-4d5a-a692-a87037af107b" providerId="ADAL" clId="{AA256C9C-DD0A-4A24-AECC-DADA2E819996}" dt="2021-03-04T15:59:49.155" v="8798" actId="1076"/>
          <ac:spMkLst>
            <pc:docMk/>
            <pc:sldMk cId="4015681537" sldId="316"/>
            <ac:spMk id="27" creationId="{F3D8E559-362E-4CB3-A686-D9027D55AEFA}"/>
          </ac:spMkLst>
        </pc:spChg>
        <pc:spChg chg="add mod">
          <ac:chgData name="Weifeng Xu" userId="e7aed605-a3dd-4d5a-a692-a87037af107b" providerId="ADAL" clId="{AA256C9C-DD0A-4A24-AECC-DADA2E819996}" dt="2021-03-04T16:06:55.353" v="8814" actId="20577"/>
          <ac:spMkLst>
            <pc:docMk/>
            <pc:sldMk cId="4015681537" sldId="316"/>
            <ac:spMk id="29" creationId="{44D8D561-EA55-4CD3-B43D-544EEF47968C}"/>
          </ac:spMkLst>
        </pc:spChg>
        <pc:spChg chg="add mod">
          <ac:chgData name="Weifeng Xu" userId="e7aed605-a3dd-4d5a-a692-a87037af107b" providerId="ADAL" clId="{AA256C9C-DD0A-4A24-AECC-DADA2E819996}" dt="2021-03-04T16:28:14.023" v="8879" actId="20577"/>
          <ac:spMkLst>
            <pc:docMk/>
            <pc:sldMk cId="4015681537" sldId="316"/>
            <ac:spMk id="31" creationId="{F3DF8715-2A39-4FDD-8DF3-9C4E21D51C1D}"/>
          </ac:spMkLst>
        </pc:spChg>
        <pc:spChg chg="add mod">
          <ac:chgData name="Weifeng Xu" userId="e7aed605-a3dd-4d5a-a692-a87037af107b" providerId="ADAL" clId="{AA256C9C-DD0A-4A24-AECC-DADA2E819996}" dt="2021-03-04T16:25:45.970" v="8874" actId="14100"/>
          <ac:spMkLst>
            <pc:docMk/>
            <pc:sldMk cId="4015681537" sldId="316"/>
            <ac:spMk id="33" creationId="{AC70E301-5646-49A1-B169-88D0E406C090}"/>
          </ac:spMkLst>
        </pc:spChg>
        <pc:spChg chg="add mod">
          <ac:chgData name="Weifeng Xu" userId="e7aed605-a3dd-4d5a-a692-a87037af107b" providerId="ADAL" clId="{AA256C9C-DD0A-4A24-AECC-DADA2E819996}" dt="2021-03-04T16:27:55.864" v="8878" actId="6549"/>
          <ac:spMkLst>
            <pc:docMk/>
            <pc:sldMk cId="4015681537" sldId="316"/>
            <ac:spMk id="35" creationId="{138C6A3F-F150-4357-80FA-91AA00079150}"/>
          </ac:spMkLst>
        </pc:spChg>
        <pc:picChg chg="add mod">
          <ac:chgData name="Weifeng Xu" userId="e7aed605-a3dd-4d5a-a692-a87037af107b" providerId="ADAL" clId="{AA256C9C-DD0A-4A24-AECC-DADA2E819996}" dt="2021-03-04T15:53:02.719" v="8595" actId="1076"/>
          <ac:picMkLst>
            <pc:docMk/>
            <pc:sldMk cId="4015681537" sldId="316"/>
            <ac:picMk id="1026" creationId="{829A28D2-8942-48DA-8C3B-EF32A3CCC497}"/>
          </ac:picMkLst>
        </pc:picChg>
        <pc:cxnChg chg="add mod">
          <ac:chgData name="Weifeng Xu" userId="e7aed605-a3dd-4d5a-a692-a87037af107b" providerId="ADAL" clId="{AA256C9C-DD0A-4A24-AECC-DADA2E819996}" dt="2021-03-04T15:59:01.040" v="8782" actId="14100"/>
          <ac:cxnSpMkLst>
            <pc:docMk/>
            <pc:sldMk cId="4015681537" sldId="316"/>
            <ac:cxnSpMk id="7" creationId="{4846ACFD-B387-44AC-A7B8-B72E5015F543}"/>
          </ac:cxnSpMkLst>
        </pc:cxnChg>
        <pc:cxnChg chg="add mod">
          <ac:chgData name="Weifeng Xu" userId="e7aed605-a3dd-4d5a-a692-a87037af107b" providerId="ADAL" clId="{AA256C9C-DD0A-4A24-AECC-DADA2E819996}" dt="2021-03-04T15:58:53.602" v="8781" actId="1035"/>
          <ac:cxnSpMkLst>
            <pc:docMk/>
            <pc:sldMk cId="4015681537" sldId="316"/>
            <ac:cxnSpMk id="9" creationId="{3D40DE85-78CD-4B04-82CA-F530F13D1CE0}"/>
          </ac:cxnSpMkLst>
        </pc:cxnChg>
        <pc:cxnChg chg="add mod">
          <ac:chgData name="Weifeng Xu" userId="e7aed605-a3dd-4d5a-a692-a87037af107b" providerId="ADAL" clId="{AA256C9C-DD0A-4A24-AECC-DADA2E819996}" dt="2021-03-04T15:59:07.926" v="8783" actId="14100"/>
          <ac:cxnSpMkLst>
            <pc:docMk/>
            <pc:sldMk cId="4015681537" sldId="316"/>
            <ac:cxnSpMk id="11" creationId="{759EAC4C-6A1D-4C12-8BE7-4B46EE430E0F}"/>
          </ac:cxnSpMkLst>
        </pc:cxnChg>
        <pc:cxnChg chg="add mod">
          <ac:chgData name="Weifeng Xu" userId="e7aed605-a3dd-4d5a-a692-a87037af107b" providerId="ADAL" clId="{AA256C9C-DD0A-4A24-AECC-DADA2E819996}" dt="2021-03-04T15:58:07.283" v="8760" actId="1036"/>
          <ac:cxnSpMkLst>
            <pc:docMk/>
            <pc:sldMk cId="4015681537" sldId="316"/>
            <ac:cxnSpMk id="15" creationId="{589B4EB8-EE9C-4601-96B8-D64CA8F82870}"/>
          </ac:cxnSpMkLst>
        </pc:cxnChg>
        <pc:cxnChg chg="add mod">
          <ac:chgData name="Weifeng Xu" userId="e7aed605-a3dd-4d5a-a692-a87037af107b" providerId="ADAL" clId="{AA256C9C-DD0A-4A24-AECC-DADA2E819996}" dt="2021-03-04T15:58:07.283" v="8760" actId="1036"/>
          <ac:cxnSpMkLst>
            <pc:docMk/>
            <pc:sldMk cId="4015681537" sldId="316"/>
            <ac:cxnSpMk id="18" creationId="{CBC36275-E60F-447E-8CED-1BA7A9BD5156}"/>
          </ac:cxnSpMkLst>
        </pc:cxnChg>
        <pc:cxnChg chg="add mod">
          <ac:chgData name="Weifeng Xu" userId="e7aed605-a3dd-4d5a-a692-a87037af107b" providerId="ADAL" clId="{AA256C9C-DD0A-4A24-AECC-DADA2E819996}" dt="2021-03-04T15:58:53.602" v="8781" actId="1035"/>
          <ac:cxnSpMkLst>
            <pc:docMk/>
            <pc:sldMk cId="4015681537" sldId="316"/>
            <ac:cxnSpMk id="21" creationId="{23A3C6BD-C034-4E07-8C7F-F5C8C968CFA3}"/>
          </ac:cxnSpMkLst>
        </pc:cxnChg>
      </pc:sldChg>
      <pc:sldChg chg="addSp delSp modSp new del mod modClrScheme chgLayout modNotesTx">
        <pc:chgData name="Weifeng Xu" userId="e7aed605-a3dd-4d5a-a692-a87037af107b" providerId="ADAL" clId="{AA256C9C-DD0A-4A24-AECC-DADA2E819996}" dt="2021-03-06T01:16:27.658" v="10648" actId="47"/>
        <pc:sldMkLst>
          <pc:docMk/>
          <pc:sldMk cId="3632309167" sldId="317"/>
        </pc:sldMkLst>
        <pc:spChg chg="mod ord">
          <ac:chgData name="Weifeng Xu" userId="e7aed605-a3dd-4d5a-a692-a87037af107b" providerId="ADAL" clId="{AA256C9C-DD0A-4A24-AECC-DADA2E819996}" dt="2021-03-04T16:33:19.617" v="8882" actId="700"/>
          <ac:spMkLst>
            <pc:docMk/>
            <pc:sldMk cId="3632309167" sldId="317"/>
            <ac:spMk id="2" creationId="{FC8E4AD6-1C8F-42DB-8CBB-FAECB5EC9D08}"/>
          </ac:spMkLst>
        </pc:spChg>
        <pc:spChg chg="del">
          <ac:chgData name="Weifeng Xu" userId="e7aed605-a3dd-4d5a-a692-a87037af107b" providerId="ADAL" clId="{AA256C9C-DD0A-4A24-AECC-DADA2E819996}" dt="2021-03-04T16:33:19.617" v="8882" actId="700"/>
          <ac:spMkLst>
            <pc:docMk/>
            <pc:sldMk cId="3632309167" sldId="317"/>
            <ac:spMk id="3" creationId="{29BE3B3E-319A-4991-B16F-D928B57F06D8}"/>
          </ac:spMkLst>
        </pc:spChg>
        <pc:spChg chg="add mod">
          <ac:chgData name="Weifeng Xu" userId="e7aed605-a3dd-4d5a-a692-a87037af107b" providerId="ADAL" clId="{AA256C9C-DD0A-4A24-AECC-DADA2E819996}" dt="2021-03-04T16:34:13.476" v="8898" actId="1076"/>
          <ac:spMkLst>
            <pc:docMk/>
            <pc:sldMk cId="3632309167" sldId="317"/>
            <ac:spMk id="6" creationId="{987A5DFC-315F-420A-AA28-A53752DBE547}"/>
          </ac:spMkLst>
        </pc:spChg>
        <pc:picChg chg="add mod">
          <ac:chgData name="Weifeng Xu" userId="e7aed605-a3dd-4d5a-a692-a87037af107b" providerId="ADAL" clId="{AA256C9C-DD0A-4A24-AECC-DADA2E819996}" dt="2021-03-04T16:33:38.931" v="8886" actId="1076"/>
          <ac:picMkLst>
            <pc:docMk/>
            <pc:sldMk cId="3632309167" sldId="317"/>
            <ac:picMk id="2050" creationId="{9785B0E6-A1CB-405D-81A4-013028A62F31}"/>
          </ac:picMkLst>
        </pc:picChg>
      </pc:sldChg>
      <pc:sldChg chg="addSp delSp modSp new mod ord setBg modClrScheme chgLayout">
        <pc:chgData name="Weifeng Xu" userId="e7aed605-a3dd-4d5a-a692-a87037af107b" providerId="ADAL" clId="{AA256C9C-DD0A-4A24-AECC-DADA2E819996}" dt="2021-03-04T20:09:51.053" v="9244" actId="1076"/>
        <pc:sldMkLst>
          <pc:docMk/>
          <pc:sldMk cId="3337387503" sldId="318"/>
        </pc:sldMkLst>
        <pc:spChg chg="mod ord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2" creationId="{86863385-441E-4CDB-A324-D740F6B05E36}"/>
          </ac:spMkLst>
        </pc:spChg>
        <pc:spChg chg="add mod ord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3" creationId="{DCB33D10-342B-4C24-A670-C8D5256EAC6A}"/>
          </ac:spMkLst>
        </pc:spChg>
        <pc:spChg chg="add mod">
          <ac:chgData name="Weifeng Xu" userId="e7aed605-a3dd-4d5a-a692-a87037af107b" providerId="ADAL" clId="{AA256C9C-DD0A-4A24-AECC-DADA2E819996}" dt="2021-03-04T20:09:51.053" v="9244" actId="1076"/>
          <ac:spMkLst>
            <pc:docMk/>
            <pc:sldMk cId="3337387503" sldId="318"/>
            <ac:spMk id="7" creationId="{ECFEF11C-29AD-4336-9C16-F6BB60DC0A73}"/>
          </ac:spMkLst>
        </pc:spChg>
        <pc:spChg chg="add del">
          <ac:chgData name="Weifeng Xu" userId="e7aed605-a3dd-4d5a-a692-a87037af107b" providerId="ADAL" clId="{AA256C9C-DD0A-4A24-AECC-DADA2E819996}" dt="2021-03-04T19:55:12.808" v="9108" actId="26606"/>
          <ac:spMkLst>
            <pc:docMk/>
            <pc:sldMk cId="3337387503" sldId="318"/>
            <ac:spMk id="10" creationId="{5E39A796-BE83-48B1-B33F-35C4A32AAB57}"/>
          </ac:spMkLst>
        </pc:spChg>
        <pc:spChg chg="add del">
          <ac:chgData name="Weifeng Xu" userId="e7aed605-a3dd-4d5a-a692-a87037af107b" providerId="ADAL" clId="{AA256C9C-DD0A-4A24-AECC-DADA2E819996}" dt="2021-03-04T19:55:12.808" v="9108" actId="26606"/>
          <ac:spMkLst>
            <pc:docMk/>
            <pc:sldMk cId="3337387503" sldId="318"/>
            <ac:spMk id="12" creationId="{72F84B47-E267-4194-8194-831DB7B5547F}"/>
          </ac:spMkLst>
        </pc:spChg>
        <pc:spChg chg="add mod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13" creationId="{CB58F741-BA50-40F0-838D-2FD5FF080B77}"/>
          </ac:spMkLst>
        </pc:spChg>
        <pc:spChg chg="add del">
          <ac:chgData name="Weifeng Xu" userId="e7aed605-a3dd-4d5a-a692-a87037af107b" providerId="ADAL" clId="{AA256C9C-DD0A-4A24-AECC-DADA2E819996}" dt="2021-03-04T19:55:12.806" v="9107" actId="26606"/>
          <ac:spMkLst>
            <pc:docMk/>
            <pc:sldMk cId="3337387503" sldId="318"/>
            <ac:spMk id="17" creationId="{577D1452-F0B7-431E-9A24-D3F7103D8510}"/>
          </ac:spMkLst>
        </pc:spChg>
        <pc:spChg chg="add del">
          <ac:chgData name="Weifeng Xu" userId="e7aed605-a3dd-4d5a-a692-a87037af107b" providerId="ADAL" clId="{AA256C9C-DD0A-4A24-AECC-DADA2E819996}" dt="2021-03-04T19:55:12.806" v="9107" actId="26606"/>
          <ac:spMkLst>
            <pc:docMk/>
            <pc:sldMk cId="3337387503" sldId="318"/>
            <ac:spMk id="19" creationId="{A660F4F9-5DF5-4F15-BE6A-CD8648BB1148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21" creationId="{46F7435D-E3DB-47B1-BA61-B00ACC83A9DE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22" creationId="{F263A0B5-F8C4-4116-809F-78A768EA79A6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24" creationId="{1C574E90-1949-4924-B663-AEA13DB7910B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25" creationId="{3CD1EA40-7116-4FCB-9369-70F29FAA91EC}"/>
          </ac:spMkLst>
        </pc:spChg>
        <pc:spChg chg="add del">
          <ac:chgData name="Weifeng Xu" userId="e7aed605-a3dd-4d5a-a692-a87037af107b" providerId="ADAL" clId="{AA256C9C-DD0A-4A24-AECC-DADA2E819996}" dt="2021-03-04T20:05:58.799" v="9212" actId="26606"/>
          <ac:spMkLst>
            <pc:docMk/>
            <pc:sldMk cId="3337387503" sldId="318"/>
            <ac:spMk id="27" creationId="{787900AF-3ED0-4C02-A309-3984EBBD202C}"/>
          </ac:spMkLst>
        </pc:spChg>
        <pc:spChg chg="add del">
          <ac:chgData name="Weifeng Xu" userId="e7aed605-a3dd-4d5a-a692-a87037af107b" providerId="ADAL" clId="{AA256C9C-DD0A-4A24-AECC-DADA2E819996}" dt="2021-03-04T20:05:58.799" v="9212" actId="26606"/>
          <ac:spMkLst>
            <pc:docMk/>
            <pc:sldMk cId="3337387503" sldId="318"/>
            <ac:spMk id="29" creationId="{8DEDEE5C-3126-4336-A7D4-9277AF5A04B4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31" creationId="{D9F5512A-48E1-4C07-B75E-3CCC517B6804}"/>
          </ac:spMkLst>
        </pc:spChg>
        <pc:spChg chg="add del">
          <ac:chgData name="Weifeng Xu" userId="e7aed605-a3dd-4d5a-a692-a87037af107b" providerId="ADAL" clId="{AA256C9C-DD0A-4A24-AECC-DADA2E819996}" dt="2021-03-04T20:06:08.712" v="9214" actId="26606"/>
          <ac:spMkLst>
            <pc:docMk/>
            <pc:sldMk cId="3337387503" sldId="318"/>
            <ac:spMk id="55" creationId="{A5271697-90F1-4A23-8EF2-0179F2EAFACB}"/>
          </ac:spMkLst>
        </pc:spChg>
        <pc:grpChg chg="add del">
          <ac:chgData name="Weifeng Xu" userId="e7aed605-a3dd-4d5a-a692-a87037af107b" providerId="ADAL" clId="{AA256C9C-DD0A-4A24-AECC-DADA2E819996}" dt="2021-03-04T20:06:08.712" v="9214" actId="26606"/>
          <ac:grpSpMkLst>
            <pc:docMk/>
            <pc:sldMk cId="3337387503" sldId="318"/>
            <ac:grpSpMk id="33" creationId="{9CF1CD8B-D430-49E7-8630-84152C414EAC}"/>
          </ac:grpSpMkLst>
        </pc:grpChg>
        <pc:picChg chg="add mod">
          <ac:chgData name="Weifeng Xu" userId="e7aed605-a3dd-4d5a-a692-a87037af107b" providerId="ADAL" clId="{AA256C9C-DD0A-4A24-AECC-DADA2E819996}" dt="2021-03-04T20:06:08.712" v="9214" actId="26606"/>
          <ac:picMkLst>
            <pc:docMk/>
            <pc:sldMk cId="3337387503" sldId="318"/>
            <ac:picMk id="5" creationId="{BCACFC6F-0EC3-45FC-AA4F-35BE7318AF98}"/>
          </ac:picMkLst>
        </pc:picChg>
      </pc:sldChg>
      <pc:sldChg chg="addSp delSp modSp new mod modClrScheme chgLayout modNotesTx">
        <pc:chgData name="Weifeng Xu" userId="e7aed605-a3dd-4d5a-a692-a87037af107b" providerId="ADAL" clId="{AA256C9C-DD0A-4A24-AECC-DADA2E819996}" dt="2021-03-04T20:02:26.656" v="9210" actId="5793"/>
        <pc:sldMkLst>
          <pc:docMk/>
          <pc:sldMk cId="2446382234" sldId="319"/>
        </pc:sldMkLst>
        <pc:spChg chg="del">
          <ac:chgData name="Weifeng Xu" userId="e7aed605-a3dd-4d5a-a692-a87037af107b" providerId="ADAL" clId="{AA256C9C-DD0A-4A24-AECC-DADA2E819996}" dt="2021-03-04T19:58:55.256" v="9167" actId="700"/>
          <ac:spMkLst>
            <pc:docMk/>
            <pc:sldMk cId="2446382234" sldId="319"/>
            <ac:spMk id="2" creationId="{B3A1CC81-48E9-4320-AC27-BD831670174F}"/>
          </ac:spMkLst>
        </pc:spChg>
        <pc:spChg chg="del">
          <ac:chgData name="Weifeng Xu" userId="e7aed605-a3dd-4d5a-a692-a87037af107b" providerId="ADAL" clId="{AA256C9C-DD0A-4A24-AECC-DADA2E819996}" dt="2021-03-04T19:58:55.256" v="9167" actId="700"/>
          <ac:spMkLst>
            <pc:docMk/>
            <pc:sldMk cId="2446382234" sldId="319"/>
            <ac:spMk id="3" creationId="{C70B6553-6E87-46CA-9834-EC7AC2635A49}"/>
          </ac:spMkLst>
        </pc:spChg>
        <pc:spChg chg="add mod">
          <ac:chgData name="Weifeng Xu" userId="e7aed605-a3dd-4d5a-a692-a87037af107b" providerId="ADAL" clId="{AA256C9C-DD0A-4A24-AECC-DADA2E819996}" dt="2021-03-04T20:02:26.656" v="9210" actId="5793"/>
          <ac:spMkLst>
            <pc:docMk/>
            <pc:sldMk cId="2446382234" sldId="319"/>
            <ac:spMk id="5" creationId="{30F094FB-F93E-4D74-8CDE-BD9580E4F361}"/>
          </ac:spMkLst>
        </pc:spChg>
      </pc:sldChg>
      <pc:sldChg chg="addSp modSp new mod modNotesTx">
        <pc:chgData name="Weifeng Xu" userId="e7aed605-a3dd-4d5a-a692-a87037af107b" providerId="ADAL" clId="{AA256C9C-DD0A-4A24-AECC-DADA2E819996}" dt="2021-03-06T00:50:45.150" v="10627" actId="20577"/>
        <pc:sldMkLst>
          <pc:docMk/>
          <pc:sldMk cId="3877897741" sldId="320"/>
        </pc:sldMkLst>
        <pc:spChg chg="mod">
          <ac:chgData name="Weifeng Xu" userId="e7aed605-a3dd-4d5a-a692-a87037af107b" providerId="ADAL" clId="{AA256C9C-DD0A-4A24-AECC-DADA2E819996}" dt="2021-03-05T14:59:23.110" v="9863" actId="6549"/>
          <ac:spMkLst>
            <pc:docMk/>
            <pc:sldMk cId="3877897741" sldId="320"/>
            <ac:spMk id="2" creationId="{FC30C3BE-177E-44E4-B985-89413303236B}"/>
          </ac:spMkLst>
        </pc:spChg>
        <pc:spChg chg="mod">
          <ac:chgData name="Weifeng Xu" userId="e7aed605-a3dd-4d5a-a692-a87037af107b" providerId="ADAL" clId="{AA256C9C-DD0A-4A24-AECC-DADA2E819996}" dt="2021-03-06T00:50:45.150" v="10627" actId="20577"/>
          <ac:spMkLst>
            <pc:docMk/>
            <pc:sldMk cId="3877897741" sldId="320"/>
            <ac:spMk id="3" creationId="{E8CFAC1E-B668-4786-B986-A34B2682167E}"/>
          </ac:spMkLst>
        </pc:spChg>
        <pc:spChg chg="add mod">
          <ac:chgData name="Weifeng Xu" userId="e7aed605-a3dd-4d5a-a692-a87037af107b" providerId="ADAL" clId="{AA256C9C-DD0A-4A24-AECC-DADA2E819996}" dt="2021-03-04T22:12:01.478" v="9717" actId="1076"/>
          <ac:spMkLst>
            <pc:docMk/>
            <pc:sldMk cId="3877897741" sldId="320"/>
            <ac:spMk id="5" creationId="{18D857D7-5551-4ECC-9C27-E5E73A583D7F}"/>
          </ac:spMkLst>
        </pc:spChg>
      </pc:sldChg>
      <pc:sldChg chg="addSp delSp modSp new mod modClrScheme chgLayout modNotesTx">
        <pc:chgData name="Weifeng Xu" userId="e7aed605-a3dd-4d5a-a692-a87037af107b" providerId="ADAL" clId="{AA256C9C-DD0A-4A24-AECC-DADA2E819996}" dt="2021-03-06T00:50:35.757" v="10621" actId="207"/>
        <pc:sldMkLst>
          <pc:docMk/>
          <pc:sldMk cId="926804527" sldId="321"/>
        </pc:sldMkLst>
        <pc:spChg chg="del">
          <ac:chgData name="Weifeng Xu" userId="e7aed605-a3dd-4d5a-a692-a87037af107b" providerId="ADAL" clId="{AA256C9C-DD0A-4A24-AECC-DADA2E819996}" dt="2021-03-05T15:01:02.745" v="9865" actId="700"/>
          <ac:spMkLst>
            <pc:docMk/>
            <pc:sldMk cId="926804527" sldId="321"/>
            <ac:spMk id="2" creationId="{E7D7F251-2AD4-4188-ADC2-602D9FA513B4}"/>
          </ac:spMkLst>
        </pc:spChg>
        <pc:spChg chg="del">
          <ac:chgData name="Weifeng Xu" userId="e7aed605-a3dd-4d5a-a692-a87037af107b" providerId="ADAL" clId="{AA256C9C-DD0A-4A24-AECC-DADA2E819996}" dt="2021-03-05T15:01:02.745" v="9865" actId="700"/>
          <ac:spMkLst>
            <pc:docMk/>
            <pc:sldMk cId="926804527" sldId="321"/>
            <ac:spMk id="3" creationId="{8AC74C73-C79E-42DF-85A8-704474E9F9D0}"/>
          </ac:spMkLst>
        </pc:spChg>
        <pc:spChg chg="add mod">
          <ac:chgData name="Weifeng Xu" userId="e7aed605-a3dd-4d5a-a692-a87037af107b" providerId="ADAL" clId="{AA256C9C-DD0A-4A24-AECC-DADA2E819996}" dt="2021-03-06T00:50:35.757" v="10621" actId="207"/>
          <ac:spMkLst>
            <pc:docMk/>
            <pc:sldMk cId="926804527" sldId="321"/>
            <ac:spMk id="10" creationId="{DF78FD88-9210-403C-BDF5-0F199A8A0056}"/>
          </ac:spMkLst>
        </pc:spChg>
        <pc:spChg chg="add mod">
          <ac:chgData name="Weifeng Xu" userId="e7aed605-a3dd-4d5a-a692-a87037af107b" providerId="ADAL" clId="{AA256C9C-DD0A-4A24-AECC-DADA2E819996}" dt="2021-03-05T19:46:20.855" v="10018" actId="114"/>
          <ac:spMkLst>
            <pc:docMk/>
            <pc:sldMk cId="926804527" sldId="321"/>
            <ac:spMk id="14" creationId="{A37ECA0B-3964-4365-BD61-2E3FBC9BFC02}"/>
          </ac:spMkLst>
        </pc:spChg>
        <pc:picChg chg="add mod">
          <ac:chgData name="Weifeng Xu" userId="e7aed605-a3dd-4d5a-a692-a87037af107b" providerId="ADAL" clId="{AA256C9C-DD0A-4A24-AECC-DADA2E819996}" dt="2021-03-05T19:32:56.317" v="9882" actId="1076"/>
          <ac:picMkLst>
            <pc:docMk/>
            <pc:sldMk cId="926804527" sldId="321"/>
            <ac:picMk id="3" creationId="{C4FFFF74-2B81-41AD-8B03-C7FE75BACBF8}"/>
          </ac:picMkLst>
        </pc:picChg>
        <pc:picChg chg="add mod">
          <ac:chgData name="Weifeng Xu" userId="e7aed605-a3dd-4d5a-a692-a87037af107b" providerId="ADAL" clId="{AA256C9C-DD0A-4A24-AECC-DADA2E819996}" dt="2021-03-05T19:32:51.697" v="9880" actId="1076"/>
          <ac:picMkLst>
            <pc:docMk/>
            <pc:sldMk cId="926804527" sldId="321"/>
            <ac:picMk id="5" creationId="{0843C77F-46AB-4792-BF43-CDE0B0F1631C}"/>
          </ac:picMkLst>
        </pc:picChg>
        <pc:picChg chg="add mod">
          <ac:chgData name="Weifeng Xu" userId="e7aed605-a3dd-4d5a-a692-a87037af107b" providerId="ADAL" clId="{AA256C9C-DD0A-4A24-AECC-DADA2E819996}" dt="2021-03-05T19:33:28.409" v="9887" actId="1440"/>
          <ac:picMkLst>
            <pc:docMk/>
            <pc:sldMk cId="926804527" sldId="321"/>
            <ac:picMk id="9" creationId="{22BFF30B-6415-4856-BC8B-7694701BD1C0}"/>
          </ac:picMkLst>
        </pc:picChg>
        <pc:cxnChg chg="add mod">
          <ac:chgData name="Weifeng Xu" userId="e7aed605-a3dd-4d5a-a692-a87037af107b" providerId="ADAL" clId="{AA256C9C-DD0A-4A24-AECC-DADA2E819996}" dt="2021-03-05T19:32:59.133" v="9883" actId="14100"/>
          <ac:cxnSpMkLst>
            <pc:docMk/>
            <pc:sldMk cId="926804527" sldId="321"/>
            <ac:cxnSpMk id="6" creationId="{EA176E25-4E03-4FD9-8A02-A1E9B1FB567D}"/>
          </ac:cxnSpMkLst>
        </pc:cxnChg>
        <pc:cxnChg chg="add mod">
          <ac:chgData name="Weifeng Xu" userId="e7aed605-a3dd-4d5a-a692-a87037af107b" providerId="ADAL" clId="{AA256C9C-DD0A-4A24-AECC-DADA2E819996}" dt="2021-03-05T19:33:41.835" v="9890" actId="14100"/>
          <ac:cxnSpMkLst>
            <pc:docMk/>
            <pc:sldMk cId="926804527" sldId="321"/>
            <ac:cxnSpMk id="12" creationId="{ACD10356-51A3-469B-8C8F-88817F502E8E}"/>
          </ac:cxnSpMkLst>
        </pc:cxnChg>
      </pc:sldChg>
      <pc:sldChg chg="addSp modSp new mod modNotesTx">
        <pc:chgData name="Weifeng Xu" userId="e7aed605-a3dd-4d5a-a692-a87037af107b" providerId="ADAL" clId="{AA256C9C-DD0A-4A24-AECC-DADA2E819996}" dt="2021-03-05T19:56:00.535" v="10087" actId="1076"/>
        <pc:sldMkLst>
          <pc:docMk/>
          <pc:sldMk cId="3506800452" sldId="322"/>
        </pc:sldMkLst>
        <pc:spChg chg="add mod">
          <ac:chgData name="Weifeng Xu" userId="e7aed605-a3dd-4d5a-a692-a87037af107b" providerId="ADAL" clId="{AA256C9C-DD0A-4A24-AECC-DADA2E819996}" dt="2021-03-05T19:56:00.535" v="10087" actId="1076"/>
          <ac:spMkLst>
            <pc:docMk/>
            <pc:sldMk cId="3506800452" sldId="322"/>
            <ac:spMk id="4" creationId="{576AF58F-0844-4457-840F-0BC01EBB4A8F}"/>
          </ac:spMkLst>
        </pc:spChg>
        <pc:picChg chg="add mod">
          <ac:chgData name="Weifeng Xu" userId="e7aed605-a3dd-4d5a-a692-a87037af107b" providerId="ADAL" clId="{AA256C9C-DD0A-4A24-AECC-DADA2E819996}" dt="2021-03-05T19:55:20.697" v="10026" actId="1076"/>
          <ac:picMkLst>
            <pc:docMk/>
            <pc:sldMk cId="3506800452" sldId="322"/>
            <ac:picMk id="3" creationId="{67810B44-2F80-4642-AB22-57FF22D26696}"/>
          </ac:picMkLst>
        </pc:picChg>
      </pc:sldChg>
      <pc:sldChg chg="addSp delSp modSp new del mod setBg modClrScheme setClrOvrMap chgLayout">
        <pc:chgData name="Weifeng Xu" userId="e7aed605-a3dd-4d5a-a692-a87037af107b" providerId="ADAL" clId="{AA256C9C-DD0A-4A24-AECC-DADA2E819996}" dt="2021-03-06T01:16:27.903" v="10650" actId="47"/>
        <pc:sldMkLst>
          <pc:docMk/>
          <pc:sldMk cId="1212472519" sldId="323"/>
        </pc:sldMkLst>
        <pc:spChg chg="del mod ord">
          <ac:chgData name="Weifeng Xu" userId="e7aed605-a3dd-4d5a-a692-a87037af107b" providerId="ADAL" clId="{AA256C9C-DD0A-4A24-AECC-DADA2E819996}" dt="2021-03-05T20:27:44.242" v="10089" actId="700"/>
          <ac:spMkLst>
            <pc:docMk/>
            <pc:sldMk cId="1212472519" sldId="323"/>
            <ac:spMk id="2" creationId="{66ADCCB0-EDF7-47D1-BEB5-8274C636AB5C}"/>
          </ac:spMkLst>
        </pc:spChg>
        <pc:spChg chg="del mod ord">
          <ac:chgData name="Weifeng Xu" userId="e7aed605-a3dd-4d5a-a692-a87037af107b" providerId="ADAL" clId="{AA256C9C-DD0A-4A24-AECC-DADA2E819996}" dt="2021-03-05T20:27:44.242" v="10089" actId="700"/>
          <ac:spMkLst>
            <pc:docMk/>
            <pc:sldMk cId="1212472519" sldId="323"/>
            <ac:spMk id="3" creationId="{C9F62FA0-1240-4C90-A641-B2AC6BB1EB0B}"/>
          </ac:spMkLst>
        </pc:spChg>
        <pc:spChg chg="add mod ord">
          <ac:chgData name="Weifeng Xu" userId="e7aed605-a3dd-4d5a-a692-a87037af107b" providerId="ADAL" clId="{AA256C9C-DD0A-4A24-AECC-DADA2E819996}" dt="2021-03-05T20:34:57.270" v="10145" actId="26606"/>
          <ac:spMkLst>
            <pc:docMk/>
            <pc:sldMk cId="1212472519" sldId="323"/>
            <ac:spMk id="4" creationId="{9B715B9B-7239-42B1-8017-A362CB67A0E5}"/>
          </ac:spMkLst>
        </pc:spChg>
        <pc:spChg chg="add mod ord">
          <ac:chgData name="Weifeng Xu" userId="e7aed605-a3dd-4d5a-a692-a87037af107b" providerId="ADAL" clId="{AA256C9C-DD0A-4A24-AECC-DADA2E819996}" dt="2021-03-05T20:35:18.409" v="10151" actId="20577"/>
          <ac:spMkLst>
            <pc:docMk/>
            <pc:sldMk cId="1212472519" sldId="323"/>
            <ac:spMk id="5" creationId="{4609788C-24F7-4964-86DD-634A2D22FBE5}"/>
          </ac:spMkLst>
        </pc:spChg>
        <pc:spChg chg="add">
          <ac:chgData name="Weifeng Xu" userId="e7aed605-a3dd-4d5a-a692-a87037af107b" providerId="ADAL" clId="{AA256C9C-DD0A-4A24-AECC-DADA2E819996}" dt="2021-03-05T20:34:57.270" v="10145" actId="26606"/>
          <ac:spMkLst>
            <pc:docMk/>
            <pc:sldMk cId="1212472519" sldId="323"/>
            <ac:spMk id="11" creationId="{F2B38F72-8FC4-4001-8C67-FA6B86DEC767}"/>
          </ac:spMkLst>
        </pc:spChg>
        <pc:picChg chg="add mod">
          <ac:chgData name="Weifeng Xu" userId="e7aed605-a3dd-4d5a-a692-a87037af107b" providerId="ADAL" clId="{AA256C9C-DD0A-4A24-AECC-DADA2E819996}" dt="2021-03-05T20:34:57.270" v="10145" actId="26606"/>
          <ac:picMkLst>
            <pc:docMk/>
            <pc:sldMk cId="1212472519" sldId="323"/>
            <ac:picMk id="6" creationId="{988FD205-89C1-4EB1-B374-0619857D2DE7}"/>
          </ac:picMkLst>
        </pc:picChg>
      </pc:sldChg>
      <pc:sldChg chg="addSp delSp modSp add del mod">
        <pc:chgData name="Weifeng Xu" userId="e7aed605-a3dd-4d5a-a692-a87037af107b" providerId="ADAL" clId="{AA256C9C-DD0A-4A24-AECC-DADA2E819996}" dt="2021-03-06T01:16:28.198" v="10652" actId="47"/>
        <pc:sldMkLst>
          <pc:docMk/>
          <pc:sldMk cId="1474958626" sldId="324"/>
        </pc:sldMkLst>
        <pc:spChg chg="mod">
          <ac:chgData name="Weifeng Xu" userId="e7aed605-a3dd-4d5a-a692-a87037af107b" providerId="ADAL" clId="{AA256C9C-DD0A-4A24-AECC-DADA2E819996}" dt="2021-03-05T21:04:00.509" v="10233" actId="20577"/>
          <ac:spMkLst>
            <pc:docMk/>
            <pc:sldMk cId="1474958626" sldId="324"/>
            <ac:spMk id="2" creationId="{CBEE1C5B-C062-438C-A521-260C194F415F}"/>
          </ac:spMkLst>
        </pc:spChg>
        <pc:spChg chg="mod">
          <ac:chgData name="Weifeng Xu" userId="e7aed605-a3dd-4d5a-a692-a87037af107b" providerId="ADAL" clId="{AA256C9C-DD0A-4A24-AECC-DADA2E819996}" dt="2021-03-05T21:11:47.079" v="10306" actId="14100"/>
          <ac:spMkLst>
            <pc:docMk/>
            <pc:sldMk cId="1474958626" sldId="324"/>
            <ac:spMk id="4" creationId="{801A7380-951B-4617-9F33-2B2F70105770}"/>
          </ac:spMkLst>
        </pc:spChg>
        <pc:spChg chg="add">
          <ac:chgData name="Weifeng Xu" userId="e7aed605-a3dd-4d5a-a692-a87037af107b" providerId="ADAL" clId="{AA256C9C-DD0A-4A24-AECC-DADA2E819996}" dt="2021-03-05T21:04:14.500" v="10236"/>
          <ac:spMkLst>
            <pc:docMk/>
            <pc:sldMk cId="1474958626" sldId="324"/>
            <ac:spMk id="5" creationId="{D38FFF3B-9F32-4459-BBBB-016ACA3C1C41}"/>
          </ac:spMkLst>
        </pc:spChg>
        <pc:picChg chg="del">
          <ac:chgData name="Weifeng Xu" userId="e7aed605-a3dd-4d5a-a692-a87037af107b" providerId="ADAL" clId="{AA256C9C-DD0A-4A24-AECC-DADA2E819996}" dt="2021-03-05T21:04:13.548" v="10235" actId="478"/>
          <ac:picMkLst>
            <pc:docMk/>
            <pc:sldMk cId="1474958626" sldId="324"/>
            <ac:picMk id="3" creationId="{1E22D123-496D-42EB-9A6B-91D499E601E7}"/>
          </ac:picMkLst>
        </pc:picChg>
        <pc:picChg chg="add mod modCrop">
          <ac:chgData name="Weifeng Xu" userId="e7aed605-a3dd-4d5a-a692-a87037af107b" providerId="ADAL" clId="{AA256C9C-DD0A-4A24-AECC-DADA2E819996}" dt="2021-03-05T21:11:48.534" v="10307" actId="1076"/>
          <ac:picMkLst>
            <pc:docMk/>
            <pc:sldMk cId="1474958626" sldId="324"/>
            <ac:picMk id="6" creationId="{A5C05038-CDE9-469E-A558-0F12E19A9A54}"/>
          </ac:picMkLst>
        </pc:picChg>
      </pc:sldChg>
      <pc:sldChg chg="addSp delSp modSp new del mod modClrScheme chgLayout">
        <pc:chgData name="Weifeng Xu" userId="e7aed605-a3dd-4d5a-a692-a87037af107b" providerId="ADAL" clId="{AA256C9C-DD0A-4A24-AECC-DADA2E819996}" dt="2021-03-06T01:16:28.350" v="10653" actId="47"/>
        <pc:sldMkLst>
          <pc:docMk/>
          <pc:sldMk cId="953707264" sldId="325"/>
        </pc:sldMkLst>
        <pc:spChg chg="del">
          <ac:chgData name="Weifeng Xu" userId="e7aed605-a3dd-4d5a-a692-a87037af107b" providerId="ADAL" clId="{AA256C9C-DD0A-4A24-AECC-DADA2E819996}" dt="2021-03-05T21:13:30.423" v="10309" actId="700"/>
          <ac:spMkLst>
            <pc:docMk/>
            <pc:sldMk cId="953707264" sldId="325"/>
            <ac:spMk id="2" creationId="{D13A6155-8B44-4C04-83F7-7DE6351F3D0E}"/>
          </ac:spMkLst>
        </pc:spChg>
        <pc:spChg chg="del">
          <ac:chgData name="Weifeng Xu" userId="e7aed605-a3dd-4d5a-a692-a87037af107b" providerId="ADAL" clId="{AA256C9C-DD0A-4A24-AECC-DADA2E819996}" dt="2021-03-05T21:13:30.423" v="10309" actId="700"/>
          <ac:spMkLst>
            <pc:docMk/>
            <pc:sldMk cId="953707264" sldId="325"/>
            <ac:spMk id="3" creationId="{51113B5B-F038-49A1-8204-0CC9FAF3B179}"/>
          </ac:spMkLst>
        </pc:spChg>
        <pc:spChg chg="add mod">
          <ac:chgData name="Weifeng Xu" userId="e7aed605-a3dd-4d5a-a692-a87037af107b" providerId="ADAL" clId="{AA256C9C-DD0A-4A24-AECC-DADA2E819996}" dt="2021-03-05T21:18:43.715" v="10341" actId="20577"/>
          <ac:spMkLst>
            <pc:docMk/>
            <pc:sldMk cId="953707264" sldId="325"/>
            <ac:spMk id="5" creationId="{23BA6565-A1B4-49B3-BE2B-068F91720F96}"/>
          </ac:spMkLst>
        </pc:spChg>
        <pc:picChg chg="add mod">
          <ac:chgData name="Weifeng Xu" userId="e7aed605-a3dd-4d5a-a692-a87037af107b" providerId="ADAL" clId="{AA256C9C-DD0A-4A24-AECC-DADA2E819996}" dt="2021-03-05T21:14:58.225" v="10326" actId="1076"/>
          <ac:picMkLst>
            <pc:docMk/>
            <pc:sldMk cId="953707264" sldId="325"/>
            <ac:picMk id="6" creationId="{8934BDF7-B0FB-4D70-93B4-F0035CD58B17}"/>
          </ac:picMkLst>
        </pc:picChg>
      </pc:sldChg>
      <pc:sldChg chg="addSp modSp add del mod">
        <pc:chgData name="Weifeng Xu" userId="e7aed605-a3dd-4d5a-a692-a87037af107b" providerId="ADAL" clId="{AA256C9C-DD0A-4A24-AECC-DADA2E819996}" dt="2021-03-06T01:16:28.488" v="10654" actId="47"/>
        <pc:sldMkLst>
          <pc:docMk/>
          <pc:sldMk cId="4066713324" sldId="326"/>
        </pc:sldMkLst>
        <pc:spChg chg="mod">
          <ac:chgData name="Weifeng Xu" userId="e7aed605-a3dd-4d5a-a692-a87037af107b" providerId="ADAL" clId="{AA256C9C-DD0A-4A24-AECC-DADA2E819996}" dt="2021-03-05T21:21:44.231" v="10357" actId="6549"/>
          <ac:spMkLst>
            <pc:docMk/>
            <pc:sldMk cId="4066713324" sldId="326"/>
            <ac:spMk id="5" creationId="{23BA6565-A1B4-49B3-BE2B-068F91720F96}"/>
          </ac:spMkLst>
        </pc:spChg>
        <pc:picChg chg="add mod">
          <ac:chgData name="Weifeng Xu" userId="e7aed605-a3dd-4d5a-a692-a87037af107b" providerId="ADAL" clId="{AA256C9C-DD0A-4A24-AECC-DADA2E819996}" dt="2021-03-05T21:19:32.301" v="10348"/>
          <ac:picMkLst>
            <pc:docMk/>
            <pc:sldMk cId="4066713324" sldId="326"/>
            <ac:picMk id="3" creationId="{C1DB87E2-0501-4C57-A1C7-366AF9D85153}"/>
          </ac:picMkLst>
        </pc:picChg>
      </pc:sldChg>
      <pc:sldChg chg="addSp modSp add del mod">
        <pc:chgData name="Weifeng Xu" userId="e7aed605-a3dd-4d5a-a692-a87037af107b" providerId="ADAL" clId="{AA256C9C-DD0A-4A24-AECC-DADA2E819996}" dt="2021-03-06T01:16:28.798" v="10656" actId="47"/>
        <pc:sldMkLst>
          <pc:docMk/>
          <pc:sldMk cId="1895418146" sldId="327"/>
        </pc:sldMkLst>
        <pc:spChg chg="mod">
          <ac:chgData name="Weifeng Xu" userId="e7aed605-a3dd-4d5a-a692-a87037af107b" providerId="ADAL" clId="{AA256C9C-DD0A-4A24-AECC-DADA2E819996}" dt="2021-03-05T21:29:22.397" v="10419" actId="20577"/>
          <ac:spMkLst>
            <pc:docMk/>
            <pc:sldMk cId="1895418146" sldId="327"/>
            <ac:spMk id="2" creationId="{6CFC5950-2F37-4EAE-849B-34486101B6CD}"/>
          </ac:spMkLst>
        </pc:spChg>
        <pc:spChg chg="mod">
          <ac:chgData name="Weifeng Xu" userId="e7aed605-a3dd-4d5a-a692-a87037af107b" providerId="ADAL" clId="{AA256C9C-DD0A-4A24-AECC-DADA2E819996}" dt="2021-03-05T21:45:00.707" v="10464" actId="27636"/>
          <ac:spMkLst>
            <pc:docMk/>
            <pc:sldMk cId="1895418146" sldId="327"/>
            <ac:spMk id="3" creationId="{B135DCB7-DD4E-4793-B040-EBB15CD7ED85}"/>
          </ac:spMkLst>
        </pc:spChg>
        <pc:spChg chg="mod">
          <ac:chgData name="Weifeng Xu" userId="e7aed605-a3dd-4d5a-a692-a87037af107b" providerId="ADAL" clId="{AA256C9C-DD0A-4A24-AECC-DADA2E819996}" dt="2021-03-05T21:44:52.926" v="10460" actId="1076"/>
          <ac:spMkLst>
            <pc:docMk/>
            <pc:sldMk cId="1895418146" sldId="327"/>
            <ac:spMk id="6" creationId="{AA7022F6-8235-429C-BEB9-6A6775AD4ACF}"/>
          </ac:spMkLst>
        </pc:spChg>
        <pc:picChg chg="add mod modCrop">
          <ac:chgData name="Weifeng Xu" userId="e7aed605-a3dd-4d5a-a692-a87037af107b" providerId="ADAL" clId="{AA256C9C-DD0A-4A24-AECC-DADA2E819996}" dt="2021-03-05T21:46:05.551" v="10469" actId="1076"/>
          <ac:picMkLst>
            <pc:docMk/>
            <pc:sldMk cId="1895418146" sldId="327"/>
            <ac:picMk id="4" creationId="{7E748CF1-54B4-49BD-B42A-6CED055FE337}"/>
          </ac:picMkLst>
        </pc:picChg>
      </pc:sldChg>
      <pc:sldChg chg="add del">
        <pc:chgData name="Weifeng Xu" userId="e7aed605-a3dd-4d5a-a692-a87037af107b" providerId="ADAL" clId="{AA256C9C-DD0A-4A24-AECC-DADA2E819996}" dt="2021-03-05T21:14:24.595" v="10320"/>
        <pc:sldMkLst>
          <pc:docMk/>
          <pc:sldMk cId="3544567058" sldId="327"/>
        </pc:sldMkLst>
      </pc:sldChg>
      <pc:sldChg chg="delSp modSp add del mod">
        <pc:chgData name="Weifeng Xu" userId="e7aed605-a3dd-4d5a-a692-a87037af107b" providerId="ADAL" clId="{AA256C9C-DD0A-4A24-AECC-DADA2E819996}" dt="2021-03-06T01:16:29.293" v="10659" actId="47"/>
        <pc:sldMkLst>
          <pc:docMk/>
          <pc:sldMk cId="1077324671" sldId="328"/>
        </pc:sldMkLst>
        <pc:spChg chg="mod">
          <ac:chgData name="Weifeng Xu" userId="e7aed605-a3dd-4d5a-a692-a87037af107b" providerId="ADAL" clId="{AA256C9C-DD0A-4A24-AECC-DADA2E819996}" dt="2021-03-05T22:17:23.680" v="10561" actId="20577"/>
          <ac:spMkLst>
            <pc:docMk/>
            <pc:sldMk cId="1077324671" sldId="328"/>
            <ac:spMk id="2" creationId="{6CFC5950-2F37-4EAE-849B-34486101B6CD}"/>
          </ac:spMkLst>
        </pc:spChg>
        <pc:spChg chg="mod">
          <ac:chgData name="Weifeng Xu" userId="e7aed605-a3dd-4d5a-a692-a87037af107b" providerId="ADAL" clId="{AA256C9C-DD0A-4A24-AECC-DADA2E819996}" dt="2021-03-05T22:17:35.143" v="10563" actId="20577"/>
          <ac:spMkLst>
            <pc:docMk/>
            <pc:sldMk cId="1077324671" sldId="328"/>
            <ac:spMk id="3" creationId="{B135DCB7-DD4E-4793-B040-EBB15CD7ED85}"/>
          </ac:spMkLst>
        </pc:spChg>
        <pc:picChg chg="del">
          <ac:chgData name="Weifeng Xu" userId="e7aed605-a3dd-4d5a-a692-a87037af107b" providerId="ADAL" clId="{AA256C9C-DD0A-4A24-AECC-DADA2E819996}" dt="2021-03-05T22:14:09.540" v="10531" actId="478"/>
          <ac:picMkLst>
            <pc:docMk/>
            <pc:sldMk cId="1077324671" sldId="328"/>
            <ac:picMk id="4" creationId="{0491EB55-8A6B-4F58-A966-14E89C8B38E4}"/>
          </ac:picMkLst>
        </pc:picChg>
      </pc:sldChg>
      <pc:sldChg chg="addSp modSp new del mod ord">
        <pc:chgData name="Weifeng Xu" userId="e7aed605-a3dd-4d5a-a692-a87037af107b" providerId="ADAL" clId="{AA256C9C-DD0A-4A24-AECC-DADA2E819996}" dt="2021-03-06T01:16:28.976" v="10657" actId="47"/>
        <pc:sldMkLst>
          <pc:docMk/>
          <pc:sldMk cId="4060086368" sldId="329"/>
        </pc:sldMkLst>
        <pc:spChg chg="mod">
          <ac:chgData name="Weifeng Xu" userId="e7aed605-a3dd-4d5a-a692-a87037af107b" providerId="ADAL" clId="{AA256C9C-DD0A-4A24-AECC-DADA2E819996}" dt="2021-03-05T22:07:03.469" v="10477" actId="20577"/>
          <ac:spMkLst>
            <pc:docMk/>
            <pc:sldMk cId="4060086368" sldId="329"/>
            <ac:spMk id="2" creationId="{40242B16-19A7-4A28-8F72-2EE3FDC2D37B}"/>
          </ac:spMkLst>
        </pc:spChg>
        <pc:spChg chg="mod">
          <ac:chgData name="Weifeng Xu" userId="e7aed605-a3dd-4d5a-a692-a87037af107b" providerId="ADAL" clId="{AA256C9C-DD0A-4A24-AECC-DADA2E819996}" dt="2021-03-06T00:07:30.807" v="10565" actId="114"/>
          <ac:spMkLst>
            <pc:docMk/>
            <pc:sldMk cId="4060086368" sldId="329"/>
            <ac:spMk id="3" creationId="{680AF3C0-45D7-400B-B1B3-9C3534E78B11}"/>
          </ac:spMkLst>
        </pc:spChg>
        <pc:picChg chg="add mod modCrop">
          <ac:chgData name="Weifeng Xu" userId="e7aed605-a3dd-4d5a-a692-a87037af107b" providerId="ADAL" clId="{AA256C9C-DD0A-4A24-AECC-DADA2E819996}" dt="2021-03-05T22:08:17.713" v="10490" actId="14100"/>
          <ac:picMkLst>
            <pc:docMk/>
            <pc:sldMk cId="4060086368" sldId="329"/>
            <ac:picMk id="4" creationId="{AE5079BD-356F-486C-9503-8969EDBB3066}"/>
          </ac:picMkLst>
        </pc:picChg>
      </pc:sldChg>
      <pc:sldChg chg="new del">
        <pc:chgData name="Weifeng Xu" userId="e7aed605-a3dd-4d5a-a692-a87037af107b" providerId="ADAL" clId="{AA256C9C-DD0A-4A24-AECC-DADA2E819996}" dt="2021-03-06T00:49:17.049" v="10596" actId="680"/>
        <pc:sldMkLst>
          <pc:docMk/>
          <pc:sldMk cId="1125489474" sldId="330"/>
        </pc:sldMkLst>
      </pc:sldChg>
    </pc:docChg>
  </pc:docChgLst>
  <pc:docChgLst>
    <pc:chgData name="Richard Wheeless" userId="edf7d7f9-5d95-4eec-886d-0f745236a21b" providerId="ADAL" clId="{91ED2B55-811A-437C-833C-9C45E06648AF}"/>
    <pc:docChg chg="custSel modSld sldOrd">
      <pc:chgData name="Richard Wheeless" userId="edf7d7f9-5d95-4eec-886d-0f745236a21b" providerId="ADAL" clId="{91ED2B55-811A-437C-833C-9C45E06648AF}" dt="2021-05-20T18:40:34.378" v="6"/>
      <pc:docMkLst>
        <pc:docMk/>
      </pc:docMkLst>
      <pc:sldChg chg="modNotesTx">
        <pc:chgData name="Richard Wheeless" userId="edf7d7f9-5d95-4eec-886d-0f745236a21b" providerId="ADAL" clId="{91ED2B55-811A-437C-833C-9C45E06648AF}" dt="2021-05-16T18:55:08.602" v="4" actId="20577"/>
        <pc:sldMkLst>
          <pc:docMk/>
          <pc:sldMk cId="4181509598" sldId="290"/>
        </pc:sldMkLst>
      </pc:sldChg>
      <pc:sldChg chg="ord">
        <pc:chgData name="Richard Wheeless" userId="edf7d7f9-5d95-4eec-886d-0f745236a21b" providerId="ADAL" clId="{91ED2B55-811A-437C-833C-9C45E06648AF}" dt="2021-05-20T18:40:34.378" v="6"/>
        <pc:sldMkLst>
          <pc:docMk/>
          <pc:sldMk cId="1631441210" sldId="291"/>
        </pc:sldMkLst>
      </pc:sldChg>
      <pc:sldChg chg="modSp mod">
        <pc:chgData name="Richard Wheeless" userId="edf7d7f9-5d95-4eec-886d-0f745236a21b" providerId="ADAL" clId="{91ED2B55-811A-437C-833C-9C45E06648AF}" dt="2021-05-16T03:43:52.468" v="1" actId="14734"/>
        <pc:sldMkLst>
          <pc:docMk/>
          <pc:sldMk cId="1581980590" sldId="296"/>
        </pc:sldMkLst>
        <pc:graphicFrameChg chg="modGraphic">
          <ac:chgData name="Richard Wheeless" userId="edf7d7f9-5d95-4eec-886d-0f745236a21b" providerId="ADAL" clId="{91ED2B55-811A-437C-833C-9C45E06648AF}" dt="2021-05-16T03:43:52.468" v="1" actId="14734"/>
          <ac:graphicFrameMkLst>
            <pc:docMk/>
            <pc:sldMk cId="1581980590" sldId="296"/>
            <ac:graphicFrameMk id="3" creationId="{A40607C6-8B35-4AAC-AF2E-A988409716DE}"/>
          </ac:graphicFrameMkLst>
        </pc:graphicFrameChg>
      </pc:sldChg>
      <pc:sldChg chg="modSp mod">
        <pc:chgData name="Richard Wheeless" userId="edf7d7f9-5d95-4eec-886d-0f745236a21b" providerId="ADAL" clId="{91ED2B55-811A-437C-833C-9C45E06648AF}" dt="2021-05-13T15:03:48.254" v="0" actId="14100"/>
        <pc:sldMkLst>
          <pc:docMk/>
          <pc:sldMk cId="607580206" sldId="307"/>
        </pc:sldMkLst>
        <pc:picChg chg="mod">
          <ac:chgData name="Richard Wheeless" userId="edf7d7f9-5d95-4eec-886d-0f745236a21b" providerId="ADAL" clId="{91ED2B55-811A-437C-833C-9C45E06648AF}" dt="2021-05-13T15:03:48.254" v="0" actId="14100"/>
          <ac:picMkLst>
            <pc:docMk/>
            <pc:sldMk cId="607580206" sldId="307"/>
            <ac:picMk id="3" creationId="{B886E897-F586-49F7-B8FD-CF1416A104CB}"/>
          </ac:picMkLst>
        </pc:picChg>
      </pc:sldChg>
    </pc:docChg>
  </pc:docChgLst>
  <pc:docChgLst>
    <pc:chgData name="Richard Wheeless" userId="S::id63la41@ubalt.edu::edf7d7f9-5d95-4eec-886d-0f745236a21b" providerId="AD" clId="Web-{EFDB7389-BEFA-A459-AC04-7036D2800BAB}"/>
    <pc:docChg chg="sldOrd">
      <pc:chgData name="Richard Wheeless" userId="S::id63la41@ubalt.edu::edf7d7f9-5d95-4eec-886d-0f745236a21b" providerId="AD" clId="Web-{EFDB7389-BEFA-A459-AC04-7036D2800BAB}" dt="2021-02-05T04:30:08.248" v="0"/>
      <pc:docMkLst>
        <pc:docMk/>
      </pc:docMkLst>
      <pc:sldChg chg="ord">
        <pc:chgData name="Richard Wheeless" userId="S::id63la41@ubalt.edu::edf7d7f9-5d95-4eec-886d-0f745236a21b" providerId="AD" clId="Web-{EFDB7389-BEFA-A459-AC04-7036D2800BAB}" dt="2021-02-05T04:30:08.248" v="0"/>
        <pc:sldMkLst>
          <pc:docMk/>
          <pc:sldMk cId="2219828795" sldId="263"/>
        </pc:sldMkLst>
      </pc:sldChg>
    </pc:docChg>
  </pc:docChgLst>
  <pc:docChgLst>
    <pc:chgData name="Weifeng Xu" userId="e7aed605-a3dd-4d5a-a692-a87037af107b" providerId="ADAL" clId="{C54D13FE-74BA-4901-A6A3-DD765F0EF80E}"/>
    <pc:docChg chg="undo redo custSel mod addSld modSld sldOrd">
      <pc:chgData name="Weifeng Xu" userId="e7aed605-a3dd-4d5a-a692-a87037af107b" providerId="ADAL" clId="{C54D13FE-74BA-4901-A6A3-DD765F0EF80E}" dt="2021-01-18T02:17:26.309" v="733" actId="6549"/>
      <pc:docMkLst>
        <pc:docMk/>
      </pc:docMkLst>
      <pc:sldChg chg="modSp mod">
        <pc:chgData name="Weifeng Xu" userId="e7aed605-a3dd-4d5a-a692-a87037af107b" providerId="ADAL" clId="{C54D13FE-74BA-4901-A6A3-DD765F0EF80E}" dt="2021-01-18T00:12:35.723" v="6" actId="20577"/>
        <pc:sldMkLst>
          <pc:docMk/>
          <pc:sldMk cId="1392771324" sldId="258"/>
        </pc:sldMkLst>
        <pc:spChg chg="mod">
          <ac:chgData name="Weifeng Xu" userId="e7aed605-a3dd-4d5a-a692-a87037af107b" providerId="ADAL" clId="{C54D13FE-74BA-4901-A6A3-DD765F0EF80E}" dt="2021-01-18T00:12:35.723" v="6" actId="20577"/>
          <ac:spMkLst>
            <pc:docMk/>
            <pc:sldMk cId="1392771324" sldId="258"/>
            <ac:spMk id="5" creationId="{00000000-0000-0000-0000-000000000000}"/>
          </ac:spMkLst>
        </pc:spChg>
      </pc:sldChg>
      <pc:sldChg chg="modSp new mod">
        <pc:chgData name="Weifeng Xu" userId="e7aed605-a3dd-4d5a-a692-a87037af107b" providerId="ADAL" clId="{C54D13FE-74BA-4901-A6A3-DD765F0EF80E}" dt="2021-01-18T01:05:02.364" v="374" actId="20577"/>
        <pc:sldMkLst>
          <pc:docMk/>
          <pc:sldMk cId="1449920218" sldId="261"/>
        </pc:sldMkLst>
        <pc:spChg chg="mod">
          <ac:chgData name="Weifeng Xu" userId="e7aed605-a3dd-4d5a-a692-a87037af107b" providerId="ADAL" clId="{C54D13FE-74BA-4901-A6A3-DD765F0EF80E}" dt="2021-01-18T00:27:35.808" v="30" actId="20577"/>
          <ac:spMkLst>
            <pc:docMk/>
            <pc:sldMk cId="1449920218" sldId="261"/>
            <ac:spMk id="2" creationId="{24724ABC-C0AE-42D8-9677-0700EE508BBC}"/>
          </ac:spMkLst>
        </pc:spChg>
        <pc:spChg chg="mod">
          <ac:chgData name="Weifeng Xu" userId="e7aed605-a3dd-4d5a-a692-a87037af107b" providerId="ADAL" clId="{C54D13FE-74BA-4901-A6A3-DD765F0EF80E}" dt="2021-01-18T01:05:02.364" v="374" actId="20577"/>
          <ac:spMkLst>
            <pc:docMk/>
            <pc:sldMk cId="1449920218" sldId="261"/>
            <ac:spMk id="3" creationId="{3FDF1534-ECB4-44AA-96D6-1A04730EA0DE}"/>
          </ac:spMkLst>
        </pc:spChg>
      </pc:sldChg>
      <pc:sldChg chg="addSp delSp modSp new mod setBg modClrScheme chgLayout modNotesTx">
        <pc:chgData name="Weifeng Xu" userId="e7aed605-a3dd-4d5a-a692-a87037af107b" providerId="ADAL" clId="{C54D13FE-74BA-4901-A6A3-DD765F0EF80E}" dt="2021-01-18T01:45:32.650" v="485" actId="1076"/>
        <pc:sldMkLst>
          <pc:docMk/>
          <pc:sldMk cId="3028204050" sldId="262"/>
        </pc:sldMkLst>
        <pc:spChg chg="mod ord">
          <ac:chgData name="Weifeng Xu" userId="e7aed605-a3dd-4d5a-a692-a87037af107b" providerId="ADAL" clId="{C54D13FE-74BA-4901-A6A3-DD765F0EF80E}" dt="2021-01-18T01:14:22.384" v="427" actId="26606"/>
          <ac:spMkLst>
            <pc:docMk/>
            <pc:sldMk cId="3028204050" sldId="262"/>
            <ac:spMk id="2" creationId="{A18BE90C-A72F-4CBD-AFC8-AE881DEF6175}"/>
          </ac:spMkLst>
        </pc:spChg>
        <pc:spChg chg="del">
          <ac:chgData name="Weifeng Xu" userId="e7aed605-a3dd-4d5a-a692-a87037af107b" providerId="ADAL" clId="{C54D13FE-74BA-4901-A6A3-DD765F0EF80E}" dt="2021-01-18T01:13:03.556" v="419" actId="700"/>
          <ac:spMkLst>
            <pc:docMk/>
            <pc:sldMk cId="3028204050" sldId="262"/>
            <ac:spMk id="3" creationId="{A8606C45-4068-4006-A3C5-E402957AEA4B}"/>
          </ac:spMkLst>
        </pc:spChg>
        <pc:spChg chg="add mod">
          <ac:chgData name="Weifeng Xu" userId="e7aed605-a3dd-4d5a-a692-a87037af107b" providerId="ADAL" clId="{C54D13FE-74BA-4901-A6A3-DD765F0EF80E}" dt="2021-01-18T01:45:32.650" v="485" actId="1076"/>
          <ac:spMkLst>
            <pc:docMk/>
            <pc:sldMk cId="3028204050" sldId="262"/>
            <ac:spMk id="6" creationId="{59B88AC9-284D-4267-85F3-738F7D0BACAA}"/>
          </ac:spMkLst>
        </pc:spChg>
        <pc:spChg chg="add del">
          <ac:chgData name="Weifeng Xu" userId="e7aed605-a3dd-4d5a-a692-a87037af107b" providerId="ADAL" clId="{C54D13FE-74BA-4901-A6A3-DD765F0EF80E}" dt="2021-01-18T01:14:03.742" v="423" actId="26606"/>
          <ac:spMkLst>
            <pc:docMk/>
            <pc:sldMk cId="3028204050" sldId="262"/>
            <ac:spMk id="10" creationId="{53F29798-D584-4792-9B62-3F5F5C36D619}"/>
          </ac:spMkLst>
        </pc:spChg>
        <pc:spChg chg="add del">
          <ac:chgData name="Weifeng Xu" userId="e7aed605-a3dd-4d5a-a692-a87037af107b" providerId="ADAL" clId="{C54D13FE-74BA-4901-A6A3-DD765F0EF80E}" dt="2021-01-18T01:14:25.949" v="429" actId="26606"/>
          <ac:spMkLst>
            <pc:docMk/>
            <pc:sldMk cId="3028204050" sldId="262"/>
            <ac:spMk id="12" creationId="{53F29798-D584-4792-9B62-3F5F5C36D619}"/>
          </ac:spMkLst>
        </pc:spChg>
        <pc:spChg chg="add del">
          <ac:chgData name="Weifeng Xu" userId="e7aed605-a3dd-4d5a-a692-a87037af107b" providerId="ADAL" clId="{C54D13FE-74BA-4901-A6A3-DD765F0EF80E}" dt="2021-01-18T01:14:22.384" v="427" actId="26606"/>
          <ac:spMkLst>
            <pc:docMk/>
            <pc:sldMk cId="3028204050" sldId="262"/>
            <ac:spMk id="19" creationId="{7F57BEA8-497D-4AA8-8A18-BDCD696B25FE}"/>
          </ac:spMkLst>
        </pc:spChg>
        <pc:spChg chg="add del">
          <ac:chgData name="Weifeng Xu" userId="e7aed605-a3dd-4d5a-a692-a87037af107b" providerId="ADAL" clId="{C54D13FE-74BA-4901-A6A3-DD765F0EF80E}" dt="2021-01-18T01:14:25.949" v="429" actId="26606"/>
          <ac:spMkLst>
            <pc:docMk/>
            <pc:sldMk cId="3028204050" sldId="262"/>
            <ac:spMk id="25" creationId="{53F29798-D584-4792-9B62-3F5F5C36D619}"/>
          </ac:spMkLst>
        </pc:spChg>
        <pc:picChg chg="add del mod">
          <ac:chgData name="Weifeng Xu" userId="e7aed605-a3dd-4d5a-a692-a87037af107b" providerId="ADAL" clId="{C54D13FE-74BA-4901-A6A3-DD765F0EF80E}" dt="2021-01-18T01:45:21.681" v="482" actId="478"/>
          <ac:picMkLst>
            <pc:docMk/>
            <pc:sldMk cId="3028204050" sldId="262"/>
            <ac:picMk id="5" creationId="{4B195159-DFE0-4192-B2DF-A5918F807994}"/>
          </ac:picMkLst>
        </pc:picChg>
        <pc:picChg chg="add mod">
          <ac:chgData name="Weifeng Xu" userId="e7aed605-a3dd-4d5a-a692-a87037af107b" providerId="ADAL" clId="{C54D13FE-74BA-4901-A6A3-DD765F0EF80E}" dt="2021-01-18T01:45:24.765" v="484" actId="1076"/>
          <ac:picMkLst>
            <pc:docMk/>
            <pc:sldMk cId="3028204050" sldId="262"/>
            <ac:picMk id="8" creationId="{FCA2A3A3-F7CB-44E8-B52F-9E3912D4D145}"/>
          </ac:picMkLst>
        </pc:picChg>
        <pc:cxnChg chg="add del">
          <ac:chgData name="Weifeng Xu" userId="e7aed605-a3dd-4d5a-a692-a87037af107b" providerId="ADAL" clId="{C54D13FE-74BA-4901-A6A3-DD765F0EF80E}" dt="2021-01-18T01:14:22.384" v="427" actId="26606"/>
          <ac:cxnSpMkLst>
            <pc:docMk/>
            <pc:sldMk cId="3028204050" sldId="262"/>
            <ac:cxnSpMk id="17" creationId="{D2E961F1-4A28-4A5F-BBD4-6E400E5E6C75}"/>
          </ac:cxnSpMkLst>
        </pc:cxnChg>
        <pc:cxnChg chg="add del">
          <ac:chgData name="Weifeng Xu" userId="e7aed605-a3dd-4d5a-a692-a87037af107b" providerId="ADAL" clId="{C54D13FE-74BA-4901-A6A3-DD765F0EF80E}" dt="2021-01-18T01:14:22.384" v="427" actId="26606"/>
          <ac:cxnSpMkLst>
            <pc:docMk/>
            <pc:sldMk cId="3028204050" sldId="262"/>
            <ac:cxnSpMk id="21" creationId="{A82415D3-DDE5-4D63-8CB3-23A5EC581B27}"/>
          </ac:cxnSpMkLst>
        </pc:cxnChg>
        <pc:cxnChg chg="add del">
          <ac:chgData name="Weifeng Xu" userId="e7aed605-a3dd-4d5a-a692-a87037af107b" providerId="ADAL" clId="{C54D13FE-74BA-4901-A6A3-DD765F0EF80E}" dt="2021-01-18T01:14:22.384" v="427" actId="26606"/>
          <ac:cxnSpMkLst>
            <pc:docMk/>
            <pc:sldMk cId="3028204050" sldId="262"/>
            <ac:cxnSpMk id="23" creationId="{AD7193FB-6AE6-4B3B-8F89-56B55DD63B4D}"/>
          </ac:cxnSpMkLst>
        </pc:cxnChg>
      </pc:sldChg>
      <pc:sldChg chg="addSp delSp modSp new mod setBg setClrOvrMap">
        <pc:chgData name="Weifeng Xu" userId="e7aed605-a3dd-4d5a-a692-a87037af107b" providerId="ADAL" clId="{C54D13FE-74BA-4901-A6A3-DD765F0EF80E}" dt="2021-01-18T02:17:20.454" v="732" actId="20577"/>
        <pc:sldMkLst>
          <pc:docMk/>
          <pc:sldMk cId="2219828795" sldId="263"/>
        </pc:sldMkLst>
        <pc:spChg chg="mod">
          <ac:chgData name="Weifeng Xu" userId="e7aed605-a3dd-4d5a-a692-a87037af107b" providerId="ADAL" clId="{C54D13FE-74BA-4901-A6A3-DD765F0EF80E}" dt="2021-01-18T02:17:20.454" v="732" actId="20577"/>
          <ac:spMkLst>
            <pc:docMk/>
            <pc:sldMk cId="2219828795" sldId="263"/>
            <ac:spMk id="2" creationId="{225C0AC5-74F2-4CF7-B724-57646BBFD71D}"/>
          </ac:spMkLst>
        </pc:spChg>
        <pc:spChg chg="add del">
          <ac:chgData name="Weifeng Xu" userId="e7aed605-a3dd-4d5a-a692-a87037af107b" providerId="ADAL" clId="{C54D13FE-74BA-4901-A6A3-DD765F0EF80E}" dt="2021-01-18T02:02:34.209" v="492" actId="26606"/>
          <ac:spMkLst>
            <pc:docMk/>
            <pc:sldMk cId="2219828795" sldId="263"/>
            <ac:spMk id="11" creationId="{BCC55ACC-A2F6-403C-A3A4-D59B3734D45F}"/>
          </ac:spMkLst>
        </pc:spChg>
        <pc:spChg chg="add del">
          <ac:chgData name="Weifeng Xu" userId="e7aed605-a3dd-4d5a-a692-a87037af107b" providerId="ADAL" clId="{C54D13FE-74BA-4901-A6A3-DD765F0EF80E}" dt="2021-01-18T02:02:41.393" v="494" actId="26606"/>
          <ac:spMkLst>
            <pc:docMk/>
            <pc:sldMk cId="2219828795" sldId="263"/>
            <ac:spMk id="13" creationId="{D12DDE76-C203-4047-9998-63900085B5E8}"/>
          </ac:spMkLst>
        </pc:spChg>
        <pc:spChg chg="add del">
          <ac:chgData name="Weifeng Xu" userId="e7aed605-a3dd-4d5a-a692-a87037af107b" providerId="ADAL" clId="{C54D13FE-74BA-4901-A6A3-DD765F0EF80E}" dt="2021-01-18T02:04:36.804" v="546" actId="26606"/>
          <ac:spMkLst>
            <pc:docMk/>
            <pc:sldMk cId="2219828795" sldId="263"/>
            <ac:spMk id="15" creationId="{D4771268-CB57-404A-9271-370EB28F6090}"/>
          </ac:spMkLst>
        </pc:spChg>
        <pc:spChg chg="add del">
          <ac:chgData name="Weifeng Xu" userId="e7aed605-a3dd-4d5a-a692-a87037af107b" providerId="ADAL" clId="{C54D13FE-74BA-4901-A6A3-DD765F0EF80E}" dt="2021-01-18T02:04:36.804" v="546" actId="26606"/>
          <ac:spMkLst>
            <pc:docMk/>
            <pc:sldMk cId="2219828795" sldId="263"/>
            <ac:spMk id="17" creationId="{665DBBEF-238B-476B-96AB-8AAC3224ECEA}"/>
          </ac:spMkLst>
        </pc:spChg>
        <pc:spChg chg="add del">
          <ac:chgData name="Weifeng Xu" userId="e7aed605-a3dd-4d5a-a692-a87037af107b" providerId="ADAL" clId="{C54D13FE-74BA-4901-A6A3-DD765F0EF80E}" dt="2021-01-18T02:04:36.804" v="546" actId="26606"/>
          <ac:spMkLst>
            <pc:docMk/>
            <pc:sldMk cId="2219828795" sldId="263"/>
            <ac:spMk id="18" creationId="{3FCFB1DE-0B7E-48CC-BA90-B2AB0889F9D6}"/>
          </ac:spMkLst>
        </pc:spChg>
        <pc:spChg chg="add del">
          <ac:chgData name="Weifeng Xu" userId="e7aed605-a3dd-4d5a-a692-a87037af107b" providerId="ADAL" clId="{C54D13FE-74BA-4901-A6A3-DD765F0EF80E}" dt="2021-01-18T02:03:03.194" v="500" actId="26606"/>
          <ac:spMkLst>
            <pc:docMk/>
            <pc:sldMk cId="2219828795" sldId="263"/>
            <ac:spMk id="20" creationId="{BEBFA723-5A7B-472D-ABD7-1526B8D3A38B}"/>
          </ac:spMkLst>
        </pc:spChg>
        <pc:spChg chg="add del">
          <ac:chgData name="Weifeng Xu" userId="e7aed605-a3dd-4d5a-a692-a87037af107b" providerId="ADAL" clId="{C54D13FE-74BA-4901-A6A3-DD765F0EF80E}" dt="2021-01-18T02:03:03.194" v="500" actId="26606"/>
          <ac:spMkLst>
            <pc:docMk/>
            <pc:sldMk cId="2219828795" sldId="263"/>
            <ac:spMk id="22" creationId="{A6B27065-399A-4CF7-BF70-CF79B9848FC1}"/>
          </ac:spMkLst>
        </pc:spChg>
        <pc:spChg chg="add del">
          <ac:chgData name="Weifeng Xu" userId="e7aed605-a3dd-4d5a-a692-a87037af107b" providerId="ADAL" clId="{C54D13FE-74BA-4901-A6A3-DD765F0EF80E}" dt="2021-01-18T02:04:35.987" v="544" actId="26606"/>
          <ac:spMkLst>
            <pc:docMk/>
            <pc:sldMk cId="2219828795" sldId="263"/>
            <ac:spMk id="23" creationId="{9B7AD9F6-8CE7-4299-8FC6-328F4DCD3FF9}"/>
          </ac:spMkLst>
        </pc:spChg>
        <pc:spChg chg="add del">
          <ac:chgData name="Weifeng Xu" userId="e7aed605-a3dd-4d5a-a692-a87037af107b" providerId="ADAL" clId="{C54D13FE-74BA-4901-A6A3-DD765F0EF80E}" dt="2021-01-18T02:04:35.987" v="544" actId="26606"/>
          <ac:spMkLst>
            <pc:docMk/>
            <pc:sldMk cId="2219828795" sldId="263"/>
            <ac:spMk id="25" creationId="{F49775AF-8896-43EE-92C6-83497D6DC56F}"/>
          </ac:spMkLst>
        </pc:spChg>
        <pc:spChg chg="add del mod">
          <ac:chgData name="Weifeng Xu" userId="e7aed605-a3dd-4d5a-a692-a87037af107b" providerId="ADAL" clId="{C54D13FE-74BA-4901-A6A3-DD765F0EF80E}" dt="2021-01-18T02:17:03.007" v="726" actId="478"/>
          <ac:spMkLst>
            <pc:docMk/>
            <pc:sldMk cId="2219828795" sldId="263"/>
            <ac:spMk id="28" creationId="{97AE768E-A254-4335-9811-23710FA2F6F4}"/>
          </ac:spMkLst>
        </pc:spChg>
        <pc:spChg chg="add del">
          <ac:chgData name="Weifeng Xu" userId="e7aed605-a3dd-4d5a-a692-a87037af107b" providerId="ADAL" clId="{C54D13FE-74BA-4901-A6A3-DD765F0EF80E}" dt="2021-01-18T02:03:06.879" v="502" actId="26606"/>
          <ac:spMkLst>
            <pc:docMk/>
            <pc:sldMk cId="2219828795" sldId="263"/>
            <ac:spMk id="29" creationId="{6F66A575-7835-4400-BEDE-89F2EF034034}"/>
          </ac:spMkLst>
        </pc:spChg>
        <pc:spChg chg="add del">
          <ac:chgData name="Weifeng Xu" userId="e7aed605-a3dd-4d5a-a692-a87037af107b" providerId="ADAL" clId="{C54D13FE-74BA-4901-A6A3-DD765F0EF80E}" dt="2021-01-18T02:03:17.072" v="504" actId="26606"/>
          <ac:spMkLst>
            <pc:docMk/>
            <pc:sldMk cId="2219828795" sldId="263"/>
            <ac:spMk id="31" creationId="{D4771268-CB57-404A-9271-370EB28F6090}"/>
          </ac:spMkLst>
        </pc:spChg>
        <pc:spChg chg="add del">
          <ac:chgData name="Weifeng Xu" userId="e7aed605-a3dd-4d5a-a692-a87037af107b" providerId="ADAL" clId="{C54D13FE-74BA-4901-A6A3-DD765F0EF80E}" dt="2021-01-18T02:03:39.332" v="506" actId="26606"/>
          <ac:spMkLst>
            <pc:docMk/>
            <pc:sldMk cId="2219828795" sldId="263"/>
            <ac:spMk id="33" creationId="{E49CC64F-7275-4E33-961B-0C5CDC439875}"/>
          </ac:spMkLst>
        </pc:spChg>
        <pc:grpChg chg="add del">
          <ac:chgData name="Weifeng Xu" userId="e7aed605-a3dd-4d5a-a692-a87037af107b" providerId="ADAL" clId="{C54D13FE-74BA-4901-A6A3-DD765F0EF80E}" dt="2021-01-18T02:03:03.194" v="500" actId="26606"/>
          <ac:grpSpMkLst>
            <pc:docMk/>
            <pc:sldMk cId="2219828795" sldId="263"/>
            <ac:grpSpMk id="24" creationId="{CF22986C-DDF7-4109-9D6A-006800D6B041}"/>
          </ac:grpSpMkLst>
        </pc:grpChg>
        <pc:picChg chg="add del">
          <ac:chgData name="Weifeng Xu" userId="e7aed605-a3dd-4d5a-a692-a87037af107b" providerId="ADAL" clId="{C54D13FE-74BA-4901-A6A3-DD765F0EF80E}" dt="2021-01-18T02:02:05.963" v="488" actId="22"/>
          <ac:picMkLst>
            <pc:docMk/>
            <pc:sldMk cId="2219828795" sldId="263"/>
            <ac:picMk id="4" creationId="{67B55B23-CC4A-4F28-AB5E-0772A2D5DF1B}"/>
          </ac:picMkLst>
        </pc:picChg>
        <pc:picChg chg="add mod">
          <ac:chgData name="Weifeng Xu" userId="e7aed605-a3dd-4d5a-a692-a87037af107b" providerId="ADAL" clId="{C54D13FE-74BA-4901-A6A3-DD765F0EF80E}" dt="2021-01-18T02:04:36.804" v="546" actId="26606"/>
          <ac:picMkLst>
            <pc:docMk/>
            <pc:sldMk cId="2219828795" sldId="263"/>
            <ac:picMk id="6" creationId="{6133C4CD-C9A3-435E-BDAF-6DCCF8ACA09E}"/>
          </ac:picMkLst>
        </pc:picChg>
        <pc:picChg chg="add mod">
          <ac:chgData name="Weifeng Xu" userId="e7aed605-a3dd-4d5a-a692-a87037af107b" providerId="ADAL" clId="{C54D13FE-74BA-4901-A6A3-DD765F0EF80E}" dt="2021-01-18T02:05:32.107" v="551" actId="1076"/>
          <ac:picMkLst>
            <pc:docMk/>
            <pc:sldMk cId="2219828795" sldId="263"/>
            <ac:picMk id="8" creationId="{906947A6-09FF-4819-82BB-B04EFB8A4D0F}"/>
          </ac:picMkLst>
        </pc:picChg>
      </pc:sldChg>
      <pc:sldChg chg="addSp delSp modSp new mod modClrScheme chgLayout">
        <pc:chgData name="Weifeng Xu" userId="e7aed605-a3dd-4d5a-a692-a87037af107b" providerId="ADAL" clId="{C54D13FE-74BA-4901-A6A3-DD765F0EF80E}" dt="2021-01-18T02:15:18.970" v="684" actId="14100"/>
        <pc:sldMkLst>
          <pc:docMk/>
          <pc:sldMk cId="266696141" sldId="264"/>
        </pc:sldMkLst>
        <pc:spChg chg="del mod">
          <ac:chgData name="Weifeng Xu" userId="e7aed605-a3dd-4d5a-a692-a87037af107b" providerId="ADAL" clId="{C54D13FE-74BA-4901-A6A3-DD765F0EF80E}" dt="2021-01-18T02:14:48.702" v="675" actId="700"/>
          <ac:spMkLst>
            <pc:docMk/>
            <pc:sldMk cId="266696141" sldId="264"/>
            <ac:spMk id="2" creationId="{F256A13C-4B8A-4B77-91DE-508B8A3C7B69}"/>
          </ac:spMkLst>
        </pc:spChg>
        <pc:spChg chg="add del mod">
          <ac:chgData name="Weifeng Xu" userId="e7aed605-a3dd-4d5a-a692-a87037af107b" providerId="ADAL" clId="{C54D13FE-74BA-4901-A6A3-DD765F0EF80E}" dt="2021-01-18T02:14:59.565" v="679"/>
          <ac:spMkLst>
            <pc:docMk/>
            <pc:sldMk cId="266696141" sldId="264"/>
            <ac:spMk id="5" creationId="{5F2EAE6B-A6EA-412E-A64B-9E89899065E9}"/>
          </ac:spMkLst>
        </pc:spChg>
        <pc:spChg chg="add mod">
          <ac:chgData name="Weifeng Xu" userId="e7aed605-a3dd-4d5a-a692-a87037af107b" providerId="ADAL" clId="{C54D13FE-74BA-4901-A6A3-DD765F0EF80E}" dt="2021-01-18T02:15:18.970" v="684" actId="14100"/>
          <ac:spMkLst>
            <pc:docMk/>
            <pc:sldMk cId="266696141" sldId="264"/>
            <ac:spMk id="7" creationId="{ED5D2F2D-3528-4FBB-A0BA-436F74D95997}"/>
          </ac:spMkLst>
        </pc:spChg>
        <pc:picChg chg="add mod">
          <ac:chgData name="Weifeng Xu" userId="e7aed605-a3dd-4d5a-a692-a87037af107b" providerId="ADAL" clId="{C54D13FE-74BA-4901-A6A3-DD765F0EF80E}" dt="2021-01-18T02:14:51.369" v="676" actId="1076"/>
          <ac:picMkLst>
            <pc:docMk/>
            <pc:sldMk cId="266696141" sldId="264"/>
            <ac:picMk id="4" creationId="{E13D022C-5F06-4359-AB6E-1431D0DF282A}"/>
          </ac:picMkLst>
        </pc:picChg>
      </pc:sldChg>
      <pc:sldChg chg="addSp delSp modSp add mod ord modClrScheme chgLayout">
        <pc:chgData name="Weifeng Xu" userId="e7aed605-a3dd-4d5a-a692-a87037af107b" providerId="ADAL" clId="{C54D13FE-74BA-4901-A6A3-DD765F0EF80E}" dt="2021-01-18T02:17:26.309" v="733" actId="6549"/>
        <pc:sldMkLst>
          <pc:docMk/>
          <pc:sldMk cId="3192448814" sldId="265"/>
        </pc:sldMkLst>
        <pc:spChg chg="mod ord">
          <ac:chgData name="Weifeng Xu" userId="e7aed605-a3dd-4d5a-a692-a87037af107b" providerId="ADAL" clId="{C54D13FE-74BA-4901-A6A3-DD765F0EF80E}" dt="2021-01-18T02:12:12.569" v="588" actId="700"/>
          <ac:spMkLst>
            <pc:docMk/>
            <pc:sldMk cId="3192448814" sldId="265"/>
            <ac:spMk id="2" creationId="{F256A13C-4B8A-4B77-91DE-508B8A3C7B69}"/>
          </ac:spMkLst>
        </pc:spChg>
        <pc:spChg chg="add mod ord">
          <ac:chgData name="Weifeng Xu" userId="e7aed605-a3dd-4d5a-a692-a87037af107b" providerId="ADAL" clId="{C54D13FE-74BA-4901-A6A3-DD765F0EF80E}" dt="2021-01-18T02:17:26.309" v="733" actId="6549"/>
          <ac:spMkLst>
            <pc:docMk/>
            <pc:sldMk cId="3192448814" sldId="265"/>
            <ac:spMk id="3" creationId="{0CE672A5-4186-418B-9522-341E33E0FD75}"/>
          </ac:spMkLst>
        </pc:spChg>
        <pc:picChg chg="del">
          <ac:chgData name="Weifeng Xu" userId="e7aed605-a3dd-4d5a-a692-a87037af107b" providerId="ADAL" clId="{C54D13FE-74BA-4901-A6A3-DD765F0EF80E}" dt="2021-01-18T02:12:03.733" v="585" actId="478"/>
          <ac:picMkLst>
            <pc:docMk/>
            <pc:sldMk cId="3192448814" sldId="265"/>
            <ac:picMk id="4" creationId="{E13D022C-5F06-4359-AB6E-1431D0DF282A}"/>
          </ac:picMkLst>
        </pc:picChg>
        <pc:picChg chg="add mod">
          <ac:chgData name="Weifeng Xu" userId="e7aed605-a3dd-4d5a-a692-a87037af107b" providerId="ADAL" clId="{C54D13FE-74BA-4901-A6A3-DD765F0EF80E}" dt="2021-01-18T02:14:20.253" v="672" actId="1076"/>
          <ac:picMkLst>
            <pc:docMk/>
            <pc:sldMk cId="3192448814" sldId="265"/>
            <ac:picMk id="6" creationId="{F69ED2AC-E014-4482-81FB-E007ADBB646B}"/>
          </ac:picMkLst>
        </pc:picChg>
        <pc:picChg chg="add mod">
          <ac:chgData name="Weifeng Xu" userId="e7aed605-a3dd-4d5a-a692-a87037af107b" providerId="ADAL" clId="{C54D13FE-74BA-4901-A6A3-DD765F0EF80E}" dt="2021-01-18T02:14:22.057" v="673" actId="1076"/>
          <ac:picMkLst>
            <pc:docMk/>
            <pc:sldMk cId="3192448814" sldId="265"/>
            <ac:picMk id="8" creationId="{DF0BDB23-9DCC-4FC9-88DA-ABDCA12CFCE1}"/>
          </ac:picMkLst>
        </pc:picChg>
      </pc:sldChg>
    </pc:docChg>
  </pc:docChgLst>
  <pc:docChgLst>
    <pc:chgData name="Weifeng Xu" userId="e7aed605-a3dd-4d5a-a692-a87037af107b" providerId="ADAL" clId="{E0A36AE6-DAEB-4086-8CDB-3902B8401090}"/>
    <pc:docChg chg="undo custSel mod addSld delSld modSld">
      <pc:chgData name="Weifeng Xu" userId="e7aed605-a3dd-4d5a-a692-a87037af107b" providerId="ADAL" clId="{E0A36AE6-DAEB-4086-8CDB-3902B8401090}" dt="2021-01-18T00:01:06.800" v="260" actId="6549"/>
      <pc:docMkLst>
        <pc:docMk/>
      </pc:docMkLst>
      <pc:sldChg chg="addSp delSp modSp mod setBg">
        <pc:chgData name="Weifeng Xu" userId="e7aed605-a3dd-4d5a-a692-a87037af107b" providerId="ADAL" clId="{E0A36AE6-DAEB-4086-8CDB-3902B8401090}" dt="2021-01-17T23:59:46.284" v="256" actId="26606"/>
        <pc:sldMkLst>
          <pc:docMk/>
          <pc:sldMk cId="1392771324" sldId="258"/>
        </pc:sldMkLst>
        <pc:spChg chg="mod">
          <ac:chgData name="Weifeng Xu" userId="e7aed605-a3dd-4d5a-a692-a87037af107b" providerId="ADAL" clId="{E0A36AE6-DAEB-4086-8CDB-3902B8401090}" dt="2021-01-17T23:59:46.284" v="256" actId="26606"/>
          <ac:spMkLst>
            <pc:docMk/>
            <pc:sldMk cId="1392771324" sldId="258"/>
            <ac:spMk id="4" creationId="{00000000-0000-0000-0000-000000000000}"/>
          </ac:spMkLst>
        </pc:spChg>
        <pc:spChg chg="mod">
          <ac:chgData name="Weifeng Xu" userId="e7aed605-a3dd-4d5a-a692-a87037af107b" providerId="ADAL" clId="{E0A36AE6-DAEB-4086-8CDB-3902B8401090}" dt="2021-01-17T23:59:46.284" v="256" actId="26606"/>
          <ac:spMkLst>
            <pc:docMk/>
            <pc:sldMk cId="1392771324" sldId="258"/>
            <ac:spMk id="5" creationId="{00000000-0000-0000-0000-000000000000}"/>
          </ac:spMkLst>
        </pc:spChg>
        <pc:spChg chg="add del">
          <ac:chgData name="Weifeng Xu" userId="e7aed605-a3dd-4d5a-a692-a87037af107b" providerId="ADAL" clId="{E0A36AE6-DAEB-4086-8CDB-3902B8401090}" dt="2021-01-17T23:48:58.143" v="92" actId="26606"/>
          <ac:spMkLst>
            <pc:docMk/>
            <pc:sldMk cId="1392771324" sldId="258"/>
            <ac:spMk id="71" creationId="{92EA0DEB-983C-4A94-9B9A-51E32098C2E2}"/>
          </ac:spMkLst>
        </pc:spChg>
        <pc:spChg chg="add del">
          <ac:chgData name="Weifeng Xu" userId="e7aed605-a3dd-4d5a-a692-a87037af107b" providerId="ADAL" clId="{E0A36AE6-DAEB-4086-8CDB-3902B8401090}" dt="2021-01-17T23:48:58.143" v="92" actId="26606"/>
          <ac:spMkLst>
            <pc:docMk/>
            <pc:sldMk cId="1392771324" sldId="258"/>
            <ac:spMk id="73" creationId="{9E197AD2-3004-4188-A389-E9EAC108A04B}"/>
          </ac:spMkLst>
        </pc:spChg>
        <pc:spChg chg="add del">
          <ac:chgData name="Weifeng Xu" userId="e7aed605-a3dd-4d5a-a692-a87037af107b" providerId="ADAL" clId="{E0A36AE6-DAEB-4086-8CDB-3902B8401090}" dt="2021-01-17T23:48:58.143" v="92" actId="26606"/>
          <ac:spMkLst>
            <pc:docMk/>
            <pc:sldMk cId="1392771324" sldId="258"/>
            <ac:spMk id="75" creationId="{A82D0C51-DE81-4DC1-8D2D-1A3EE14E678E}"/>
          </ac:spMkLst>
        </pc:spChg>
        <pc:spChg chg="add del">
          <ac:chgData name="Weifeng Xu" userId="e7aed605-a3dd-4d5a-a692-a87037af107b" providerId="ADAL" clId="{E0A36AE6-DAEB-4086-8CDB-3902B8401090}" dt="2021-01-17T23:49:00.056" v="94" actId="26606"/>
          <ac:spMkLst>
            <pc:docMk/>
            <pc:sldMk cId="1392771324" sldId="258"/>
            <ac:spMk id="1028" creationId="{936CFC0A-8C37-453C-9488-1B30FBC3B3B0}"/>
          </ac:spMkLst>
        </pc:spChg>
        <pc:spChg chg="add del">
          <ac:chgData name="Weifeng Xu" userId="e7aed605-a3dd-4d5a-a692-a87037af107b" providerId="ADAL" clId="{E0A36AE6-DAEB-4086-8CDB-3902B8401090}" dt="2021-01-17T23:49:00.056" v="94" actId="26606"/>
          <ac:spMkLst>
            <pc:docMk/>
            <pc:sldMk cId="1392771324" sldId="258"/>
            <ac:spMk id="1029" creationId="{FBC3EAFD-A275-4F9B-8F62-72B6678F35A8}"/>
          </ac:spMkLst>
        </pc:spChg>
        <pc:spChg chg="add del">
          <ac:chgData name="Weifeng Xu" userId="e7aed605-a3dd-4d5a-a692-a87037af107b" providerId="ADAL" clId="{E0A36AE6-DAEB-4086-8CDB-3902B8401090}" dt="2021-01-17T23:49:00.056" v="94" actId="26606"/>
          <ac:spMkLst>
            <pc:docMk/>
            <pc:sldMk cId="1392771324" sldId="258"/>
            <ac:spMk id="1030" creationId="{06E64A6D-2B9F-4AAD-AB42-A61BAF01AC12}"/>
          </ac:spMkLst>
        </pc:spChg>
        <pc:spChg chg="add">
          <ac:chgData name="Weifeng Xu" userId="e7aed605-a3dd-4d5a-a692-a87037af107b" providerId="ADAL" clId="{E0A36AE6-DAEB-4086-8CDB-3902B8401090}" dt="2021-01-17T23:59:46.284" v="256" actId="26606"/>
          <ac:spMkLst>
            <pc:docMk/>
            <pc:sldMk cId="1392771324" sldId="258"/>
            <ac:spMk id="1031" creationId="{2643BE6C-86B7-4AB9-91E8-9B5DB45AC8EA}"/>
          </ac:spMkLst>
        </pc:spChg>
        <pc:spChg chg="add del">
          <ac:chgData name="Weifeng Xu" userId="e7aed605-a3dd-4d5a-a692-a87037af107b" providerId="ADAL" clId="{E0A36AE6-DAEB-4086-8CDB-3902B8401090}" dt="2021-01-17T23:50:13.157" v="125" actId="26606"/>
          <ac:spMkLst>
            <pc:docMk/>
            <pc:sldMk cId="1392771324" sldId="258"/>
            <ac:spMk id="1032" creationId="{2643BE6C-86B7-4AB9-91E8-9B5DB45AC8EA}"/>
          </ac:spMkLst>
        </pc:spChg>
        <pc:picChg chg="add del">
          <ac:chgData name="Weifeng Xu" userId="e7aed605-a3dd-4d5a-a692-a87037af107b" providerId="ADAL" clId="{E0A36AE6-DAEB-4086-8CDB-3902B8401090}" dt="2021-01-17T23:49:00.056" v="94" actId="26606"/>
          <ac:picMkLst>
            <pc:docMk/>
            <pc:sldMk cId="1392771324" sldId="258"/>
            <ac:picMk id="77" creationId="{C51881DD-AD85-41BE-8A49-C2FB45800E10}"/>
          </ac:picMkLst>
        </pc:picChg>
        <pc:picChg chg="add mod">
          <ac:chgData name="Weifeng Xu" userId="e7aed605-a3dd-4d5a-a692-a87037af107b" providerId="ADAL" clId="{E0A36AE6-DAEB-4086-8CDB-3902B8401090}" dt="2021-01-17T23:59:46.284" v="256" actId="26606"/>
          <ac:picMkLst>
            <pc:docMk/>
            <pc:sldMk cId="1392771324" sldId="258"/>
            <ac:picMk id="1026" creationId="{1749E611-ACB8-4D69-A2FA-07F87D23322E}"/>
          </ac:picMkLst>
        </pc:picChg>
        <pc:cxnChg chg="add del">
          <ac:chgData name="Weifeng Xu" userId="e7aed605-a3dd-4d5a-a692-a87037af107b" providerId="ADAL" clId="{E0A36AE6-DAEB-4086-8CDB-3902B8401090}" dt="2021-01-17T23:49:00.056" v="94" actId="26606"/>
          <ac:cxnSpMkLst>
            <pc:docMk/>
            <pc:sldMk cId="1392771324" sldId="258"/>
            <ac:cxnSpMk id="79" creationId="{9AD20FE8-ED02-4CDE-83B1-A1436305C3DC}"/>
          </ac:cxnSpMkLst>
        </pc:cxnChg>
      </pc:sldChg>
      <pc:sldChg chg="del">
        <pc:chgData name="Weifeng Xu" userId="e7aed605-a3dd-4d5a-a692-a87037af107b" providerId="ADAL" clId="{E0A36AE6-DAEB-4086-8CDB-3902B8401090}" dt="2021-01-17T23:45:25.843" v="81" actId="47"/>
        <pc:sldMkLst>
          <pc:docMk/>
          <pc:sldMk cId="627889270" sldId="259"/>
        </pc:sldMkLst>
      </pc:sldChg>
      <pc:sldChg chg="modSp new mod">
        <pc:chgData name="Weifeng Xu" userId="e7aed605-a3dd-4d5a-a692-a87037af107b" providerId="ADAL" clId="{E0A36AE6-DAEB-4086-8CDB-3902B8401090}" dt="2021-01-17T23:53:10.893" v="178" actId="20577"/>
        <pc:sldMkLst>
          <pc:docMk/>
          <pc:sldMk cId="2206727044" sldId="259"/>
        </pc:sldMkLst>
        <pc:spChg chg="mod">
          <ac:chgData name="Weifeng Xu" userId="e7aed605-a3dd-4d5a-a692-a87037af107b" providerId="ADAL" clId="{E0A36AE6-DAEB-4086-8CDB-3902B8401090}" dt="2021-01-17T23:52:00.628" v="157" actId="207"/>
          <ac:spMkLst>
            <pc:docMk/>
            <pc:sldMk cId="2206727044" sldId="259"/>
            <ac:spMk id="2" creationId="{B28EEC50-2528-46D9-8995-B6565AC5E995}"/>
          </ac:spMkLst>
        </pc:spChg>
        <pc:spChg chg="mod">
          <ac:chgData name="Weifeng Xu" userId="e7aed605-a3dd-4d5a-a692-a87037af107b" providerId="ADAL" clId="{E0A36AE6-DAEB-4086-8CDB-3902B8401090}" dt="2021-01-17T23:53:10.893" v="178" actId="20577"/>
          <ac:spMkLst>
            <pc:docMk/>
            <pc:sldMk cId="2206727044" sldId="259"/>
            <ac:spMk id="3" creationId="{E7416EDB-845D-48E4-BF29-1E529067857D}"/>
          </ac:spMkLst>
        </pc:spChg>
      </pc:sldChg>
      <pc:sldChg chg="del">
        <pc:chgData name="Weifeng Xu" userId="e7aed605-a3dd-4d5a-a692-a87037af107b" providerId="ADAL" clId="{E0A36AE6-DAEB-4086-8CDB-3902B8401090}" dt="2021-01-17T23:45:25.974" v="82" actId="47"/>
        <pc:sldMkLst>
          <pc:docMk/>
          <pc:sldMk cId="1241162418" sldId="260"/>
        </pc:sldMkLst>
      </pc:sldChg>
      <pc:sldChg chg="addSp modSp new mod setBg">
        <pc:chgData name="Weifeng Xu" userId="e7aed605-a3dd-4d5a-a692-a87037af107b" providerId="ADAL" clId="{E0A36AE6-DAEB-4086-8CDB-3902B8401090}" dt="2021-01-18T00:01:06.800" v="260" actId="6549"/>
        <pc:sldMkLst>
          <pc:docMk/>
          <pc:sldMk cId="3022601266" sldId="260"/>
        </pc:sldMkLst>
        <pc:spChg chg="mod">
          <ac:chgData name="Weifeng Xu" userId="e7aed605-a3dd-4d5a-a692-a87037af107b" providerId="ADAL" clId="{E0A36AE6-DAEB-4086-8CDB-3902B8401090}" dt="2021-01-17T23:58:51.299" v="255" actId="26606"/>
          <ac:spMkLst>
            <pc:docMk/>
            <pc:sldMk cId="3022601266" sldId="260"/>
            <ac:spMk id="2" creationId="{FCE9D9F5-D336-46D9-936D-2071DD6D1AF8}"/>
          </ac:spMkLst>
        </pc:spChg>
        <pc:spChg chg="mod ord">
          <ac:chgData name="Weifeng Xu" userId="e7aed605-a3dd-4d5a-a692-a87037af107b" providerId="ADAL" clId="{E0A36AE6-DAEB-4086-8CDB-3902B8401090}" dt="2021-01-18T00:01:06.800" v="260" actId="6549"/>
          <ac:spMkLst>
            <pc:docMk/>
            <pc:sldMk cId="3022601266" sldId="260"/>
            <ac:spMk id="3" creationId="{94F950F1-CBC3-4C9C-9CF3-789C35F324B1}"/>
          </ac:spMkLst>
        </pc:spChg>
        <pc:picChg chg="add mod">
          <ac:chgData name="Weifeng Xu" userId="e7aed605-a3dd-4d5a-a692-a87037af107b" providerId="ADAL" clId="{E0A36AE6-DAEB-4086-8CDB-3902B8401090}" dt="2021-01-17T23:58:51.299" v="255" actId="26606"/>
          <ac:picMkLst>
            <pc:docMk/>
            <pc:sldMk cId="3022601266" sldId="260"/>
            <ac:picMk id="5" creationId="{3D5C4E18-0CB0-4734-A4CE-6EACA1400461}"/>
          </ac:picMkLst>
        </pc:picChg>
      </pc:sldChg>
      <pc:sldChg chg="del">
        <pc:chgData name="Weifeng Xu" userId="e7aed605-a3dd-4d5a-a692-a87037af107b" providerId="ADAL" clId="{E0A36AE6-DAEB-4086-8CDB-3902B8401090}" dt="2021-01-17T23:45:26.140" v="83" actId="47"/>
        <pc:sldMkLst>
          <pc:docMk/>
          <pc:sldMk cId="2722048472" sldId="261"/>
        </pc:sldMkLst>
      </pc:sldChg>
      <pc:sldChg chg="del">
        <pc:chgData name="Weifeng Xu" userId="e7aed605-a3dd-4d5a-a692-a87037af107b" providerId="ADAL" clId="{E0A36AE6-DAEB-4086-8CDB-3902B8401090}" dt="2021-01-17T23:45:26.285" v="84" actId="47"/>
        <pc:sldMkLst>
          <pc:docMk/>
          <pc:sldMk cId="988553735" sldId="262"/>
        </pc:sldMkLst>
      </pc:sldChg>
      <pc:sldChg chg="del">
        <pc:chgData name="Weifeng Xu" userId="e7aed605-a3dd-4d5a-a692-a87037af107b" providerId="ADAL" clId="{E0A36AE6-DAEB-4086-8CDB-3902B8401090}" dt="2021-01-17T23:45:26.428" v="85" actId="47"/>
        <pc:sldMkLst>
          <pc:docMk/>
          <pc:sldMk cId="1237432803" sldId="263"/>
        </pc:sldMkLst>
      </pc:sldChg>
      <pc:sldChg chg="del">
        <pc:chgData name="Weifeng Xu" userId="e7aed605-a3dd-4d5a-a692-a87037af107b" providerId="ADAL" clId="{E0A36AE6-DAEB-4086-8CDB-3902B8401090}" dt="2021-01-17T23:45:26.580" v="86" actId="47"/>
        <pc:sldMkLst>
          <pc:docMk/>
          <pc:sldMk cId="2602603962" sldId="264"/>
        </pc:sldMkLst>
      </pc:sldChg>
      <pc:sldChg chg="del">
        <pc:chgData name="Weifeng Xu" userId="e7aed605-a3dd-4d5a-a692-a87037af107b" providerId="ADAL" clId="{E0A36AE6-DAEB-4086-8CDB-3902B8401090}" dt="2021-01-17T23:45:26.781" v="87" actId="47"/>
        <pc:sldMkLst>
          <pc:docMk/>
          <pc:sldMk cId="3419174452" sldId="265"/>
        </pc:sldMkLst>
      </pc:sldChg>
      <pc:sldChg chg="del">
        <pc:chgData name="Weifeng Xu" userId="e7aed605-a3dd-4d5a-a692-a87037af107b" providerId="ADAL" clId="{E0A36AE6-DAEB-4086-8CDB-3902B8401090}" dt="2021-01-17T23:45:26.965" v="88" actId="47"/>
        <pc:sldMkLst>
          <pc:docMk/>
          <pc:sldMk cId="1160958258" sldId="266"/>
        </pc:sldMkLst>
      </pc:sldChg>
    </pc:docChg>
  </pc:docChgLst>
  <pc:docChgLst>
    <pc:chgData name="Harleen Kaur" userId="S::id65ns02@ubalt.edu::9f7fc1d6-ab67-473f-ba46-e98f6ce2049b" providerId="AD" clId="Web-{055B50D3-6A93-5F56-8690-DE151DDE81B6}"/>
    <pc:docChg chg="modSld">
      <pc:chgData name="Harleen Kaur" userId="S::id65ns02@ubalt.edu::9f7fc1d6-ab67-473f-ba46-e98f6ce2049b" providerId="AD" clId="Web-{055B50D3-6A93-5F56-8690-DE151DDE81B6}" dt="2021-06-10T20:51:02.007" v="1" actId="1076"/>
      <pc:docMkLst>
        <pc:docMk/>
      </pc:docMkLst>
      <pc:sldChg chg="modSp">
        <pc:chgData name="Harleen Kaur" userId="S::id65ns02@ubalt.edu::9f7fc1d6-ab67-473f-ba46-e98f6ce2049b" providerId="AD" clId="Web-{055B50D3-6A93-5F56-8690-DE151DDE81B6}" dt="2021-06-10T20:51:02.007" v="1" actId="1076"/>
        <pc:sldMkLst>
          <pc:docMk/>
          <pc:sldMk cId="2154313564" sldId="350"/>
        </pc:sldMkLst>
        <pc:picChg chg="mod">
          <ac:chgData name="Harleen Kaur" userId="S::id65ns02@ubalt.edu::9f7fc1d6-ab67-473f-ba46-e98f6ce2049b" providerId="AD" clId="Web-{055B50D3-6A93-5F56-8690-DE151DDE81B6}" dt="2021-06-10T20:51:02.007" v="1" actId="1076"/>
          <ac:picMkLst>
            <pc:docMk/>
            <pc:sldMk cId="2154313564" sldId="350"/>
            <ac:picMk id="25" creationId="{EC6247DC-3619-40DE-B256-B941E82286E0}"/>
          </ac:picMkLst>
        </pc:picChg>
      </pc:sldChg>
    </pc:docChg>
  </pc:docChgLst>
  <pc:docChgLst>
    <pc:chgData name="Weifeng Xu" userId="e7aed605-a3dd-4d5a-a692-a87037af107b" providerId="ADAL" clId="{1D211ED4-7871-4C6B-911C-9AB46F93F33E}"/>
    <pc:docChg chg="undo custSel addSld delSld modSld sldOrd">
      <pc:chgData name="Weifeng Xu" userId="e7aed605-a3dd-4d5a-a692-a87037af107b" providerId="ADAL" clId="{1D211ED4-7871-4C6B-911C-9AB46F93F33E}" dt="2021-03-10T20:26:30.633" v="9194" actId="20577"/>
      <pc:docMkLst>
        <pc:docMk/>
      </pc:docMkLst>
      <pc:sldChg chg="addSp delSp modSp mod modMedia setBg modClrScheme delAnim chgLayout">
        <pc:chgData name="Weifeng Xu" userId="e7aed605-a3dd-4d5a-a692-a87037af107b" providerId="ADAL" clId="{1D211ED4-7871-4C6B-911C-9AB46F93F33E}" dt="2021-03-10T20:24:08.361" v="9104" actId="20577"/>
        <pc:sldMkLst>
          <pc:docMk/>
          <pc:sldMk cId="2783025053" sldId="287"/>
        </pc:sldMkLst>
        <pc:spChg chg="mod ord">
          <ac:chgData name="Weifeng Xu" userId="e7aed605-a3dd-4d5a-a692-a87037af107b" providerId="ADAL" clId="{1D211ED4-7871-4C6B-911C-9AB46F93F33E}" dt="2021-03-10T20:24:08.361" v="9104" actId="20577"/>
          <ac:spMkLst>
            <pc:docMk/>
            <pc:sldMk cId="2783025053" sldId="287"/>
            <ac:spMk id="4" creationId="{9B649C4F-48C8-4CC6-BAE6-40898A5F80F4}"/>
          </ac:spMkLst>
        </pc:spChg>
        <pc:spChg chg="mod ord">
          <ac:chgData name="Weifeng Xu" userId="e7aed605-a3dd-4d5a-a692-a87037af107b" providerId="ADAL" clId="{1D211ED4-7871-4C6B-911C-9AB46F93F33E}" dt="2021-03-10T20:23:19.666" v="9083" actId="6549"/>
          <ac:spMkLst>
            <pc:docMk/>
            <pc:sldMk cId="2783025053" sldId="287"/>
            <ac:spMk id="5" creationId="{F1291333-6596-4646-9C81-7FDF36633BA6}"/>
          </ac:spMkLst>
        </pc:spChg>
        <pc:spChg chg="add del">
          <ac:chgData name="Weifeng Xu" userId="e7aed605-a3dd-4d5a-a692-a87037af107b" providerId="ADAL" clId="{1D211ED4-7871-4C6B-911C-9AB46F93F33E}" dt="2021-03-07T13:16:55.672" v="2189" actId="26606"/>
          <ac:spMkLst>
            <pc:docMk/>
            <pc:sldMk cId="2783025053" sldId="287"/>
            <ac:spMk id="10" creationId="{787F4F1C-8D3D-4EC1-B72D-A0470A5A08B8}"/>
          </ac:spMkLst>
        </pc:spChg>
        <pc:spChg chg="add del">
          <ac:chgData name="Weifeng Xu" userId="e7aed605-a3dd-4d5a-a692-a87037af107b" providerId="ADAL" clId="{1D211ED4-7871-4C6B-911C-9AB46F93F33E}" dt="2021-03-07T13:16:38.386" v="2187" actId="26606"/>
          <ac:spMkLst>
            <pc:docMk/>
            <pc:sldMk cId="2783025053" sldId="287"/>
            <ac:spMk id="11" creationId="{E70372AA-12E1-4094-B31A-1B0F57FC3E78}"/>
          </ac:spMkLst>
        </pc:spChg>
        <pc:spChg chg="add del">
          <ac:chgData name="Weifeng Xu" userId="e7aed605-a3dd-4d5a-a692-a87037af107b" providerId="ADAL" clId="{1D211ED4-7871-4C6B-911C-9AB46F93F33E}" dt="2021-03-07T13:16:38.386" v="2187" actId="26606"/>
          <ac:spMkLst>
            <pc:docMk/>
            <pc:sldMk cId="2783025053" sldId="287"/>
            <ac:spMk id="13" creationId="{AA61CCAC-6875-474C-8E9E-F57ABF078C2B}"/>
          </ac:spMkLst>
        </pc:spChg>
        <pc:spChg chg="add del">
          <ac:chgData name="Weifeng Xu" userId="e7aed605-a3dd-4d5a-a692-a87037af107b" providerId="ADAL" clId="{1D211ED4-7871-4C6B-911C-9AB46F93F33E}" dt="2021-03-07T13:16:38.386" v="2187" actId="26606"/>
          <ac:spMkLst>
            <pc:docMk/>
            <pc:sldMk cId="2783025053" sldId="287"/>
            <ac:spMk id="15" creationId="{5683D043-25BB-4AC9-8130-641179672614}"/>
          </ac:spMkLst>
        </pc:spChg>
        <pc:grpChg chg="add del">
          <ac:chgData name="Weifeng Xu" userId="e7aed605-a3dd-4d5a-a692-a87037af107b" providerId="ADAL" clId="{1D211ED4-7871-4C6B-911C-9AB46F93F33E}" dt="2021-03-07T13:16:55.672" v="2189" actId="26606"/>
          <ac:grpSpMkLst>
            <pc:docMk/>
            <pc:sldMk cId="2783025053" sldId="287"/>
            <ac:grpSpMk id="12" creationId="{D1E3DD61-64DB-46AD-B249-E273CD86B051}"/>
          </ac:grpSpMkLst>
        </pc:grpChg>
        <pc:picChg chg="add del mod">
          <ac:chgData name="Weifeng Xu" userId="e7aed605-a3dd-4d5a-a692-a87037af107b" providerId="ADAL" clId="{1D211ED4-7871-4C6B-911C-9AB46F93F33E}" dt="2021-03-07T13:16:38.386" v="2187" actId="26606"/>
          <ac:picMkLst>
            <pc:docMk/>
            <pc:sldMk cId="2783025053" sldId="287"/>
            <ac:picMk id="7" creationId="{4D421D24-097F-4D16-ABC4-A84FC336D041}"/>
          </ac:picMkLst>
        </pc:picChg>
      </pc:sldChg>
      <pc:sldChg chg="addSp delSp modSp new mod setBg modClrScheme chgLayout modNotesTx">
        <pc:chgData name="Weifeng Xu" userId="e7aed605-a3dd-4d5a-a692-a87037af107b" providerId="ADAL" clId="{1D211ED4-7871-4C6B-911C-9AB46F93F33E}" dt="2021-03-10T20:26:30.633" v="9194" actId="20577"/>
        <pc:sldMkLst>
          <pc:docMk/>
          <pc:sldMk cId="14314346" sldId="288"/>
        </pc:sldMkLst>
        <pc:spChg chg="del mod ord">
          <ac:chgData name="Weifeng Xu" userId="e7aed605-a3dd-4d5a-a692-a87037af107b" providerId="ADAL" clId="{1D211ED4-7871-4C6B-911C-9AB46F93F33E}" dt="2021-03-06T01:20:36.994" v="36" actId="700"/>
          <ac:spMkLst>
            <pc:docMk/>
            <pc:sldMk cId="14314346" sldId="288"/>
            <ac:spMk id="2" creationId="{4FCD03F0-9727-4CDD-8C74-F05CB28FB6DC}"/>
          </ac:spMkLst>
        </pc:spChg>
        <pc:spChg chg="del mod ord">
          <ac:chgData name="Weifeng Xu" userId="e7aed605-a3dd-4d5a-a692-a87037af107b" providerId="ADAL" clId="{1D211ED4-7871-4C6B-911C-9AB46F93F33E}" dt="2021-03-06T01:20:36.994" v="36" actId="700"/>
          <ac:spMkLst>
            <pc:docMk/>
            <pc:sldMk cId="14314346" sldId="288"/>
            <ac:spMk id="3" creationId="{51077E99-838F-4EEC-8FC2-01DE7F702A5E}"/>
          </ac:spMkLst>
        </pc:spChg>
        <pc:spChg chg="add mod ord">
          <ac:chgData name="Weifeng Xu" userId="e7aed605-a3dd-4d5a-a692-a87037af107b" providerId="ADAL" clId="{1D211ED4-7871-4C6B-911C-9AB46F93F33E}" dt="2021-03-10T02:30:05.336" v="8223" actId="26606"/>
          <ac:spMkLst>
            <pc:docMk/>
            <pc:sldMk cId="14314346" sldId="288"/>
            <ac:spMk id="4" creationId="{75B9B01B-569C-4C50-84EF-8225F23259CC}"/>
          </ac:spMkLst>
        </pc:spChg>
        <pc:spChg chg="add del mod ord">
          <ac:chgData name="Weifeng Xu" userId="e7aed605-a3dd-4d5a-a692-a87037af107b" providerId="ADAL" clId="{1D211ED4-7871-4C6B-911C-9AB46F93F33E}" dt="2021-03-08T02:08:03.977" v="4091" actId="26606"/>
          <ac:spMkLst>
            <pc:docMk/>
            <pc:sldMk cId="14314346" sldId="288"/>
            <ac:spMk id="5" creationId="{B3A40279-F612-4F0B-B698-BF2F055E7DA5}"/>
          </ac:spMkLst>
        </pc:spChg>
        <pc:spChg chg="add del">
          <ac:chgData name="Weifeng Xu" userId="e7aed605-a3dd-4d5a-a692-a87037af107b" providerId="ADAL" clId="{1D211ED4-7871-4C6B-911C-9AB46F93F33E}" dt="2021-03-08T02:08:01.767" v="4088" actId="26606"/>
          <ac:spMkLst>
            <pc:docMk/>
            <pc:sldMk cId="14314346" sldId="288"/>
            <ac:spMk id="11" creationId="{C5E409A5-CF1D-458A-9663-2151ED82F375}"/>
          </ac:spMkLst>
        </pc:spChg>
        <pc:spChg chg="add del">
          <ac:chgData name="Weifeng Xu" userId="e7aed605-a3dd-4d5a-a692-a87037af107b" providerId="ADAL" clId="{1D211ED4-7871-4C6B-911C-9AB46F93F33E}" dt="2021-03-08T02:08:01.767" v="4088" actId="26606"/>
          <ac:spMkLst>
            <pc:docMk/>
            <pc:sldMk cId="14314346" sldId="288"/>
            <ac:spMk id="15" creationId="{70143844-CA1B-4124-9147-25EAB6ABCECB}"/>
          </ac:spMkLst>
        </pc:spChg>
        <pc:spChg chg="add del">
          <ac:chgData name="Weifeng Xu" userId="e7aed605-a3dd-4d5a-a692-a87037af107b" providerId="ADAL" clId="{1D211ED4-7871-4C6B-911C-9AB46F93F33E}" dt="2021-03-08T02:08:03.899" v="4090" actId="26606"/>
          <ac:spMkLst>
            <pc:docMk/>
            <pc:sldMk cId="14314346" sldId="288"/>
            <ac:spMk id="17" creationId="{6C4028FD-8BAA-4A19-BFDE-594D991B7552}"/>
          </ac:spMkLst>
        </pc:spChg>
        <pc:spChg chg="add del">
          <ac:chgData name="Weifeng Xu" userId="e7aed605-a3dd-4d5a-a692-a87037af107b" providerId="ADAL" clId="{1D211ED4-7871-4C6B-911C-9AB46F93F33E}" dt="2021-03-10T02:30:05.336" v="8223" actId="26606"/>
          <ac:spMkLst>
            <pc:docMk/>
            <pc:sldMk cId="14314346" sldId="288"/>
            <ac:spMk id="20" creationId="{37E32B78-23DD-4E77-8B9C-7779E3BF20C2}"/>
          </ac:spMkLst>
        </pc:spChg>
        <pc:spChg chg="add">
          <ac:chgData name="Weifeng Xu" userId="e7aed605-a3dd-4d5a-a692-a87037af107b" providerId="ADAL" clId="{1D211ED4-7871-4C6B-911C-9AB46F93F33E}" dt="2021-03-10T02:30:05.336" v="8223" actId="26606"/>
          <ac:spMkLst>
            <pc:docMk/>
            <pc:sldMk cId="14314346" sldId="288"/>
            <ac:spMk id="26" creationId="{955A2079-FA98-4876-80F0-72364A7D2EA4}"/>
          </ac:spMkLst>
        </pc:spChg>
        <pc:graphicFrameChg chg="add del">
          <ac:chgData name="Weifeng Xu" userId="e7aed605-a3dd-4d5a-a692-a87037af107b" providerId="ADAL" clId="{1D211ED4-7871-4C6B-911C-9AB46F93F33E}" dt="2021-03-08T02:08:01.767" v="4088" actId="26606"/>
          <ac:graphicFrameMkLst>
            <pc:docMk/>
            <pc:sldMk cId="14314346" sldId="288"/>
            <ac:graphicFrameMk id="8" creationId="{FC5E7EE7-5B55-4613-8048-476C2662D5B3}"/>
          </ac:graphicFrameMkLst>
        </pc:graphicFrameChg>
        <pc:graphicFrameChg chg="add del">
          <ac:chgData name="Weifeng Xu" userId="e7aed605-a3dd-4d5a-a692-a87037af107b" providerId="ADAL" clId="{1D211ED4-7871-4C6B-911C-9AB46F93F33E}" dt="2021-03-08T02:08:03.899" v="4090" actId="26606"/>
          <ac:graphicFrameMkLst>
            <pc:docMk/>
            <pc:sldMk cId="14314346" sldId="288"/>
            <ac:graphicFrameMk id="18" creationId="{775D2E3E-B1CA-487D-B445-73F56352C25E}"/>
          </ac:graphicFrameMkLst>
        </pc:graphicFrameChg>
        <pc:graphicFrameChg chg="add mod modGraphic">
          <ac:chgData name="Weifeng Xu" userId="e7aed605-a3dd-4d5a-a692-a87037af107b" providerId="ADAL" clId="{1D211ED4-7871-4C6B-911C-9AB46F93F33E}" dt="2021-03-10T20:26:30.633" v="9194" actId="20577"/>
          <ac:graphicFrameMkLst>
            <pc:docMk/>
            <pc:sldMk cId="14314346" sldId="288"/>
            <ac:graphicFrameMk id="21" creationId="{AD26E1D7-F20A-44F2-B577-5886518E2D8E}"/>
          </ac:graphicFrameMkLst>
        </pc:graphicFrameChg>
        <pc:picChg chg="add del mod">
          <ac:chgData name="Weifeng Xu" userId="e7aed605-a3dd-4d5a-a692-a87037af107b" providerId="ADAL" clId="{1D211ED4-7871-4C6B-911C-9AB46F93F33E}" dt="2021-03-07T04:18:43.949" v="1884" actId="478"/>
          <ac:picMkLst>
            <pc:docMk/>
            <pc:sldMk cId="14314346" sldId="288"/>
            <ac:picMk id="7" creationId="{401CC2F8-51C1-4FE6-8904-CDFAC3207542}"/>
          </ac:picMkLst>
        </pc:picChg>
        <pc:picChg chg="add del">
          <ac:chgData name="Weifeng Xu" userId="e7aed605-a3dd-4d5a-a692-a87037af107b" providerId="ADAL" clId="{1D211ED4-7871-4C6B-911C-9AB46F93F33E}" dt="2021-03-08T02:08:01.767" v="4088" actId="26606"/>
          <ac:picMkLst>
            <pc:docMk/>
            <pc:sldMk cId="14314346" sldId="288"/>
            <ac:picMk id="13" creationId="{919F297E-B60D-4F97-8148-C5F192A54130}"/>
          </ac:picMkLst>
        </pc:picChg>
      </pc:sldChg>
      <pc:sldChg chg="del">
        <pc:chgData name="Weifeng Xu" userId="e7aed605-a3dd-4d5a-a692-a87037af107b" providerId="ADAL" clId="{1D211ED4-7871-4C6B-911C-9AB46F93F33E}" dt="2021-03-06T01:20:19.423" v="5" actId="47"/>
        <pc:sldMkLst>
          <pc:docMk/>
          <pc:sldMk cId="114776636" sldId="288"/>
        </pc:sldMkLst>
      </pc:sldChg>
      <pc:sldChg chg="addSp delSp modSp new del mod setBg modClrScheme addAnim delAnim setClrOvrMap chgLayout modNotesTx">
        <pc:chgData name="Weifeng Xu" userId="e7aed605-a3dd-4d5a-a692-a87037af107b" providerId="ADAL" clId="{1D211ED4-7871-4C6B-911C-9AB46F93F33E}" dt="2021-03-10T01:01:39.845" v="8216" actId="47"/>
        <pc:sldMkLst>
          <pc:docMk/>
          <pc:sldMk cId="1224567199" sldId="289"/>
        </pc:sldMkLst>
        <pc:spChg chg="del mod ord">
          <ac:chgData name="Weifeng Xu" userId="e7aed605-a3dd-4d5a-a692-a87037af107b" providerId="ADAL" clId="{1D211ED4-7871-4C6B-911C-9AB46F93F33E}" dt="2021-03-06T13:33:27.478" v="287" actId="700"/>
          <ac:spMkLst>
            <pc:docMk/>
            <pc:sldMk cId="1224567199" sldId="289"/>
            <ac:spMk id="2" creationId="{E951D2F6-AF74-41B5-82A7-345E27FDB1AD}"/>
          </ac:spMkLst>
        </pc:spChg>
        <pc:spChg chg="del">
          <ac:chgData name="Weifeng Xu" userId="e7aed605-a3dd-4d5a-a692-a87037af107b" providerId="ADAL" clId="{1D211ED4-7871-4C6B-911C-9AB46F93F33E}" dt="2021-03-06T13:33:27.478" v="287" actId="700"/>
          <ac:spMkLst>
            <pc:docMk/>
            <pc:sldMk cId="1224567199" sldId="289"/>
            <ac:spMk id="3" creationId="{CC58329A-8205-45E4-8C9E-C8A267159C3C}"/>
          </ac:spMkLst>
        </pc:spChg>
        <pc:spChg chg="add del mod ord">
          <ac:chgData name="Weifeng Xu" userId="e7aed605-a3dd-4d5a-a692-a87037af107b" providerId="ADAL" clId="{1D211ED4-7871-4C6B-911C-9AB46F93F33E}" dt="2021-03-06T13:34:30.176" v="288" actId="700"/>
          <ac:spMkLst>
            <pc:docMk/>
            <pc:sldMk cId="1224567199" sldId="289"/>
            <ac:spMk id="4" creationId="{BA18B03F-4D42-4C56-B81D-24E7F453AF07}"/>
          </ac:spMkLst>
        </pc:spChg>
        <pc:spChg chg="add mod ord">
          <ac:chgData name="Weifeng Xu" userId="e7aed605-a3dd-4d5a-a692-a87037af107b" providerId="ADAL" clId="{1D211ED4-7871-4C6B-911C-9AB46F93F33E}" dt="2021-03-08T01:01:25.366" v="4005" actId="26606"/>
          <ac:spMkLst>
            <pc:docMk/>
            <pc:sldMk cId="1224567199" sldId="289"/>
            <ac:spMk id="7" creationId="{7291F6B7-CFCB-4AC9-B914-2BFC1C1B55A1}"/>
          </ac:spMkLst>
        </pc:spChg>
        <pc:spChg chg="add del mod">
          <ac:chgData name="Weifeng Xu" userId="e7aed605-a3dd-4d5a-a692-a87037af107b" providerId="ADAL" clId="{1D211ED4-7871-4C6B-911C-9AB46F93F33E}" dt="2021-03-08T00:57:53.881" v="3997" actId="700"/>
          <ac:spMkLst>
            <pc:docMk/>
            <pc:sldMk cId="1224567199" sldId="289"/>
            <ac:spMk id="8" creationId="{30266F82-36C3-47C6-B373-ADF241CAA40B}"/>
          </ac:spMkLst>
        </pc:spChg>
        <pc:picChg chg="add del">
          <ac:chgData name="Weifeng Xu" userId="e7aed605-a3dd-4d5a-a692-a87037af107b" providerId="ADAL" clId="{1D211ED4-7871-4C6B-911C-9AB46F93F33E}" dt="2021-03-06T14:49:56.005" v="531" actId="478"/>
          <ac:picMkLst>
            <pc:docMk/>
            <pc:sldMk cId="1224567199" sldId="289"/>
            <ac:picMk id="6" creationId="{CF43C489-5987-43CD-813F-1AEBA4A743C9}"/>
          </ac:picMkLst>
        </pc:picChg>
        <pc:picChg chg="add del mod">
          <ac:chgData name="Weifeng Xu" userId="e7aed605-a3dd-4d5a-a692-a87037af107b" providerId="ADAL" clId="{1D211ED4-7871-4C6B-911C-9AB46F93F33E}" dt="2021-03-08T02:03:24.171" v="4009" actId="21"/>
          <ac:picMkLst>
            <pc:docMk/>
            <pc:sldMk cId="1224567199" sldId="289"/>
            <ac:picMk id="10" creationId="{573D597A-F34A-4A0B-BEB3-EBB0372C2DDC}"/>
          </ac:picMkLst>
        </pc:picChg>
      </pc:sldChg>
      <pc:sldChg chg="addSp delSp modSp new mod modNotesTx">
        <pc:chgData name="Weifeng Xu" userId="e7aed605-a3dd-4d5a-a692-a87037af107b" providerId="ADAL" clId="{1D211ED4-7871-4C6B-911C-9AB46F93F33E}" dt="2021-03-07T01:35:15.615" v="1132" actId="20577"/>
        <pc:sldMkLst>
          <pc:docMk/>
          <pc:sldMk cId="4181509598" sldId="290"/>
        </pc:sldMkLst>
        <pc:spChg chg="mod">
          <ac:chgData name="Weifeng Xu" userId="e7aed605-a3dd-4d5a-a692-a87037af107b" providerId="ADAL" clId="{1D211ED4-7871-4C6B-911C-9AB46F93F33E}" dt="2021-03-07T01:35:15.615" v="1132" actId="20577"/>
          <ac:spMkLst>
            <pc:docMk/>
            <pc:sldMk cId="4181509598" sldId="290"/>
            <ac:spMk id="2" creationId="{CA5545A6-EE14-4B79-81E7-BD8CCC5510CD}"/>
          </ac:spMkLst>
        </pc:spChg>
        <pc:spChg chg="mod">
          <ac:chgData name="Weifeng Xu" userId="e7aed605-a3dd-4d5a-a692-a87037af107b" providerId="ADAL" clId="{1D211ED4-7871-4C6B-911C-9AB46F93F33E}" dt="2021-03-06T21:14:03.842" v="1067" actId="14100"/>
          <ac:spMkLst>
            <pc:docMk/>
            <pc:sldMk cId="4181509598" sldId="290"/>
            <ac:spMk id="3" creationId="{DD5C7459-0470-44F4-989E-106FA3526F9E}"/>
          </ac:spMkLst>
        </pc:spChg>
        <pc:spChg chg="add mod">
          <ac:chgData name="Weifeng Xu" userId="e7aed605-a3dd-4d5a-a692-a87037af107b" providerId="ADAL" clId="{1D211ED4-7871-4C6B-911C-9AB46F93F33E}" dt="2021-03-06T21:16:19.978" v="1088" actId="108"/>
          <ac:spMkLst>
            <pc:docMk/>
            <pc:sldMk cId="4181509598" sldId="290"/>
            <ac:spMk id="7" creationId="{55CA829C-7CA7-4F2E-8E1C-E5BCD018CCF8}"/>
          </ac:spMkLst>
        </pc:spChg>
        <pc:spChg chg="add mod">
          <ac:chgData name="Weifeng Xu" userId="e7aed605-a3dd-4d5a-a692-a87037af107b" providerId="ADAL" clId="{1D211ED4-7871-4C6B-911C-9AB46F93F33E}" dt="2021-03-07T01:26:39.248" v="1123" actId="20577"/>
          <ac:spMkLst>
            <pc:docMk/>
            <pc:sldMk cId="4181509598" sldId="290"/>
            <ac:spMk id="15" creationId="{F23B3857-AA7C-4ADA-A693-B245B0C57526}"/>
          </ac:spMkLst>
        </pc:spChg>
        <pc:picChg chg="add mod">
          <ac:chgData name="Weifeng Xu" userId="e7aed605-a3dd-4d5a-a692-a87037af107b" providerId="ADAL" clId="{1D211ED4-7871-4C6B-911C-9AB46F93F33E}" dt="2021-03-06T21:15:01.952" v="1077" actId="1076"/>
          <ac:picMkLst>
            <pc:docMk/>
            <pc:sldMk cId="4181509598" sldId="290"/>
            <ac:picMk id="5" creationId="{95907777-A67C-45D3-B042-17BCC19EC686}"/>
          </ac:picMkLst>
        </pc:picChg>
        <pc:cxnChg chg="add mod">
          <ac:chgData name="Weifeng Xu" userId="e7aed605-a3dd-4d5a-a692-a87037af107b" providerId="ADAL" clId="{1D211ED4-7871-4C6B-911C-9AB46F93F33E}" dt="2021-03-06T21:15:35.541" v="1082" actId="14100"/>
          <ac:cxnSpMkLst>
            <pc:docMk/>
            <pc:sldMk cId="4181509598" sldId="290"/>
            <ac:cxnSpMk id="9" creationId="{E0E250C0-0345-4F3F-A93A-DA9C1B6944E0}"/>
          </ac:cxnSpMkLst>
        </pc:cxnChg>
        <pc:cxnChg chg="add del mod">
          <ac:chgData name="Weifeng Xu" userId="e7aed605-a3dd-4d5a-a692-a87037af107b" providerId="ADAL" clId="{1D211ED4-7871-4C6B-911C-9AB46F93F33E}" dt="2021-03-06T21:15:45.768" v="1084" actId="478"/>
          <ac:cxnSpMkLst>
            <pc:docMk/>
            <pc:sldMk cId="4181509598" sldId="290"/>
            <ac:cxnSpMk id="12" creationId="{C97F18E4-6084-44E0-99D5-712B40648D7D}"/>
          </ac:cxnSpMkLst>
        </pc:cxnChg>
        <pc:cxnChg chg="add mod">
          <ac:chgData name="Weifeng Xu" userId="e7aed605-a3dd-4d5a-a692-a87037af107b" providerId="ADAL" clId="{1D211ED4-7871-4C6B-911C-9AB46F93F33E}" dt="2021-03-06T21:15:53.451" v="1086" actId="13822"/>
          <ac:cxnSpMkLst>
            <pc:docMk/>
            <pc:sldMk cId="4181509598" sldId="290"/>
            <ac:cxnSpMk id="14" creationId="{4C016524-134E-4C4A-BE40-482B249A4800}"/>
          </ac:cxnSpMkLst>
        </pc:cxnChg>
      </pc:sldChg>
      <pc:sldChg chg="addSp delSp modSp new mod ord setBg modClrScheme chgLayout modNotesTx">
        <pc:chgData name="Weifeng Xu" userId="e7aed605-a3dd-4d5a-a692-a87037af107b" providerId="ADAL" clId="{1D211ED4-7871-4C6B-911C-9AB46F93F33E}" dt="2021-03-07T01:35:01.720" v="1128" actId="20577"/>
        <pc:sldMkLst>
          <pc:docMk/>
          <pc:sldMk cId="1631441210" sldId="291"/>
        </pc:sldMkLst>
        <pc:spChg chg="del">
          <ac:chgData name="Weifeng Xu" userId="e7aed605-a3dd-4d5a-a692-a87037af107b" providerId="ADAL" clId="{1D211ED4-7871-4C6B-911C-9AB46F93F33E}" dt="2021-03-06T13:58:35.984" v="366" actId="700"/>
          <ac:spMkLst>
            <pc:docMk/>
            <pc:sldMk cId="1631441210" sldId="291"/>
            <ac:spMk id="2" creationId="{9F790A8F-BA2E-4E1C-84DE-AF11E36A8576}"/>
          </ac:spMkLst>
        </pc:spChg>
        <pc:spChg chg="del">
          <ac:chgData name="Weifeng Xu" userId="e7aed605-a3dd-4d5a-a692-a87037af107b" providerId="ADAL" clId="{1D211ED4-7871-4C6B-911C-9AB46F93F33E}" dt="2021-03-06T13:58:35.984" v="366" actId="700"/>
          <ac:spMkLst>
            <pc:docMk/>
            <pc:sldMk cId="1631441210" sldId="291"/>
            <ac:spMk id="3" creationId="{8355317D-F61B-44DE-96D8-13EB4A318BF9}"/>
          </ac:spMkLst>
        </pc:spChg>
        <pc:spChg chg="add mod">
          <ac:chgData name="Weifeng Xu" userId="e7aed605-a3dd-4d5a-a692-a87037af107b" providerId="ADAL" clId="{1D211ED4-7871-4C6B-911C-9AB46F93F33E}" dt="2021-03-07T01:35:01.720" v="1128" actId="20577"/>
          <ac:spMkLst>
            <pc:docMk/>
            <pc:sldMk cId="1631441210" sldId="291"/>
            <ac:spMk id="4" creationId="{34244B9B-2E4C-4708-81C9-C790AC0D7141}"/>
          </ac:spMkLst>
        </pc:spChg>
        <pc:spChg chg="add mod ord">
          <ac:chgData name="Weifeng Xu" userId="e7aed605-a3dd-4d5a-a692-a87037af107b" providerId="ADAL" clId="{1D211ED4-7871-4C6B-911C-9AB46F93F33E}" dt="2021-03-06T20:54:21.776" v="1044" actId="108"/>
          <ac:spMkLst>
            <pc:docMk/>
            <pc:sldMk cId="1631441210" sldId="291"/>
            <ac:spMk id="6" creationId="{798EB800-B134-46E5-8440-9F46202B171D}"/>
          </ac:spMkLst>
        </pc:spChg>
        <pc:spChg chg="add mod">
          <ac:chgData name="Weifeng Xu" userId="e7aed605-a3dd-4d5a-a692-a87037af107b" providerId="ADAL" clId="{1D211ED4-7871-4C6B-911C-9AB46F93F33E}" dt="2021-03-06T14:35:19.348" v="459" actId="313"/>
          <ac:spMkLst>
            <pc:docMk/>
            <pc:sldMk cId="1631441210" sldId="291"/>
            <ac:spMk id="9" creationId="{538135ED-CBEE-45C8-89BE-B91AEB934F10}"/>
          </ac:spMkLst>
        </pc:spChg>
        <pc:spChg chg="add del">
          <ac:chgData name="Weifeng Xu" userId="e7aed605-a3dd-4d5a-a692-a87037af107b" providerId="ADAL" clId="{1D211ED4-7871-4C6B-911C-9AB46F93F33E}" dt="2021-03-06T14:33:19.460" v="394" actId="26606"/>
          <ac:spMkLst>
            <pc:docMk/>
            <pc:sldMk cId="1631441210" sldId="291"/>
            <ac:spMk id="13" creationId="{8B3A2D1A-45FC-4F95-B150-1C13EF2F6D09}"/>
          </ac:spMkLst>
        </pc:spChg>
        <pc:spChg chg="add del">
          <ac:chgData name="Weifeng Xu" userId="e7aed605-a3dd-4d5a-a692-a87037af107b" providerId="ADAL" clId="{1D211ED4-7871-4C6B-911C-9AB46F93F33E}" dt="2021-03-06T14:33:19.460" v="394" actId="26606"/>
          <ac:spMkLst>
            <pc:docMk/>
            <pc:sldMk cId="1631441210" sldId="291"/>
            <ac:spMk id="15" creationId="{39C3C864-C625-4883-B868-9A4C470F4DD5}"/>
          </ac:spMkLst>
        </pc:spChg>
        <pc:picChg chg="add mod">
          <ac:chgData name="Weifeng Xu" userId="e7aed605-a3dd-4d5a-a692-a87037af107b" providerId="ADAL" clId="{1D211ED4-7871-4C6B-911C-9AB46F93F33E}" dt="2021-03-06T14:35:06.852" v="441" actId="1076"/>
          <ac:picMkLst>
            <pc:docMk/>
            <pc:sldMk cId="1631441210" sldId="291"/>
            <ac:picMk id="8" creationId="{C6658F78-CB0D-4C25-974C-461721BCFD01}"/>
          </ac:picMkLst>
        </pc:picChg>
      </pc:sldChg>
      <pc:sldChg chg="addSp modSp new del mod modNotesTx">
        <pc:chgData name="Weifeng Xu" userId="e7aed605-a3dd-4d5a-a692-a87037af107b" providerId="ADAL" clId="{1D211ED4-7871-4C6B-911C-9AB46F93F33E}" dt="2021-03-10T01:01:41.482" v="8219" actId="47"/>
        <pc:sldMkLst>
          <pc:docMk/>
          <pc:sldMk cId="1995678272" sldId="292"/>
        </pc:sldMkLst>
        <pc:picChg chg="add mod">
          <ac:chgData name="Weifeng Xu" userId="e7aed605-a3dd-4d5a-a692-a87037af107b" providerId="ADAL" clId="{1D211ED4-7871-4C6B-911C-9AB46F93F33E}" dt="2021-03-06T14:59:34.748" v="537" actId="1076"/>
          <ac:picMkLst>
            <pc:docMk/>
            <pc:sldMk cId="1995678272" sldId="292"/>
            <ac:picMk id="3" creationId="{EDC41153-2892-4DF8-A09B-CC23BA3D2289}"/>
          </ac:picMkLst>
        </pc:picChg>
      </pc:sldChg>
      <pc:sldChg chg="del">
        <pc:chgData name="Weifeng Xu" userId="e7aed605-a3dd-4d5a-a692-a87037af107b" providerId="ADAL" clId="{1D211ED4-7871-4C6B-911C-9AB46F93F33E}" dt="2021-03-06T01:20:18.795" v="0" actId="47"/>
        <pc:sldMkLst>
          <pc:docMk/>
          <pc:sldMk cId="1757879576" sldId="293"/>
        </pc:sldMkLst>
      </pc:sldChg>
      <pc:sldChg chg="addSp delSp modSp new mod modNotesTx">
        <pc:chgData name="Weifeng Xu" userId="e7aed605-a3dd-4d5a-a692-a87037af107b" providerId="ADAL" clId="{1D211ED4-7871-4C6B-911C-9AB46F93F33E}" dt="2021-03-09T21:49:04.089" v="7446" actId="20577"/>
        <pc:sldMkLst>
          <pc:docMk/>
          <pc:sldMk cId="2491873286" sldId="293"/>
        </pc:sldMkLst>
        <pc:spChg chg="mod">
          <ac:chgData name="Weifeng Xu" userId="e7aed605-a3dd-4d5a-a692-a87037af107b" providerId="ADAL" clId="{1D211ED4-7871-4C6B-911C-9AB46F93F33E}" dt="2021-03-07T01:35:30.148" v="1137" actId="20577"/>
          <ac:spMkLst>
            <pc:docMk/>
            <pc:sldMk cId="2491873286" sldId="293"/>
            <ac:spMk id="2" creationId="{36403A56-B6EF-4CE5-ABC6-3775A917FB11}"/>
          </ac:spMkLst>
        </pc:spChg>
        <pc:spChg chg="del mod">
          <ac:chgData name="Weifeng Xu" userId="e7aed605-a3dd-4d5a-a692-a87037af107b" providerId="ADAL" clId="{1D211ED4-7871-4C6B-911C-9AB46F93F33E}" dt="2021-03-07T02:36:37.278" v="1731" actId="26606"/>
          <ac:spMkLst>
            <pc:docMk/>
            <pc:sldMk cId="2491873286" sldId="293"/>
            <ac:spMk id="3" creationId="{202D049E-4B2D-4FDC-853F-379E3B2A74E5}"/>
          </ac:spMkLst>
        </pc:spChg>
        <pc:spChg chg="add del">
          <ac:chgData name="Weifeng Xu" userId="e7aed605-a3dd-4d5a-a692-a87037af107b" providerId="ADAL" clId="{1D211ED4-7871-4C6B-911C-9AB46F93F33E}" dt="2021-03-07T01:47:05.456" v="1197"/>
          <ac:spMkLst>
            <pc:docMk/>
            <pc:sldMk cId="2491873286" sldId="293"/>
            <ac:spMk id="4" creationId="{A279A20D-E8BC-46B7-96A0-AA2007CBF280}"/>
          </ac:spMkLst>
        </pc:spChg>
        <pc:spChg chg="add del mod">
          <ac:chgData name="Weifeng Xu" userId="e7aed605-a3dd-4d5a-a692-a87037af107b" providerId="ADAL" clId="{1D211ED4-7871-4C6B-911C-9AB46F93F33E}" dt="2021-03-07T01:52:54.302" v="1509" actId="478"/>
          <ac:spMkLst>
            <pc:docMk/>
            <pc:sldMk cId="2491873286" sldId="293"/>
            <ac:spMk id="5" creationId="{AF942E50-97AD-47BE-8B1B-1D1C468D7F8B}"/>
          </ac:spMkLst>
        </pc:spChg>
        <pc:spChg chg="add del mod">
          <ac:chgData name="Weifeng Xu" userId="e7aed605-a3dd-4d5a-a692-a87037af107b" providerId="ADAL" clId="{1D211ED4-7871-4C6B-911C-9AB46F93F33E}" dt="2021-03-07T02:00:16.959" v="1568" actId="22"/>
          <ac:spMkLst>
            <pc:docMk/>
            <pc:sldMk cId="2491873286" sldId="293"/>
            <ac:spMk id="7" creationId="{63E1535A-506D-4FA6-979D-621171C952D6}"/>
          </ac:spMkLst>
        </pc:spChg>
        <pc:spChg chg="add mod">
          <ac:chgData name="Weifeng Xu" userId="e7aed605-a3dd-4d5a-a692-a87037af107b" providerId="ADAL" clId="{1D211ED4-7871-4C6B-911C-9AB46F93F33E}" dt="2021-03-07T02:37:07.920" v="1737" actId="1076"/>
          <ac:spMkLst>
            <pc:docMk/>
            <pc:sldMk cId="2491873286" sldId="293"/>
            <ac:spMk id="9" creationId="{364363E7-1FC6-4DB2-9105-4912C4C92D65}"/>
          </ac:spMkLst>
        </pc:spChg>
        <pc:graphicFrameChg chg="add mod modGraphic">
          <ac:chgData name="Weifeng Xu" userId="e7aed605-a3dd-4d5a-a692-a87037af107b" providerId="ADAL" clId="{1D211ED4-7871-4C6B-911C-9AB46F93F33E}" dt="2021-03-09T21:49:04.089" v="7446" actId="20577"/>
          <ac:graphicFrameMkLst>
            <pc:docMk/>
            <pc:sldMk cId="2491873286" sldId="293"/>
            <ac:graphicFrameMk id="13" creationId="{95CD8F3B-4C69-4B18-8117-F87281940536}"/>
          </ac:graphicFrameMkLst>
        </pc:graphicFrameChg>
        <pc:picChg chg="add mod">
          <ac:chgData name="Weifeng Xu" userId="e7aed605-a3dd-4d5a-a692-a87037af107b" providerId="ADAL" clId="{1D211ED4-7871-4C6B-911C-9AB46F93F33E}" dt="2021-03-07T02:34:42.520" v="1722" actId="1076"/>
          <ac:picMkLst>
            <pc:docMk/>
            <pc:sldMk cId="2491873286" sldId="293"/>
            <ac:picMk id="11" creationId="{7E888F5C-7472-4A67-8A6F-56CB22FFD85C}"/>
          </ac:picMkLst>
        </pc:picChg>
      </pc:sldChg>
      <pc:sldChg chg="addSp delSp modSp new del mod modClrScheme chgLayout">
        <pc:chgData name="Weifeng Xu" userId="e7aed605-a3dd-4d5a-a692-a87037af107b" providerId="ADAL" clId="{1D211ED4-7871-4C6B-911C-9AB46F93F33E}" dt="2021-03-10T02:29:23.827" v="8220" actId="47"/>
        <pc:sldMkLst>
          <pc:docMk/>
          <pc:sldMk cId="1202311807" sldId="294"/>
        </pc:sldMkLst>
        <pc:spChg chg="del mod ord">
          <ac:chgData name="Weifeng Xu" userId="e7aed605-a3dd-4d5a-a692-a87037af107b" providerId="ADAL" clId="{1D211ED4-7871-4C6B-911C-9AB46F93F33E}" dt="2021-03-08T00:50:46.642" v="3910" actId="700"/>
          <ac:spMkLst>
            <pc:docMk/>
            <pc:sldMk cId="1202311807" sldId="294"/>
            <ac:spMk id="2" creationId="{4E9ECE1C-BE29-48C7-A3C7-2D262E6AF099}"/>
          </ac:spMkLst>
        </pc:spChg>
        <pc:spChg chg="del mod ord">
          <ac:chgData name="Weifeng Xu" userId="e7aed605-a3dd-4d5a-a692-a87037af107b" providerId="ADAL" clId="{1D211ED4-7871-4C6B-911C-9AB46F93F33E}" dt="2021-03-08T00:50:46.642" v="3910" actId="700"/>
          <ac:spMkLst>
            <pc:docMk/>
            <pc:sldMk cId="1202311807" sldId="294"/>
            <ac:spMk id="3" creationId="{71918117-D837-4564-A6DA-9696E2B17D4F}"/>
          </ac:spMkLst>
        </pc:spChg>
        <pc:spChg chg="add mod ord">
          <ac:chgData name="Weifeng Xu" userId="e7aed605-a3dd-4d5a-a692-a87037af107b" providerId="ADAL" clId="{1D211ED4-7871-4C6B-911C-9AB46F93F33E}" dt="2021-03-08T03:57:39.445" v="5110" actId="20577"/>
          <ac:spMkLst>
            <pc:docMk/>
            <pc:sldMk cId="1202311807" sldId="294"/>
            <ac:spMk id="4" creationId="{7737CEDC-A1F2-473D-A325-8AD20BA5CB7C}"/>
          </ac:spMkLst>
        </pc:spChg>
        <pc:spChg chg="add mod ord">
          <ac:chgData name="Weifeng Xu" userId="e7aed605-a3dd-4d5a-a692-a87037af107b" providerId="ADAL" clId="{1D211ED4-7871-4C6B-911C-9AB46F93F33E}" dt="2021-03-08T00:50:46.642" v="3910" actId="700"/>
          <ac:spMkLst>
            <pc:docMk/>
            <pc:sldMk cId="1202311807" sldId="294"/>
            <ac:spMk id="5" creationId="{6B9CF140-B5B6-4676-8308-A61BADD33584}"/>
          </ac:spMkLst>
        </pc:spChg>
      </pc:sldChg>
      <pc:sldChg chg="del">
        <pc:chgData name="Weifeng Xu" userId="e7aed605-a3dd-4d5a-a692-a87037af107b" providerId="ADAL" clId="{1D211ED4-7871-4C6B-911C-9AB46F93F33E}" dt="2021-03-06T01:20:19.293" v="1" actId="47"/>
        <pc:sldMkLst>
          <pc:docMk/>
          <pc:sldMk cId="2207446241" sldId="294"/>
        </pc:sldMkLst>
      </pc:sldChg>
      <pc:sldChg chg="addSp delSp modSp new mod setBg addAnim delAnim modNotesTx">
        <pc:chgData name="Weifeng Xu" userId="e7aed605-a3dd-4d5a-a692-a87037af107b" providerId="ADAL" clId="{1D211ED4-7871-4C6B-911C-9AB46F93F33E}" dt="2021-03-08T15:55:36.041" v="5405" actId="114"/>
        <pc:sldMkLst>
          <pc:docMk/>
          <pc:sldMk cId="3897550038" sldId="295"/>
        </pc:sldMkLst>
        <pc:spChg chg="mod">
          <ac:chgData name="Weifeng Xu" userId="e7aed605-a3dd-4d5a-a692-a87037af107b" providerId="ADAL" clId="{1D211ED4-7871-4C6B-911C-9AB46F93F33E}" dt="2021-03-07T01:35:08.742" v="1130" actId="20577"/>
          <ac:spMkLst>
            <pc:docMk/>
            <pc:sldMk cId="3897550038" sldId="295"/>
            <ac:spMk id="2" creationId="{305020BC-BB92-4B15-90E9-024C022E7466}"/>
          </ac:spMkLst>
        </pc:spChg>
        <pc:spChg chg="add del mod">
          <ac:chgData name="Weifeng Xu" userId="e7aed605-a3dd-4d5a-a692-a87037af107b" providerId="ADAL" clId="{1D211ED4-7871-4C6B-911C-9AB46F93F33E}" dt="2021-03-08T15:55:36.041" v="5405" actId="114"/>
          <ac:spMkLst>
            <pc:docMk/>
            <pc:sldMk cId="3897550038" sldId="295"/>
            <ac:spMk id="4" creationId="{FB62807C-E02A-4C5B-8098-44B8ACF16834}"/>
          </ac:spMkLst>
        </pc:spChg>
        <pc:spChg chg="add mod">
          <ac:chgData name="Weifeng Xu" userId="e7aed605-a3dd-4d5a-a692-a87037af107b" providerId="ADAL" clId="{1D211ED4-7871-4C6B-911C-9AB46F93F33E}" dt="2021-03-06T16:09:49.404" v="597" actId="114"/>
          <ac:spMkLst>
            <pc:docMk/>
            <pc:sldMk cId="3897550038" sldId="295"/>
            <ac:spMk id="9" creationId="{2C9ADCE3-7094-42C8-8F6D-75E360F15196}"/>
          </ac:spMkLst>
        </pc:spChg>
        <pc:spChg chg="add del">
          <ac:chgData name="Weifeng Xu" userId="e7aed605-a3dd-4d5a-a692-a87037af107b" providerId="ADAL" clId="{1D211ED4-7871-4C6B-911C-9AB46F93F33E}" dt="2021-03-06T16:08:38.772" v="574" actId="26606"/>
          <ac:spMkLst>
            <pc:docMk/>
            <pc:sldMk cId="3897550038" sldId="295"/>
            <ac:spMk id="11" creationId="{C3896A03-3945-419A-B66B-4EE266EDD152}"/>
          </ac:spMkLst>
        </pc:spChg>
        <pc:spChg chg="add del">
          <ac:chgData name="Weifeng Xu" userId="e7aed605-a3dd-4d5a-a692-a87037af107b" providerId="ADAL" clId="{1D211ED4-7871-4C6B-911C-9AB46F93F33E}" dt="2021-03-06T16:08:38.772" v="574" actId="26606"/>
          <ac:spMkLst>
            <pc:docMk/>
            <pc:sldMk cId="3897550038" sldId="295"/>
            <ac:spMk id="13" creationId="{B34F5AD2-EDBD-4BBD-A55C-EAFFD0C7097A}"/>
          </ac:spMkLst>
        </pc:spChg>
        <pc:graphicFrameChg chg="add del mod modGraphic">
          <ac:chgData name="Weifeng Xu" userId="e7aed605-a3dd-4d5a-a692-a87037af107b" providerId="ADAL" clId="{1D211ED4-7871-4C6B-911C-9AB46F93F33E}" dt="2021-03-06T16:14:20.315" v="633" actId="21"/>
          <ac:graphicFrameMkLst>
            <pc:docMk/>
            <pc:sldMk cId="3897550038" sldId="295"/>
            <ac:graphicFrameMk id="7" creationId="{BD672D34-3F94-4B55-A8E7-E9F92AA62EED}"/>
          </ac:graphicFrameMkLst>
        </pc:graphicFrameChg>
        <pc:graphicFrameChg chg="add del mod modGraphic">
          <ac:chgData name="Weifeng Xu" userId="e7aed605-a3dd-4d5a-a692-a87037af107b" providerId="ADAL" clId="{1D211ED4-7871-4C6B-911C-9AB46F93F33E}" dt="2021-03-06T16:59:14.344" v="747" actId="478"/>
          <ac:graphicFrameMkLst>
            <pc:docMk/>
            <pc:sldMk cId="3897550038" sldId="295"/>
            <ac:graphicFrameMk id="8" creationId="{5721E1DC-8544-4AF5-B511-988F17E0F73B}"/>
          </ac:graphicFrameMkLst>
        </pc:graphicFrameChg>
        <pc:picChg chg="add mod">
          <ac:chgData name="Weifeng Xu" userId="e7aed605-a3dd-4d5a-a692-a87037af107b" providerId="ADAL" clId="{1D211ED4-7871-4C6B-911C-9AB46F93F33E}" dt="2021-03-06T16:09:21.623" v="578" actId="14100"/>
          <ac:picMkLst>
            <pc:docMk/>
            <pc:sldMk cId="3897550038" sldId="295"/>
            <ac:picMk id="6" creationId="{5D0ABA1B-66C8-465D-896B-A599189C4F8E}"/>
          </ac:picMkLst>
        </pc:picChg>
      </pc:sldChg>
      <pc:sldChg chg="addSp modSp new mod">
        <pc:chgData name="Weifeng Xu" userId="e7aed605-a3dd-4d5a-a692-a87037af107b" providerId="ADAL" clId="{1D211ED4-7871-4C6B-911C-9AB46F93F33E}" dt="2021-03-06T20:35:27.520" v="889"/>
        <pc:sldMkLst>
          <pc:docMk/>
          <pc:sldMk cId="1581980590" sldId="296"/>
        </pc:sldMkLst>
        <pc:spChg chg="mod">
          <ac:chgData name="Weifeng Xu" userId="e7aed605-a3dd-4d5a-a692-a87037af107b" providerId="ADAL" clId="{1D211ED4-7871-4C6B-911C-9AB46F93F33E}" dt="2021-03-06T20:30:52.274" v="848" actId="207"/>
          <ac:spMkLst>
            <pc:docMk/>
            <pc:sldMk cId="1581980590" sldId="296"/>
            <ac:spMk id="2" creationId="{8A38540D-77CC-4AEC-904D-59F3BDCFA775}"/>
          </ac:spMkLst>
        </pc:spChg>
        <pc:spChg chg="add mod">
          <ac:chgData name="Weifeng Xu" userId="e7aed605-a3dd-4d5a-a692-a87037af107b" providerId="ADAL" clId="{1D211ED4-7871-4C6B-911C-9AB46F93F33E}" dt="2021-03-06T20:32:36.094" v="873" actId="1076"/>
          <ac:spMkLst>
            <pc:docMk/>
            <pc:sldMk cId="1581980590" sldId="296"/>
            <ac:spMk id="7" creationId="{48BB0E02-59A7-4B99-8028-820441B3368F}"/>
          </ac:spMkLst>
        </pc:spChg>
        <pc:graphicFrameChg chg="add mod modGraphic">
          <ac:chgData name="Weifeng Xu" userId="e7aed605-a3dd-4d5a-a692-a87037af107b" providerId="ADAL" clId="{1D211ED4-7871-4C6B-911C-9AB46F93F33E}" dt="2021-03-06T20:35:27.520" v="889"/>
          <ac:graphicFrameMkLst>
            <pc:docMk/>
            <pc:sldMk cId="1581980590" sldId="296"/>
            <ac:graphicFrameMk id="3" creationId="{A40607C6-8B35-4AAC-AF2E-A988409716DE}"/>
          </ac:graphicFrameMkLst>
        </pc:graphicFrameChg>
        <pc:picChg chg="add mod">
          <ac:chgData name="Weifeng Xu" userId="e7aed605-a3dd-4d5a-a692-a87037af107b" providerId="ADAL" clId="{1D211ED4-7871-4C6B-911C-9AB46F93F33E}" dt="2021-03-06T20:30:32.339" v="839" actId="1076"/>
          <ac:picMkLst>
            <pc:docMk/>
            <pc:sldMk cId="1581980590" sldId="296"/>
            <ac:picMk id="5" creationId="{C6D1AABA-84C8-4ED5-92DB-0C58F2670C2A}"/>
          </ac:picMkLst>
        </pc:picChg>
      </pc:sldChg>
      <pc:sldChg chg="del">
        <pc:chgData name="Weifeng Xu" userId="e7aed605-a3dd-4d5a-a692-a87037af107b" providerId="ADAL" clId="{1D211ED4-7871-4C6B-911C-9AB46F93F33E}" dt="2021-03-06T01:20:19.347" v="2" actId="47"/>
        <pc:sldMkLst>
          <pc:docMk/>
          <pc:sldMk cId="2224677796" sldId="297"/>
        </pc:sldMkLst>
      </pc:sldChg>
      <pc:sldChg chg="addSp delSp modSp new mod modClrScheme chgLayout modNotesTx">
        <pc:chgData name="Weifeng Xu" userId="e7aed605-a3dd-4d5a-a692-a87037af107b" providerId="ADAL" clId="{1D211ED4-7871-4C6B-911C-9AB46F93F33E}" dt="2021-03-06T22:30:05.449" v="1096" actId="20577"/>
        <pc:sldMkLst>
          <pc:docMk/>
          <pc:sldMk cId="2512595629" sldId="297"/>
        </pc:sldMkLst>
        <pc:spChg chg="del">
          <ac:chgData name="Weifeng Xu" userId="e7aed605-a3dd-4d5a-a692-a87037af107b" providerId="ADAL" clId="{1D211ED4-7871-4C6B-911C-9AB46F93F33E}" dt="2021-03-06T17:00:15.160" v="758" actId="700"/>
          <ac:spMkLst>
            <pc:docMk/>
            <pc:sldMk cId="2512595629" sldId="297"/>
            <ac:spMk id="2" creationId="{00AA4EB4-C428-47E6-85FF-4C8AF3B53605}"/>
          </ac:spMkLst>
        </pc:spChg>
        <pc:graphicFrameChg chg="add mod modGraphic">
          <ac:chgData name="Weifeng Xu" userId="e7aed605-a3dd-4d5a-a692-a87037af107b" providerId="ADAL" clId="{1D211ED4-7871-4C6B-911C-9AB46F93F33E}" dt="2021-03-06T22:30:05.449" v="1096" actId="20577"/>
          <ac:graphicFrameMkLst>
            <pc:docMk/>
            <pc:sldMk cId="2512595629" sldId="297"/>
            <ac:graphicFrameMk id="3" creationId="{59847436-6FEA-4DCF-BC65-126D8EA415D5}"/>
          </ac:graphicFrameMkLst>
        </pc:graphicFrameChg>
      </pc:sldChg>
      <pc:sldChg chg="del">
        <pc:chgData name="Weifeng Xu" userId="e7aed605-a3dd-4d5a-a692-a87037af107b" providerId="ADAL" clId="{1D211ED4-7871-4C6B-911C-9AB46F93F33E}" dt="2021-03-06T01:20:19.361" v="3" actId="47"/>
        <pc:sldMkLst>
          <pc:docMk/>
          <pc:sldMk cId="1105583169" sldId="298"/>
        </pc:sldMkLst>
      </pc:sldChg>
      <pc:sldChg chg="addSp delSp modSp new mod modClrScheme chgLayout modNotesTx">
        <pc:chgData name="Weifeng Xu" userId="e7aed605-a3dd-4d5a-a692-a87037af107b" providerId="ADAL" clId="{1D211ED4-7871-4C6B-911C-9AB46F93F33E}" dt="2021-03-07T04:18:26.621" v="1882" actId="20577"/>
        <pc:sldMkLst>
          <pc:docMk/>
          <pc:sldMk cId="2170298086" sldId="298"/>
        </pc:sldMkLst>
        <pc:spChg chg="del mod ord">
          <ac:chgData name="Weifeng Xu" userId="e7aed605-a3dd-4d5a-a692-a87037af107b" providerId="ADAL" clId="{1D211ED4-7871-4C6B-911C-9AB46F93F33E}" dt="2021-03-07T01:51:40.629" v="1380" actId="700"/>
          <ac:spMkLst>
            <pc:docMk/>
            <pc:sldMk cId="2170298086" sldId="298"/>
            <ac:spMk id="2" creationId="{70819447-D1F2-4025-97F4-E8D0D6657C77}"/>
          </ac:spMkLst>
        </pc:spChg>
        <pc:spChg chg="del mod ord">
          <ac:chgData name="Weifeng Xu" userId="e7aed605-a3dd-4d5a-a692-a87037af107b" providerId="ADAL" clId="{1D211ED4-7871-4C6B-911C-9AB46F93F33E}" dt="2021-03-07T01:51:40.629" v="1380" actId="700"/>
          <ac:spMkLst>
            <pc:docMk/>
            <pc:sldMk cId="2170298086" sldId="298"/>
            <ac:spMk id="3" creationId="{D3912A55-96C0-4813-9879-2971E050C306}"/>
          </ac:spMkLst>
        </pc:spChg>
        <pc:spChg chg="add mod ord">
          <ac:chgData name="Weifeng Xu" userId="e7aed605-a3dd-4d5a-a692-a87037af107b" providerId="ADAL" clId="{1D211ED4-7871-4C6B-911C-9AB46F93F33E}" dt="2021-03-07T01:51:43.687" v="1388" actId="20577"/>
          <ac:spMkLst>
            <pc:docMk/>
            <pc:sldMk cId="2170298086" sldId="298"/>
            <ac:spMk id="4" creationId="{78D1AA9B-6B98-430E-B4E0-474EEF791748}"/>
          </ac:spMkLst>
        </pc:spChg>
        <pc:spChg chg="add mod ord">
          <ac:chgData name="Weifeng Xu" userId="e7aed605-a3dd-4d5a-a692-a87037af107b" providerId="ADAL" clId="{1D211ED4-7871-4C6B-911C-9AB46F93F33E}" dt="2021-03-07T04:18:26.621" v="1882" actId="20577"/>
          <ac:spMkLst>
            <pc:docMk/>
            <pc:sldMk cId="2170298086" sldId="298"/>
            <ac:spMk id="5" creationId="{ADD2F9B2-8562-4110-AC9C-4B3777D74D21}"/>
          </ac:spMkLst>
        </pc:spChg>
        <pc:picChg chg="add mod">
          <ac:chgData name="Weifeng Xu" userId="e7aed605-a3dd-4d5a-a692-a87037af107b" providerId="ADAL" clId="{1D211ED4-7871-4C6B-911C-9AB46F93F33E}" dt="2021-03-07T02:22:23.212" v="1710" actId="1076"/>
          <ac:picMkLst>
            <pc:docMk/>
            <pc:sldMk cId="2170298086" sldId="298"/>
            <ac:picMk id="7" creationId="{FF652EB5-0BC5-45ED-82EA-E8E7EF28FA52}"/>
          </ac:picMkLst>
        </pc:picChg>
        <pc:picChg chg="add mod">
          <ac:chgData name="Weifeng Xu" userId="e7aed605-a3dd-4d5a-a692-a87037af107b" providerId="ADAL" clId="{1D211ED4-7871-4C6B-911C-9AB46F93F33E}" dt="2021-03-07T02:22:28.133" v="1713" actId="1076"/>
          <ac:picMkLst>
            <pc:docMk/>
            <pc:sldMk cId="2170298086" sldId="298"/>
            <ac:picMk id="9" creationId="{A718F3C1-CC73-4BA8-BA5A-21262479BD99}"/>
          </ac:picMkLst>
        </pc:picChg>
        <pc:picChg chg="add mod">
          <ac:chgData name="Weifeng Xu" userId="e7aed605-a3dd-4d5a-a692-a87037af107b" providerId="ADAL" clId="{1D211ED4-7871-4C6B-911C-9AB46F93F33E}" dt="2021-03-07T02:24:12.302" v="1720" actId="1076"/>
          <ac:picMkLst>
            <pc:docMk/>
            <pc:sldMk cId="2170298086" sldId="298"/>
            <ac:picMk id="11" creationId="{0928EA06-EA37-43B9-B843-D2A5DB05AF31}"/>
          </ac:picMkLst>
        </pc:picChg>
      </pc:sldChg>
      <pc:sldChg chg="addSp delSp modSp new mod modClrScheme chgLayout modNotesTx">
        <pc:chgData name="Weifeng Xu" userId="e7aed605-a3dd-4d5a-a692-a87037af107b" providerId="ADAL" clId="{1D211ED4-7871-4C6B-911C-9AB46F93F33E}" dt="2021-03-09T00:26:33.325" v="5615" actId="20577"/>
        <pc:sldMkLst>
          <pc:docMk/>
          <pc:sldMk cId="3103008263" sldId="299"/>
        </pc:sldMkLst>
        <pc:spChg chg="del">
          <ac:chgData name="Weifeng Xu" userId="e7aed605-a3dd-4d5a-a692-a87037af107b" providerId="ADAL" clId="{1D211ED4-7871-4C6B-911C-9AB46F93F33E}" dt="2021-03-07T02:44:27.116" v="1778" actId="700"/>
          <ac:spMkLst>
            <pc:docMk/>
            <pc:sldMk cId="3103008263" sldId="299"/>
            <ac:spMk id="2" creationId="{E29B75B1-B9F1-4418-AD12-65CB1F00DCBB}"/>
          </ac:spMkLst>
        </pc:spChg>
        <pc:spChg chg="del">
          <ac:chgData name="Weifeng Xu" userId="e7aed605-a3dd-4d5a-a692-a87037af107b" providerId="ADAL" clId="{1D211ED4-7871-4C6B-911C-9AB46F93F33E}" dt="2021-03-07T02:44:27.116" v="1778" actId="700"/>
          <ac:spMkLst>
            <pc:docMk/>
            <pc:sldMk cId="3103008263" sldId="299"/>
            <ac:spMk id="3" creationId="{8B20AFC4-37B1-49FA-A870-B63F4B44DA03}"/>
          </ac:spMkLst>
        </pc:spChg>
        <pc:spChg chg="add mod">
          <ac:chgData name="Weifeng Xu" userId="e7aed605-a3dd-4d5a-a692-a87037af107b" providerId="ADAL" clId="{1D211ED4-7871-4C6B-911C-9AB46F93F33E}" dt="2021-03-09T00:26:33.325" v="5615" actId="20577"/>
          <ac:spMkLst>
            <pc:docMk/>
            <pc:sldMk cId="3103008263" sldId="299"/>
            <ac:spMk id="8" creationId="{9DB8A783-FD73-41C7-B250-CBD94526D5D1}"/>
          </ac:spMkLst>
        </pc:spChg>
        <pc:spChg chg="add mod">
          <ac:chgData name="Weifeng Xu" userId="e7aed605-a3dd-4d5a-a692-a87037af107b" providerId="ADAL" clId="{1D211ED4-7871-4C6B-911C-9AB46F93F33E}" dt="2021-03-07T03:42:27.020" v="1877" actId="20577"/>
          <ac:spMkLst>
            <pc:docMk/>
            <pc:sldMk cId="3103008263" sldId="299"/>
            <ac:spMk id="10" creationId="{C409F9AC-4788-40DF-98B0-F14E92275C5E}"/>
          </ac:spMkLst>
        </pc:spChg>
        <pc:picChg chg="add mod">
          <ac:chgData name="Weifeng Xu" userId="e7aed605-a3dd-4d5a-a692-a87037af107b" providerId="ADAL" clId="{1D211ED4-7871-4C6B-911C-9AB46F93F33E}" dt="2021-03-07T02:48:14.081" v="1834" actId="1076"/>
          <ac:picMkLst>
            <pc:docMk/>
            <pc:sldMk cId="3103008263" sldId="299"/>
            <ac:picMk id="5" creationId="{F2CBBF31-36C7-4380-BA31-5D07314DC843}"/>
          </ac:picMkLst>
        </pc:picChg>
        <pc:picChg chg="add mod">
          <ac:chgData name="Weifeng Xu" userId="e7aed605-a3dd-4d5a-a692-a87037af107b" providerId="ADAL" clId="{1D211ED4-7871-4C6B-911C-9AB46F93F33E}" dt="2021-03-07T02:48:56.473" v="1836" actId="1076"/>
          <ac:picMkLst>
            <pc:docMk/>
            <pc:sldMk cId="3103008263" sldId="299"/>
            <ac:picMk id="7" creationId="{CAD6C52C-9135-4963-BF46-E5198BE5F257}"/>
          </ac:picMkLst>
        </pc:picChg>
        <pc:picChg chg="add del mod">
          <ac:chgData name="Weifeng Xu" userId="e7aed605-a3dd-4d5a-a692-a87037af107b" providerId="ADAL" clId="{1D211ED4-7871-4C6B-911C-9AB46F93F33E}" dt="2021-03-07T03:37:49.569" v="1861" actId="478"/>
          <ac:picMkLst>
            <pc:docMk/>
            <pc:sldMk cId="3103008263" sldId="299"/>
            <ac:picMk id="12" creationId="{69ACAA6D-673C-4D8C-83D0-E4A08FBBC69A}"/>
          </ac:picMkLst>
        </pc:picChg>
        <pc:picChg chg="add mod">
          <ac:chgData name="Weifeng Xu" userId="e7aed605-a3dd-4d5a-a692-a87037af107b" providerId="ADAL" clId="{1D211ED4-7871-4C6B-911C-9AB46F93F33E}" dt="2021-03-07T03:40:47.782" v="1863" actId="1076"/>
          <ac:picMkLst>
            <pc:docMk/>
            <pc:sldMk cId="3103008263" sldId="299"/>
            <ac:picMk id="14" creationId="{27B9DD2C-5694-49E6-A903-6E64847FBB7F}"/>
          </ac:picMkLst>
        </pc:picChg>
      </pc:sldChg>
      <pc:sldChg chg="del">
        <pc:chgData name="Weifeng Xu" userId="e7aed605-a3dd-4d5a-a692-a87037af107b" providerId="ADAL" clId="{1D211ED4-7871-4C6B-911C-9AB46F93F33E}" dt="2021-03-06T01:20:19.395" v="4" actId="47"/>
        <pc:sldMkLst>
          <pc:docMk/>
          <pc:sldMk cId="3471057309" sldId="299"/>
        </pc:sldMkLst>
      </pc:sldChg>
      <pc:sldChg chg="del">
        <pc:chgData name="Weifeng Xu" userId="e7aed605-a3dd-4d5a-a692-a87037af107b" providerId="ADAL" clId="{1D211ED4-7871-4C6B-911C-9AB46F93F33E}" dt="2021-03-06T01:20:19.458" v="6" actId="47"/>
        <pc:sldMkLst>
          <pc:docMk/>
          <pc:sldMk cId="877061006" sldId="300"/>
        </pc:sldMkLst>
      </pc:sldChg>
      <pc:sldChg chg="addSp delSp modSp add mod modClrScheme chgLayout">
        <pc:chgData name="Weifeng Xu" userId="e7aed605-a3dd-4d5a-a692-a87037af107b" providerId="ADAL" clId="{1D211ED4-7871-4C6B-911C-9AB46F93F33E}" dt="2021-03-07T20:27:23.693" v="3497" actId="14100"/>
        <pc:sldMkLst>
          <pc:docMk/>
          <pc:sldMk cId="3296257568" sldId="300"/>
        </pc:sldMkLst>
        <pc:spChg chg="add mod ord">
          <ac:chgData name="Weifeng Xu" userId="e7aed605-a3dd-4d5a-a692-a87037af107b" providerId="ADAL" clId="{1D211ED4-7871-4C6B-911C-9AB46F93F33E}" dt="2021-03-07T20:27:23.693" v="3497" actId="14100"/>
          <ac:spMkLst>
            <pc:docMk/>
            <pc:sldMk cId="3296257568" sldId="300"/>
            <ac:spMk id="2" creationId="{EAD78C18-E446-4E31-97CE-CE3C9F0734A5}"/>
          </ac:spMkLst>
        </pc:spChg>
        <pc:spChg chg="mod ord">
          <ac:chgData name="Weifeng Xu" userId="e7aed605-a3dd-4d5a-a692-a87037af107b" providerId="ADAL" clId="{1D211ED4-7871-4C6B-911C-9AB46F93F33E}" dt="2021-03-07T20:27:16.407" v="3494" actId="700"/>
          <ac:spMkLst>
            <pc:docMk/>
            <pc:sldMk cId="3296257568" sldId="300"/>
            <ac:spMk id="4" creationId="{75B9B01B-569C-4C50-84EF-8225F23259CC}"/>
          </ac:spMkLst>
        </pc:spChg>
        <pc:spChg chg="del mod ord">
          <ac:chgData name="Weifeng Xu" userId="e7aed605-a3dd-4d5a-a692-a87037af107b" providerId="ADAL" clId="{1D211ED4-7871-4C6B-911C-9AB46F93F33E}" dt="2021-03-07T04:34:03.873" v="2061" actId="478"/>
          <ac:spMkLst>
            <pc:docMk/>
            <pc:sldMk cId="3296257568" sldId="300"/>
            <ac:spMk id="5" creationId="{B3A40279-F612-4F0B-B698-BF2F055E7DA5}"/>
          </ac:spMkLst>
        </pc:spChg>
        <pc:picChg chg="mod">
          <ac:chgData name="Weifeng Xu" userId="e7aed605-a3dd-4d5a-a692-a87037af107b" providerId="ADAL" clId="{1D211ED4-7871-4C6B-911C-9AB46F93F33E}" dt="2021-03-07T20:27:08.989" v="3493" actId="1076"/>
          <ac:picMkLst>
            <pc:docMk/>
            <pc:sldMk cId="3296257568" sldId="300"/>
            <ac:picMk id="7" creationId="{401CC2F8-51C1-4FE6-8904-CDFAC3207542}"/>
          </ac:picMkLst>
        </pc:picChg>
      </pc:sldChg>
      <pc:sldChg chg="addSp delSp modSp new mod modNotesTx">
        <pc:chgData name="Weifeng Xu" userId="e7aed605-a3dd-4d5a-a692-a87037af107b" providerId="ADAL" clId="{1D211ED4-7871-4C6B-911C-9AB46F93F33E}" dt="2021-03-07T15:19:48.971" v="2456" actId="27636"/>
        <pc:sldMkLst>
          <pc:docMk/>
          <pc:sldMk cId="486987822" sldId="301"/>
        </pc:sldMkLst>
        <pc:spChg chg="mod">
          <ac:chgData name="Weifeng Xu" userId="e7aed605-a3dd-4d5a-a692-a87037af107b" providerId="ADAL" clId="{1D211ED4-7871-4C6B-911C-9AB46F93F33E}" dt="2021-03-07T15:19:16.815" v="2442" actId="20577"/>
          <ac:spMkLst>
            <pc:docMk/>
            <pc:sldMk cId="486987822" sldId="301"/>
            <ac:spMk id="2" creationId="{7AA1E905-704B-4DE7-BD48-F60C50C15884}"/>
          </ac:spMkLst>
        </pc:spChg>
        <pc:spChg chg="mod">
          <ac:chgData name="Weifeng Xu" userId="e7aed605-a3dd-4d5a-a692-a87037af107b" providerId="ADAL" clId="{1D211ED4-7871-4C6B-911C-9AB46F93F33E}" dt="2021-03-07T15:19:48.971" v="2456" actId="27636"/>
          <ac:spMkLst>
            <pc:docMk/>
            <pc:sldMk cId="486987822" sldId="301"/>
            <ac:spMk id="3" creationId="{1C29D837-9F2E-4ABE-9B3A-0DD419A0A23D}"/>
          </ac:spMkLst>
        </pc:spChg>
        <pc:spChg chg="add del mod">
          <ac:chgData name="Weifeng Xu" userId="e7aed605-a3dd-4d5a-a692-a87037af107b" providerId="ADAL" clId="{1D211ED4-7871-4C6B-911C-9AB46F93F33E}" dt="2021-03-07T04:37:38.103" v="2077"/>
          <ac:spMkLst>
            <pc:docMk/>
            <pc:sldMk cId="486987822" sldId="301"/>
            <ac:spMk id="6" creationId="{4B71E2EF-687F-4E29-9B49-7A69C7180CD7}"/>
          </ac:spMkLst>
        </pc:spChg>
        <pc:spChg chg="add del mod">
          <ac:chgData name="Weifeng Xu" userId="e7aed605-a3dd-4d5a-a692-a87037af107b" providerId="ADAL" clId="{1D211ED4-7871-4C6B-911C-9AB46F93F33E}" dt="2021-03-07T04:38:06.556" v="2106" actId="478"/>
          <ac:spMkLst>
            <pc:docMk/>
            <pc:sldMk cId="486987822" sldId="301"/>
            <ac:spMk id="7" creationId="{E98965B7-8EA9-4BBD-B19C-09C74CC6D7B4}"/>
          </ac:spMkLst>
        </pc:spChg>
        <pc:picChg chg="add mod">
          <ac:chgData name="Weifeng Xu" userId="e7aed605-a3dd-4d5a-a692-a87037af107b" providerId="ADAL" clId="{1D211ED4-7871-4C6B-911C-9AB46F93F33E}" dt="2021-03-07T15:18:27.806" v="2411" actId="1076"/>
          <ac:picMkLst>
            <pc:docMk/>
            <pc:sldMk cId="486987822" sldId="301"/>
            <ac:picMk id="5" creationId="{20E60577-C908-45DB-AEF0-EE33F6CF603D}"/>
          </ac:picMkLst>
        </pc:picChg>
        <pc:cxnChg chg="add mod">
          <ac:chgData name="Weifeng Xu" userId="e7aed605-a3dd-4d5a-a692-a87037af107b" providerId="ADAL" clId="{1D211ED4-7871-4C6B-911C-9AB46F93F33E}" dt="2021-03-07T04:38:57.547" v="2157" actId="1076"/>
          <ac:cxnSpMkLst>
            <pc:docMk/>
            <pc:sldMk cId="486987822" sldId="301"/>
            <ac:cxnSpMk id="9" creationId="{844B9AD4-05C4-45B8-B514-3AB4D2ABA3B9}"/>
          </ac:cxnSpMkLst>
        </pc:cxnChg>
      </pc:sldChg>
      <pc:sldChg chg="del">
        <pc:chgData name="Weifeng Xu" userId="e7aed605-a3dd-4d5a-a692-a87037af107b" providerId="ADAL" clId="{1D211ED4-7871-4C6B-911C-9AB46F93F33E}" dt="2021-03-06T01:20:19.495" v="7" actId="47"/>
        <pc:sldMkLst>
          <pc:docMk/>
          <pc:sldMk cId="2343196982" sldId="301"/>
        </pc:sldMkLst>
      </pc:sldChg>
      <pc:sldChg chg="addSp delSp modSp new mod setBg modClrScheme chgLayout modNotesTx">
        <pc:chgData name="Weifeng Xu" userId="e7aed605-a3dd-4d5a-a692-a87037af107b" providerId="ADAL" clId="{1D211ED4-7871-4C6B-911C-9AB46F93F33E}" dt="2021-03-08T04:00:22.161" v="5116" actId="1076"/>
        <pc:sldMkLst>
          <pc:docMk/>
          <pc:sldMk cId="17733392" sldId="302"/>
        </pc:sldMkLst>
        <pc:spChg chg="del">
          <ac:chgData name="Weifeng Xu" userId="e7aed605-a3dd-4d5a-a692-a87037af107b" providerId="ADAL" clId="{1D211ED4-7871-4C6B-911C-9AB46F93F33E}" dt="2021-03-07T04:35:23.448" v="2071" actId="700"/>
          <ac:spMkLst>
            <pc:docMk/>
            <pc:sldMk cId="17733392" sldId="302"/>
            <ac:spMk id="2" creationId="{1EB49648-B083-4C07-9391-E4C14A7E16FD}"/>
          </ac:spMkLst>
        </pc:spChg>
        <pc:spChg chg="del">
          <ac:chgData name="Weifeng Xu" userId="e7aed605-a3dd-4d5a-a692-a87037af107b" providerId="ADAL" clId="{1D211ED4-7871-4C6B-911C-9AB46F93F33E}" dt="2021-03-07T04:35:23.448" v="2071" actId="700"/>
          <ac:spMkLst>
            <pc:docMk/>
            <pc:sldMk cId="17733392" sldId="302"/>
            <ac:spMk id="3" creationId="{90466040-4E40-4E9A-B97B-481CEB86726A}"/>
          </ac:spMkLst>
        </pc:spChg>
        <pc:spChg chg="add del mod">
          <ac:chgData name="Weifeng Xu" userId="e7aed605-a3dd-4d5a-a692-a87037af107b" providerId="ADAL" clId="{1D211ED4-7871-4C6B-911C-9AB46F93F33E}" dt="2021-03-07T04:37:27.165" v="2075" actId="21"/>
          <ac:spMkLst>
            <pc:docMk/>
            <pc:sldMk cId="17733392" sldId="302"/>
            <ac:spMk id="6" creationId="{E01A564D-E3CB-447C-AF17-73B47829B237}"/>
          </ac:spMkLst>
        </pc:spChg>
        <pc:spChg chg="add mod">
          <ac:chgData name="Weifeng Xu" userId="e7aed605-a3dd-4d5a-a692-a87037af107b" providerId="ADAL" clId="{1D211ED4-7871-4C6B-911C-9AB46F93F33E}" dt="2021-03-07T04:39:38.044" v="2182" actId="1076"/>
          <ac:spMkLst>
            <pc:docMk/>
            <pc:sldMk cId="17733392" sldId="302"/>
            <ac:spMk id="7" creationId="{14F12D2F-A19D-4485-965E-5205D7CA4178}"/>
          </ac:spMkLst>
        </pc:spChg>
        <pc:spChg chg="add mod">
          <ac:chgData name="Weifeng Xu" userId="e7aed605-a3dd-4d5a-a692-a87037af107b" providerId="ADAL" clId="{1D211ED4-7871-4C6B-911C-9AB46F93F33E}" dt="2021-03-08T04:00:22.161" v="5116" actId="1076"/>
          <ac:spMkLst>
            <pc:docMk/>
            <pc:sldMk cId="17733392" sldId="302"/>
            <ac:spMk id="9" creationId="{AE64A683-0C01-4BAA-827C-AD73F9E38FFD}"/>
          </ac:spMkLst>
        </pc:spChg>
        <pc:picChg chg="add mod">
          <ac:chgData name="Weifeng Xu" userId="e7aed605-a3dd-4d5a-a692-a87037af107b" providerId="ADAL" clId="{1D211ED4-7871-4C6B-911C-9AB46F93F33E}" dt="2021-03-07T04:37:02.071" v="2073" actId="26606"/>
          <ac:picMkLst>
            <pc:docMk/>
            <pc:sldMk cId="17733392" sldId="302"/>
            <ac:picMk id="5" creationId="{1B5FD75D-DF20-4BFD-878C-A4AFC4F18656}"/>
          </ac:picMkLst>
        </pc:picChg>
      </pc:sldChg>
      <pc:sldChg chg="del">
        <pc:chgData name="Weifeng Xu" userId="e7aed605-a3dd-4d5a-a692-a87037af107b" providerId="ADAL" clId="{1D211ED4-7871-4C6B-911C-9AB46F93F33E}" dt="2021-03-06T01:20:20.779" v="16" actId="47"/>
        <pc:sldMkLst>
          <pc:docMk/>
          <pc:sldMk cId="493733997" sldId="302"/>
        </pc:sldMkLst>
      </pc:sldChg>
      <pc:sldChg chg="del">
        <pc:chgData name="Weifeng Xu" userId="e7aed605-a3dd-4d5a-a692-a87037af107b" providerId="ADAL" clId="{1D211ED4-7871-4C6B-911C-9AB46F93F33E}" dt="2021-03-06T01:20:19.520" v="8" actId="47"/>
        <pc:sldMkLst>
          <pc:docMk/>
          <pc:sldMk cId="3476121000" sldId="303"/>
        </pc:sldMkLst>
      </pc:sldChg>
      <pc:sldChg chg="addSp delSp modSp new mod ord modClrScheme chgLayout modNotesTx">
        <pc:chgData name="Weifeng Xu" userId="e7aed605-a3dd-4d5a-a692-a87037af107b" providerId="ADAL" clId="{1D211ED4-7871-4C6B-911C-9AB46F93F33E}" dt="2021-03-10T15:40:34.116" v="8643" actId="12"/>
        <pc:sldMkLst>
          <pc:docMk/>
          <pc:sldMk cId="4287411718" sldId="303"/>
        </pc:sldMkLst>
        <pc:spChg chg="mod ord">
          <ac:chgData name="Weifeng Xu" userId="e7aed605-a3dd-4d5a-a692-a87037af107b" providerId="ADAL" clId="{1D211ED4-7871-4C6B-911C-9AB46F93F33E}" dt="2021-03-10T14:18:56.065" v="8267" actId="20577"/>
          <ac:spMkLst>
            <pc:docMk/>
            <pc:sldMk cId="4287411718" sldId="303"/>
            <ac:spMk id="2" creationId="{F64BAC37-F989-494C-96B7-ADAE39C17D81}"/>
          </ac:spMkLst>
        </pc:spChg>
        <pc:spChg chg="del mod">
          <ac:chgData name="Weifeng Xu" userId="e7aed605-a3dd-4d5a-a692-a87037af107b" providerId="ADAL" clId="{1D211ED4-7871-4C6B-911C-9AB46F93F33E}" dt="2021-03-10T14:18:19.788" v="8231" actId="700"/>
          <ac:spMkLst>
            <pc:docMk/>
            <pc:sldMk cId="4287411718" sldId="303"/>
            <ac:spMk id="3" creationId="{CAE90270-21D3-4437-997A-EAA3D32E6CE2}"/>
          </ac:spMkLst>
        </pc:spChg>
        <pc:spChg chg="add mod">
          <ac:chgData name="Weifeng Xu" userId="e7aed605-a3dd-4d5a-a692-a87037af107b" providerId="ADAL" clId="{1D211ED4-7871-4C6B-911C-9AB46F93F33E}" dt="2021-03-10T15:40:34.116" v="8643" actId="12"/>
          <ac:spMkLst>
            <pc:docMk/>
            <pc:sldMk cId="4287411718" sldId="303"/>
            <ac:spMk id="6" creationId="{45EA67A1-05EB-4A0F-A6F8-E55F6DCE6F23}"/>
          </ac:spMkLst>
        </pc:spChg>
        <pc:picChg chg="add mod">
          <ac:chgData name="Weifeng Xu" userId="e7aed605-a3dd-4d5a-a692-a87037af107b" providerId="ADAL" clId="{1D211ED4-7871-4C6B-911C-9AB46F93F33E}" dt="2021-03-10T14:19:39.491" v="8272" actId="1076"/>
          <ac:picMkLst>
            <pc:docMk/>
            <pc:sldMk cId="4287411718" sldId="303"/>
            <ac:picMk id="5" creationId="{EF7266A6-7EF2-4AD1-A94A-D0AEA46B5FED}"/>
          </ac:picMkLst>
        </pc:picChg>
      </pc:sldChg>
      <pc:sldChg chg="addSp modSp new mod modNotesTx">
        <pc:chgData name="Weifeng Xu" userId="e7aed605-a3dd-4d5a-a692-a87037af107b" providerId="ADAL" clId="{1D211ED4-7871-4C6B-911C-9AB46F93F33E}" dt="2021-03-07T13:31:04.799" v="2300" actId="114"/>
        <pc:sldMkLst>
          <pc:docMk/>
          <pc:sldMk cId="1157364614" sldId="304"/>
        </pc:sldMkLst>
        <pc:spChg chg="add mod">
          <ac:chgData name="Weifeng Xu" userId="e7aed605-a3dd-4d5a-a692-a87037af107b" providerId="ADAL" clId="{1D211ED4-7871-4C6B-911C-9AB46F93F33E}" dt="2021-03-07T13:31:04.799" v="2300" actId="114"/>
          <ac:spMkLst>
            <pc:docMk/>
            <pc:sldMk cId="1157364614" sldId="304"/>
            <ac:spMk id="4" creationId="{8183BAFD-DDA7-44F4-928F-0705B7E4D627}"/>
          </ac:spMkLst>
        </pc:spChg>
        <pc:picChg chg="add mod">
          <ac:chgData name="Weifeng Xu" userId="e7aed605-a3dd-4d5a-a692-a87037af107b" providerId="ADAL" clId="{1D211ED4-7871-4C6B-911C-9AB46F93F33E}" dt="2021-03-07T13:27:57.447" v="2267" actId="1076"/>
          <ac:picMkLst>
            <pc:docMk/>
            <pc:sldMk cId="1157364614" sldId="304"/>
            <ac:picMk id="3" creationId="{EC18C898-7235-4B11-937F-8FD6A3C5BF94}"/>
          </ac:picMkLst>
        </pc:picChg>
      </pc:sldChg>
      <pc:sldChg chg="addSp delSp modSp new mod setBg">
        <pc:chgData name="Weifeng Xu" userId="e7aed605-a3dd-4d5a-a692-a87037af107b" providerId="ADAL" clId="{1D211ED4-7871-4C6B-911C-9AB46F93F33E}" dt="2021-03-07T14:16:07.681" v="2304" actId="26606"/>
        <pc:sldMkLst>
          <pc:docMk/>
          <pc:sldMk cId="6862049" sldId="305"/>
        </pc:sldMkLst>
        <pc:spChg chg="add del">
          <ac:chgData name="Weifeng Xu" userId="e7aed605-a3dd-4d5a-a692-a87037af107b" providerId="ADAL" clId="{1D211ED4-7871-4C6B-911C-9AB46F93F33E}" dt="2021-03-07T14:16:07.681" v="2304" actId="26606"/>
          <ac:spMkLst>
            <pc:docMk/>
            <pc:sldMk cId="6862049" sldId="305"/>
            <ac:spMk id="8" creationId="{42A4FC2C-047E-45A5-965D-8E1E3BF09BC6}"/>
          </ac:spMkLst>
        </pc:spChg>
        <pc:picChg chg="add mod">
          <ac:chgData name="Weifeng Xu" userId="e7aed605-a3dd-4d5a-a692-a87037af107b" providerId="ADAL" clId="{1D211ED4-7871-4C6B-911C-9AB46F93F33E}" dt="2021-03-07T14:16:07.681" v="2304" actId="26606"/>
          <ac:picMkLst>
            <pc:docMk/>
            <pc:sldMk cId="6862049" sldId="305"/>
            <ac:picMk id="3" creationId="{34B48BEA-14D3-4F2A-AEFC-0827FBEF7805}"/>
          </ac:picMkLst>
        </pc:picChg>
      </pc:sldChg>
      <pc:sldChg chg="del">
        <pc:chgData name="Weifeng Xu" userId="e7aed605-a3dd-4d5a-a692-a87037af107b" providerId="ADAL" clId="{1D211ED4-7871-4C6B-911C-9AB46F93F33E}" dt="2021-03-06T01:20:19.563" v="9" actId="47"/>
        <pc:sldMkLst>
          <pc:docMk/>
          <pc:sldMk cId="1618462415" sldId="305"/>
        </pc:sldMkLst>
      </pc:sldChg>
      <pc:sldChg chg="del">
        <pc:chgData name="Weifeng Xu" userId="e7aed605-a3dd-4d5a-a692-a87037af107b" providerId="ADAL" clId="{1D211ED4-7871-4C6B-911C-9AB46F93F33E}" dt="2021-03-06T01:20:19.616" v="10" actId="47"/>
        <pc:sldMkLst>
          <pc:docMk/>
          <pc:sldMk cId="180323046" sldId="306"/>
        </pc:sldMkLst>
      </pc:sldChg>
      <pc:sldChg chg="addSp modSp new mod modNotesTx">
        <pc:chgData name="Weifeng Xu" userId="e7aed605-a3dd-4d5a-a692-a87037af107b" providerId="ADAL" clId="{1D211ED4-7871-4C6B-911C-9AB46F93F33E}" dt="2021-03-07T14:43:44.193" v="2346"/>
        <pc:sldMkLst>
          <pc:docMk/>
          <pc:sldMk cId="2691207312" sldId="306"/>
        </pc:sldMkLst>
        <pc:spChg chg="add mod">
          <ac:chgData name="Weifeng Xu" userId="e7aed605-a3dd-4d5a-a692-a87037af107b" providerId="ADAL" clId="{1D211ED4-7871-4C6B-911C-9AB46F93F33E}" dt="2021-03-07T14:34:24.096" v="2340" actId="114"/>
          <ac:spMkLst>
            <pc:docMk/>
            <pc:sldMk cId="2691207312" sldId="306"/>
            <ac:spMk id="6" creationId="{96A35E9E-82D7-4E63-B7D3-E5BEA74F24DD}"/>
          </ac:spMkLst>
        </pc:spChg>
        <pc:picChg chg="add mod">
          <ac:chgData name="Weifeng Xu" userId="e7aed605-a3dd-4d5a-a692-a87037af107b" providerId="ADAL" clId="{1D211ED4-7871-4C6B-911C-9AB46F93F33E}" dt="2021-03-07T14:33:20.934" v="2316" actId="1076"/>
          <ac:picMkLst>
            <pc:docMk/>
            <pc:sldMk cId="2691207312" sldId="306"/>
            <ac:picMk id="3" creationId="{0F15343A-09C6-4BF2-9BD3-3EFDB0C0C76C}"/>
          </ac:picMkLst>
        </pc:picChg>
        <pc:picChg chg="add mod">
          <ac:chgData name="Weifeng Xu" userId="e7aed605-a3dd-4d5a-a692-a87037af107b" providerId="ADAL" clId="{1D211ED4-7871-4C6B-911C-9AB46F93F33E}" dt="2021-03-07T14:33:19.532" v="2315" actId="1076"/>
          <ac:picMkLst>
            <pc:docMk/>
            <pc:sldMk cId="2691207312" sldId="306"/>
            <ac:picMk id="5" creationId="{37D50FE2-7AB2-4969-821E-48EDB82A9D8F}"/>
          </ac:picMkLst>
        </pc:picChg>
      </pc:sldChg>
      <pc:sldChg chg="addSp modSp new mod modNotesTx">
        <pc:chgData name="Weifeng Xu" userId="e7aed605-a3dd-4d5a-a692-a87037af107b" providerId="ADAL" clId="{1D211ED4-7871-4C6B-911C-9AB46F93F33E}" dt="2021-03-07T15:10:18.370" v="2373" actId="20577"/>
        <pc:sldMkLst>
          <pc:docMk/>
          <pc:sldMk cId="607580206" sldId="307"/>
        </pc:sldMkLst>
        <pc:spChg chg="add mod">
          <ac:chgData name="Weifeng Xu" userId="e7aed605-a3dd-4d5a-a692-a87037af107b" providerId="ADAL" clId="{1D211ED4-7871-4C6B-911C-9AB46F93F33E}" dt="2021-03-07T15:10:18.370" v="2373" actId="20577"/>
          <ac:spMkLst>
            <pc:docMk/>
            <pc:sldMk cId="607580206" sldId="307"/>
            <ac:spMk id="4" creationId="{EF1118D5-A105-4159-9115-CB9B293B05ED}"/>
          </ac:spMkLst>
        </pc:spChg>
        <pc:picChg chg="add">
          <ac:chgData name="Weifeng Xu" userId="e7aed605-a3dd-4d5a-a692-a87037af107b" providerId="ADAL" clId="{1D211ED4-7871-4C6B-911C-9AB46F93F33E}" dt="2021-03-07T15:09:39.163" v="2348" actId="22"/>
          <ac:picMkLst>
            <pc:docMk/>
            <pc:sldMk cId="607580206" sldId="307"/>
            <ac:picMk id="3" creationId="{B886E897-F586-49F7-B8FD-CF1416A104CB}"/>
          </ac:picMkLst>
        </pc:picChg>
      </pc:sldChg>
      <pc:sldChg chg="del">
        <pc:chgData name="Weifeng Xu" userId="e7aed605-a3dd-4d5a-a692-a87037af107b" providerId="ADAL" clId="{1D211ED4-7871-4C6B-911C-9AB46F93F33E}" dt="2021-03-06T01:20:20.751" v="15" actId="47"/>
        <pc:sldMkLst>
          <pc:docMk/>
          <pc:sldMk cId="3237227748" sldId="307"/>
        </pc:sldMkLst>
      </pc:sldChg>
      <pc:sldChg chg="addSp delSp modSp new mod ord modClrScheme chgLayout">
        <pc:chgData name="Weifeng Xu" userId="e7aed605-a3dd-4d5a-a692-a87037af107b" providerId="ADAL" clId="{1D211ED4-7871-4C6B-911C-9AB46F93F33E}" dt="2021-03-10T15:35:19.848" v="8642" actId="20577"/>
        <pc:sldMkLst>
          <pc:docMk/>
          <pc:sldMk cId="831848042" sldId="308"/>
        </pc:sldMkLst>
        <pc:spChg chg="del mod ord">
          <ac:chgData name="Weifeng Xu" userId="e7aed605-a3dd-4d5a-a692-a87037af107b" providerId="ADAL" clId="{1D211ED4-7871-4C6B-911C-9AB46F93F33E}" dt="2021-03-07T15:15:20.729" v="2375" actId="700"/>
          <ac:spMkLst>
            <pc:docMk/>
            <pc:sldMk cId="831848042" sldId="308"/>
            <ac:spMk id="2" creationId="{803D8D4F-4664-431D-AB25-8AA53E11EE18}"/>
          </ac:spMkLst>
        </pc:spChg>
        <pc:spChg chg="del mod ord">
          <ac:chgData name="Weifeng Xu" userId="e7aed605-a3dd-4d5a-a692-a87037af107b" providerId="ADAL" clId="{1D211ED4-7871-4C6B-911C-9AB46F93F33E}" dt="2021-03-07T15:15:20.729" v="2375" actId="700"/>
          <ac:spMkLst>
            <pc:docMk/>
            <pc:sldMk cId="831848042" sldId="308"/>
            <ac:spMk id="3" creationId="{D6173BF4-E8ED-42FB-88D8-D59FA74F35EA}"/>
          </ac:spMkLst>
        </pc:spChg>
        <pc:spChg chg="add mod ord">
          <ac:chgData name="Weifeng Xu" userId="e7aed605-a3dd-4d5a-a692-a87037af107b" providerId="ADAL" clId="{1D211ED4-7871-4C6B-911C-9AB46F93F33E}" dt="2021-03-10T15:35:19.848" v="8642" actId="20577"/>
          <ac:spMkLst>
            <pc:docMk/>
            <pc:sldMk cId="831848042" sldId="308"/>
            <ac:spMk id="4" creationId="{33395A54-1741-451E-8CAD-FC0C7F95A9B8}"/>
          </ac:spMkLst>
        </pc:spChg>
        <pc:spChg chg="add mod ord">
          <ac:chgData name="Weifeng Xu" userId="e7aed605-a3dd-4d5a-a692-a87037af107b" providerId="ADAL" clId="{1D211ED4-7871-4C6B-911C-9AB46F93F33E}" dt="2021-03-07T15:15:20.729" v="2375" actId="700"/>
          <ac:spMkLst>
            <pc:docMk/>
            <pc:sldMk cId="831848042" sldId="308"/>
            <ac:spMk id="5" creationId="{27B13BA5-6123-45A5-B74A-01B451DE58F9}"/>
          </ac:spMkLst>
        </pc:spChg>
      </pc:sldChg>
      <pc:sldChg chg="del">
        <pc:chgData name="Weifeng Xu" userId="e7aed605-a3dd-4d5a-a692-a87037af107b" providerId="ADAL" clId="{1D211ED4-7871-4C6B-911C-9AB46F93F33E}" dt="2021-03-06T01:20:20.813" v="17" actId="47"/>
        <pc:sldMkLst>
          <pc:docMk/>
          <pc:sldMk cId="1577270902" sldId="308"/>
        </pc:sldMkLst>
      </pc:sldChg>
      <pc:sldChg chg="del">
        <pc:chgData name="Weifeng Xu" userId="e7aed605-a3dd-4d5a-a692-a87037af107b" providerId="ADAL" clId="{1D211ED4-7871-4C6B-911C-9AB46F93F33E}" dt="2021-03-06T01:20:20.917" v="20" actId="47"/>
        <pc:sldMkLst>
          <pc:docMk/>
          <pc:sldMk cId="181172030" sldId="309"/>
        </pc:sldMkLst>
      </pc:sldChg>
      <pc:sldChg chg="addSp delSp modSp new mod modClrScheme chgLayout">
        <pc:chgData name="Weifeng Xu" userId="e7aed605-a3dd-4d5a-a692-a87037af107b" providerId="ADAL" clId="{1D211ED4-7871-4C6B-911C-9AB46F93F33E}" dt="2021-03-08T03:56:28.420" v="5098" actId="6549"/>
        <pc:sldMkLst>
          <pc:docMk/>
          <pc:sldMk cId="3512999740" sldId="309"/>
        </pc:sldMkLst>
        <pc:spChg chg="del mod ord">
          <ac:chgData name="Weifeng Xu" userId="e7aed605-a3dd-4d5a-a692-a87037af107b" providerId="ADAL" clId="{1D211ED4-7871-4C6B-911C-9AB46F93F33E}" dt="2021-03-07T15:15:50.954" v="2380" actId="700"/>
          <ac:spMkLst>
            <pc:docMk/>
            <pc:sldMk cId="3512999740" sldId="309"/>
            <ac:spMk id="2" creationId="{6F2FDE71-1454-417C-81F7-8A01B1DF314D}"/>
          </ac:spMkLst>
        </pc:spChg>
        <pc:spChg chg="del mod ord">
          <ac:chgData name="Weifeng Xu" userId="e7aed605-a3dd-4d5a-a692-a87037af107b" providerId="ADAL" clId="{1D211ED4-7871-4C6B-911C-9AB46F93F33E}" dt="2021-03-07T15:15:50.954" v="2380" actId="700"/>
          <ac:spMkLst>
            <pc:docMk/>
            <pc:sldMk cId="3512999740" sldId="309"/>
            <ac:spMk id="3" creationId="{E99FD4BD-FBC9-4FAB-9DEA-F3F086884FE9}"/>
          </ac:spMkLst>
        </pc:spChg>
        <pc:spChg chg="add mod ord">
          <ac:chgData name="Weifeng Xu" userId="e7aed605-a3dd-4d5a-a692-a87037af107b" providerId="ADAL" clId="{1D211ED4-7871-4C6B-911C-9AB46F93F33E}" dt="2021-03-08T03:56:28.420" v="5098" actId="6549"/>
          <ac:spMkLst>
            <pc:docMk/>
            <pc:sldMk cId="3512999740" sldId="309"/>
            <ac:spMk id="4" creationId="{C196D692-7C96-4038-9BAB-7A60A7E6FF26}"/>
          </ac:spMkLst>
        </pc:spChg>
        <pc:spChg chg="add mod ord">
          <ac:chgData name="Weifeng Xu" userId="e7aed605-a3dd-4d5a-a692-a87037af107b" providerId="ADAL" clId="{1D211ED4-7871-4C6B-911C-9AB46F93F33E}" dt="2021-03-07T15:15:50.954" v="2380" actId="700"/>
          <ac:spMkLst>
            <pc:docMk/>
            <pc:sldMk cId="3512999740" sldId="309"/>
            <ac:spMk id="5" creationId="{FCA33130-F757-47F3-8BD5-36083F62A9AE}"/>
          </ac:spMkLst>
        </pc:spChg>
      </pc:sldChg>
      <pc:sldChg chg="addSp delSp modSp new mod setBg modClrScheme delDesignElem chgLayout">
        <pc:chgData name="Weifeng Xu" userId="e7aed605-a3dd-4d5a-a692-a87037af107b" providerId="ADAL" clId="{1D211ED4-7871-4C6B-911C-9AB46F93F33E}" dt="2021-03-08T02:28:00.332" v="4327" actId="114"/>
        <pc:sldMkLst>
          <pc:docMk/>
          <pc:sldMk cId="1204735513" sldId="310"/>
        </pc:sldMkLst>
        <pc:spChg chg="add mod ord">
          <ac:chgData name="Weifeng Xu" userId="e7aed605-a3dd-4d5a-a692-a87037af107b" providerId="ADAL" clId="{1D211ED4-7871-4C6B-911C-9AB46F93F33E}" dt="2021-03-08T02:28:00.332" v="4327" actId="114"/>
          <ac:spMkLst>
            <pc:docMk/>
            <pc:sldMk cId="1204735513" sldId="310"/>
            <ac:spMk id="2" creationId="{BEF38F0B-BFAF-4462-9A5F-6789DFD39528}"/>
          </ac:spMkLst>
        </pc:spChg>
        <pc:spChg chg="add mod ord">
          <ac:chgData name="Weifeng Xu" userId="e7aed605-a3dd-4d5a-a692-a87037af107b" providerId="ADAL" clId="{1D211ED4-7871-4C6B-911C-9AB46F93F33E}" dt="2021-03-07T16:07:00.596" v="3101" actId="700"/>
          <ac:spMkLst>
            <pc:docMk/>
            <pc:sldMk cId="1204735513" sldId="310"/>
            <ac:spMk id="3" creationId="{AAFDDD27-4540-4733-9DAC-FD5882ABD047}"/>
          </ac:spMkLst>
        </pc:spChg>
        <pc:spChg chg="add del">
          <ac:chgData name="Weifeng Xu" userId="e7aed605-a3dd-4d5a-a692-a87037af107b" providerId="ADAL" clId="{1D211ED4-7871-4C6B-911C-9AB46F93F33E}" dt="2021-03-07T16:07:00.596" v="3101" actId="700"/>
          <ac:spMkLst>
            <pc:docMk/>
            <pc:sldMk cId="1204735513" sldId="310"/>
            <ac:spMk id="9" creationId="{59A309A7-1751-4ABE-A3C1-EEC40366AD89}"/>
          </ac:spMkLst>
        </pc:spChg>
        <pc:spChg chg="add del">
          <ac:chgData name="Weifeng Xu" userId="e7aed605-a3dd-4d5a-a692-a87037af107b" providerId="ADAL" clId="{1D211ED4-7871-4C6B-911C-9AB46F93F33E}" dt="2021-03-07T16:07:00.596" v="3101" actId="700"/>
          <ac:spMkLst>
            <pc:docMk/>
            <pc:sldMk cId="1204735513" sldId="310"/>
            <ac:spMk id="11" creationId="{967D8EB6-EAE1-4F9C-B398-83321E287204}"/>
          </ac:spMkLst>
        </pc:spChg>
        <pc:picChg chg="add mod">
          <ac:chgData name="Weifeng Xu" userId="e7aed605-a3dd-4d5a-a692-a87037af107b" providerId="ADAL" clId="{1D211ED4-7871-4C6B-911C-9AB46F93F33E}" dt="2021-03-07T15:45:17.763" v="2772" actId="26606"/>
          <ac:picMkLst>
            <pc:docMk/>
            <pc:sldMk cId="1204735513" sldId="310"/>
            <ac:picMk id="4" creationId="{CAFF53F6-2D7C-4007-BB35-E0EB978D0D39}"/>
          </ac:picMkLst>
        </pc:picChg>
      </pc:sldChg>
      <pc:sldChg chg="del">
        <pc:chgData name="Weifeng Xu" userId="e7aed605-a3dd-4d5a-a692-a87037af107b" providerId="ADAL" clId="{1D211ED4-7871-4C6B-911C-9AB46F93F33E}" dt="2021-03-06T01:20:20.844" v="18" actId="47"/>
        <pc:sldMkLst>
          <pc:docMk/>
          <pc:sldMk cId="1809058598" sldId="310"/>
        </pc:sldMkLst>
      </pc:sldChg>
      <pc:sldChg chg="del">
        <pc:chgData name="Weifeng Xu" userId="e7aed605-a3dd-4d5a-a692-a87037af107b" providerId="ADAL" clId="{1D211ED4-7871-4C6B-911C-9AB46F93F33E}" dt="2021-03-06T01:20:20.883" v="19" actId="47"/>
        <pc:sldMkLst>
          <pc:docMk/>
          <pc:sldMk cId="4192303" sldId="311"/>
        </pc:sldMkLst>
      </pc:sldChg>
      <pc:sldChg chg="addSp delSp modSp new mod modClrScheme chgLayout modNotesTx">
        <pc:chgData name="Weifeng Xu" userId="e7aed605-a3dd-4d5a-a692-a87037af107b" providerId="ADAL" clId="{1D211ED4-7871-4C6B-911C-9AB46F93F33E}" dt="2021-03-07T20:23:26.329" v="3414" actId="20577"/>
        <pc:sldMkLst>
          <pc:docMk/>
          <pc:sldMk cId="2298399067" sldId="311"/>
        </pc:sldMkLst>
        <pc:spChg chg="del">
          <ac:chgData name="Weifeng Xu" userId="e7aed605-a3dd-4d5a-a692-a87037af107b" providerId="ADAL" clId="{1D211ED4-7871-4C6B-911C-9AB46F93F33E}" dt="2021-03-07T15:49:54.310" v="2787" actId="700"/>
          <ac:spMkLst>
            <pc:docMk/>
            <pc:sldMk cId="2298399067" sldId="311"/>
            <ac:spMk id="2" creationId="{A5861AA0-A5BB-4B0E-9863-DBCD7BBB8E21}"/>
          </ac:spMkLst>
        </pc:spChg>
        <pc:spChg chg="del">
          <ac:chgData name="Weifeng Xu" userId="e7aed605-a3dd-4d5a-a692-a87037af107b" providerId="ADAL" clId="{1D211ED4-7871-4C6B-911C-9AB46F93F33E}" dt="2021-03-07T15:49:54.310" v="2787" actId="700"/>
          <ac:spMkLst>
            <pc:docMk/>
            <pc:sldMk cId="2298399067" sldId="311"/>
            <ac:spMk id="3" creationId="{3985182F-6A7D-418A-A769-248E4F134121}"/>
          </ac:spMkLst>
        </pc:spChg>
        <pc:spChg chg="add mod">
          <ac:chgData name="Weifeng Xu" userId="e7aed605-a3dd-4d5a-a692-a87037af107b" providerId="ADAL" clId="{1D211ED4-7871-4C6B-911C-9AB46F93F33E}" dt="2021-03-07T16:18:59.195" v="3301" actId="1076"/>
          <ac:spMkLst>
            <pc:docMk/>
            <pc:sldMk cId="2298399067" sldId="311"/>
            <ac:spMk id="8" creationId="{8AB69870-A552-4972-AC57-AA7A48FF6103}"/>
          </ac:spMkLst>
        </pc:spChg>
        <pc:spChg chg="add del mod">
          <ac:chgData name="Weifeng Xu" userId="e7aed605-a3dd-4d5a-a692-a87037af107b" providerId="ADAL" clId="{1D211ED4-7871-4C6B-911C-9AB46F93F33E}" dt="2021-03-07T16:18:55.075" v="3300" actId="478"/>
          <ac:spMkLst>
            <pc:docMk/>
            <pc:sldMk cId="2298399067" sldId="311"/>
            <ac:spMk id="9" creationId="{4F92DF35-E31F-4FE0-A931-E059CACEB92D}"/>
          </ac:spMkLst>
        </pc:spChg>
        <pc:spChg chg="add del mod">
          <ac:chgData name="Weifeng Xu" userId="e7aed605-a3dd-4d5a-a692-a87037af107b" providerId="ADAL" clId="{1D211ED4-7871-4C6B-911C-9AB46F93F33E}" dt="2021-03-07T16:18:55.075" v="3300" actId="478"/>
          <ac:spMkLst>
            <pc:docMk/>
            <pc:sldMk cId="2298399067" sldId="311"/>
            <ac:spMk id="12" creationId="{292A22A4-3C03-4881-9DF3-01730C9ECF1D}"/>
          </ac:spMkLst>
        </pc:spChg>
        <pc:spChg chg="add del mod ord">
          <ac:chgData name="Weifeng Xu" userId="e7aed605-a3dd-4d5a-a692-a87037af107b" providerId="ADAL" clId="{1D211ED4-7871-4C6B-911C-9AB46F93F33E}" dt="2021-03-07T16:19:07.486" v="3303" actId="700"/>
          <ac:spMkLst>
            <pc:docMk/>
            <pc:sldMk cId="2298399067" sldId="311"/>
            <ac:spMk id="13" creationId="{D6F53A7A-C378-49B6-BDDC-D4B81DEBD3AF}"/>
          </ac:spMkLst>
        </pc:spChg>
        <pc:spChg chg="add del mod ord">
          <ac:chgData name="Weifeng Xu" userId="e7aed605-a3dd-4d5a-a692-a87037af107b" providerId="ADAL" clId="{1D211ED4-7871-4C6B-911C-9AB46F93F33E}" dt="2021-03-07T16:19:07.486" v="3303" actId="700"/>
          <ac:spMkLst>
            <pc:docMk/>
            <pc:sldMk cId="2298399067" sldId="311"/>
            <ac:spMk id="14" creationId="{078E3D27-5DE3-4A07-A2EA-4F0F49F793CC}"/>
          </ac:spMkLst>
        </pc:spChg>
        <pc:spChg chg="add mod ord">
          <ac:chgData name="Weifeng Xu" userId="e7aed605-a3dd-4d5a-a692-a87037af107b" providerId="ADAL" clId="{1D211ED4-7871-4C6B-911C-9AB46F93F33E}" dt="2021-03-07T20:23:26.329" v="3414" actId="20577"/>
          <ac:spMkLst>
            <pc:docMk/>
            <pc:sldMk cId="2298399067" sldId="311"/>
            <ac:spMk id="15" creationId="{82813A54-B18F-4298-8160-B386AE22324C}"/>
          </ac:spMkLst>
        </pc:spChg>
        <pc:picChg chg="add mod">
          <ac:chgData name="Weifeng Xu" userId="e7aed605-a3dd-4d5a-a692-a87037af107b" providerId="ADAL" clId="{1D211ED4-7871-4C6B-911C-9AB46F93F33E}" dt="2021-03-07T16:18:59.195" v="3301" actId="1076"/>
          <ac:picMkLst>
            <pc:docMk/>
            <pc:sldMk cId="2298399067" sldId="311"/>
            <ac:picMk id="5" creationId="{75F63485-D026-4409-BAA7-2279649A643D}"/>
          </ac:picMkLst>
        </pc:picChg>
        <pc:picChg chg="add del mod">
          <ac:chgData name="Weifeng Xu" userId="e7aed605-a3dd-4d5a-a692-a87037af107b" providerId="ADAL" clId="{1D211ED4-7871-4C6B-911C-9AB46F93F33E}" dt="2021-03-07T16:18:55.075" v="3300" actId="478"/>
          <ac:picMkLst>
            <pc:docMk/>
            <pc:sldMk cId="2298399067" sldId="311"/>
            <ac:picMk id="7" creationId="{F1AA3A31-BE44-4ECD-A5BE-65DC087C1A30}"/>
          </ac:picMkLst>
        </pc:picChg>
        <pc:picChg chg="add del mod">
          <ac:chgData name="Weifeng Xu" userId="e7aed605-a3dd-4d5a-a692-a87037af107b" providerId="ADAL" clId="{1D211ED4-7871-4C6B-911C-9AB46F93F33E}" dt="2021-03-07T16:18:55.075" v="3300" actId="478"/>
          <ac:picMkLst>
            <pc:docMk/>
            <pc:sldMk cId="2298399067" sldId="311"/>
            <ac:picMk id="11" creationId="{505387EF-8257-4D23-914D-239AFAE47F95}"/>
          </ac:picMkLst>
        </pc:picChg>
      </pc:sldChg>
      <pc:sldChg chg="del">
        <pc:chgData name="Weifeng Xu" userId="e7aed605-a3dd-4d5a-a692-a87037af107b" providerId="ADAL" clId="{1D211ED4-7871-4C6B-911C-9AB46F93F33E}" dt="2021-03-06T01:20:19.622" v="11" actId="47"/>
        <pc:sldMkLst>
          <pc:docMk/>
          <pc:sldMk cId="591621681" sldId="312"/>
        </pc:sldMkLst>
      </pc:sldChg>
      <pc:sldChg chg="addSp delSp modSp new mod modClrScheme chgLayout modNotesTx">
        <pc:chgData name="Weifeng Xu" userId="e7aed605-a3dd-4d5a-a692-a87037af107b" providerId="ADAL" clId="{1D211ED4-7871-4C6B-911C-9AB46F93F33E}" dt="2021-03-07T20:23:03.495" v="3403" actId="6549"/>
        <pc:sldMkLst>
          <pc:docMk/>
          <pc:sldMk cId="3999418733" sldId="312"/>
        </pc:sldMkLst>
        <pc:spChg chg="del mod ord">
          <ac:chgData name="Weifeng Xu" userId="e7aed605-a3dd-4d5a-a692-a87037af107b" providerId="ADAL" clId="{1D211ED4-7871-4C6B-911C-9AB46F93F33E}" dt="2021-03-07T16:07:06.420" v="3102" actId="700"/>
          <ac:spMkLst>
            <pc:docMk/>
            <pc:sldMk cId="3999418733" sldId="312"/>
            <ac:spMk id="2" creationId="{418A0EFD-5E8A-4867-AEB8-9EC0F124E6EA}"/>
          </ac:spMkLst>
        </pc:spChg>
        <pc:spChg chg="del">
          <ac:chgData name="Weifeng Xu" userId="e7aed605-a3dd-4d5a-a692-a87037af107b" providerId="ADAL" clId="{1D211ED4-7871-4C6B-911C-9AB46F93F33E}" dt="2021-03-07T16:07:06.420" v="3102" actId="700"/>
          <ac:spMkLst>
            <pc:docMk/>
            <pc:sldMk cId="3999418733" sldId="312"/>
            <ac:spMk id="3" creationId="{3C81239B-2C19-4010-9BD8-E27A48039899}"/>
          </ac:spMkLst>
        </pc:spChg>
        <pc:spChg chg="add mod ord">
          <ac:chgData name="Weifeng Xu" userId="e7aed605-a3dd-4d5a-a692-a87037af107b" providerId="ADAL" clId="{1D211ED4-7871-4C6B-911C-9AB46F93F33E}" dt="2021-03-07T20:23:03.495" v="3403" actId="6549"/>
          <ac:spMkLst>
            <pc:docMk/>
            <pc:sldMk cId="3999418733" sldId="312"/>
            <ac:spMk id="4" creationId="{20B2C402-7409-4BE4-BC65-0F710F33C629}"/>
          </ac:spMkLst>
        </pc:spChg>
        <pc:spChg chg="add mod">
          <ac:chgData name="Weifeng Xu" userId="e7aed605-a3dd-4d5a-a692-a87037af107b" providerId="ADAL" clId="{1D211ED4-7871-4C6B-911C-9AB46F93F33E}" dt="2021-03-07T16:18:42.274" v="3299" actId="1036"/>
          <ac:spMkLst>
            <pc:docMk/>
            <pc:sldMk cId="3999418733" sldId="312"/>
            <ac:spMk id="7" creationId="{A63C8824-ACCD-4D1A-928A-6D96636C8002}"/>
          </ac:spMkLst>
        </pc:spChg>
        <pc:spChg chg="add mod">
          <ac:chgData name="Weifeng Xu" userId="e7aed605-a3dd-4d5a-a692-a87037af107b" providerId="ADAL" clId="{1D211ED4-7871-4C6B-911C-9AB46F93F33E}" dt="2021-03-07T16:18:42.274" v="3299" actId="1036"/>
          <ac:spMkLst>
            <pc:docMk/>
            <pc:sldMk cId="3999418733" sldId="312"/>
            <ac:spMk id="8" creationId="{21B50C7E-BBD7-4D59-A56E-2AEEEC700EE4}"/>
          </ac:spMkLst>
        </pc:spChg>
        <pc:picChg chg="add mod">
          <ac:chgData name="Weifeng Xu" userId="e7aed605-a3dd-4d5a-a692-a87037af107b" providerId="ADAL" clId="{1D211ED4-7871-4C6B-911C-9AB46F93F33E}" dt="2021-03-07T16:18:42.274" v="3299" actId="1036"/>
          <ac:picMkLst>
            <pc:docMk/>
            <pc:sldMk cId="3999418733" sldId="312"/>
            <ac:picMk id="6" creationId="{B3D7FEC2-A7AC-4321-A57C-36F0F61F9129}"/>
          </ac:picMkLst>
        </pc:picChg>
      </pc:sldChg>
      <pc:sldChg chg="del">
        <pc:chgData name="Weifeng Xu" userId="e7aed605-a3dd-4d5a-a692-a87037af107b" providerId="ADAL" clId="{1D211ED4-7871-4C6B-911C-9AB46F93F33E}" dt="2021-03-06T01:20:19.678" v="12" actId="47"/>
        <pc:sldMkLst>
          <pc:docMk/>
          <pc:sldMk cId="214490323" sldId="313"/>
        </pc:sldMkLst>
      </pc:sldChg>
      <pc:sldChg chg="delSp modSp add mod">
        <pc:chgData name="Weifeng Xu" userId="e7aed605-a3dd-4d5a-a692-a87037af107b" providerId="ADAL" clId="{1D211ED4-7871-4C6B-911C-9AB46F93F33E}" dt="2021-03-07T16:19:49.930" v="3356" actId="1076"/>
        <pc:sldMkLst>
          <pc:docMk/>
          <pc:sldMk cId="333344480" sldId="313"/>
        </pc:sldMkLst>
        <pc:spChg chg="del">
          <ac:chgData name="Weifeng Xu" userId="e7aed605-a3dd-4d5a-a692-a87037af107b" providerId="ADAL" clId="{1D211ED4-7871-4C6B-911C-9AB46F93F33E}" dt="2021-03-07T16:19:45.097" v="3355" actId="478"/>
          <ac:spMkLst>
            <pc:docMk/>
            <pc:sldMk cId="333344480" sldId="313"/>
            <ac:spMk id="8" creationId="{8AB69870-A552-4972-AC57-AA7A48FF6103}"/>
          </ac:spMkLst>
        </pc:spChg>
        <pc:spChg chg="mod">
          <ac:chgData name="Weifeng Xu" userId="e7aed605-a3dd-4d5a-a692-a87037af107b" providerId="ADAL" clId="{1D211ED4-7871-4C6B-911C-9AB46F93F33E}" dt="2021-03-07T16:19:49.930" v="3356" actId="1076"/>
          <ac:spMkLst>
            <pc:docMk/>
            <pc:sldMk cId="333344480" sldId="313"/>
            <ac:spMk id="9" creationId="{4F92DF35-E31F-4FE0-A931-E059CACEB92D}"/>
          </ac:spMkLst>
        </pc:spChg>
        <pc:spChg chg="mod">
          <ac:chgData name="Weifeng Xu" userId="e7aed605-a3dd-4d5a-a692-a87037af107b" providerId="ADAL" clId="{1D211ED4-7871-4C6B-911C-9AB46F93F33E}" dt="2021-03-07T16:19:49.930" v="3356" actId="1076"/>
          <ac:spMkLst>
            <pc:docMk/>
            <pc:sldMk cId="333344480" sldId="313"/>
            <ac:spMk id="12" creationId="{292A22A4-3C03-4881-9DF3-01730C9ECF1D}"/>
          </ac:spMkLst>
        </pc:spChg>
        <pc:picChg chg="del">
          <ac:chgData name="Weifeng Xu" userId="e7aed605-a3dd-4d5a-a692-a87037af107b" providerId="ADAL" clId="{1D211ED4-7871-4C6B-911C-9AB46F93F33E}" dt="2021-03-07T16:19:45.097" v="3355" actId="478"/>
          <ac:picMkLst>
            <pc:docMk/>
            <pc:sldMk cId="333344480" sldId="313"/>
            <ac:picMk id="5" creationId="{75F63485-D026-4409-BAA7-2279649A643D}"/>
          </ac:picMkLst>
        </pc:picChg>
        <pc:picChg chg="mod">
          <ac:chgData name="Weifeng Xu" userId="e7aed605-a3dd-4d5a-a692-a87037af107b" providerId="ADAL" clId="{1D211ED4-7871-4C6B-911C-9AB46F93F33E}" dt="2021-03-07T16:19:49.930" v="3356" actId="1076"/>
          <ac:picMkLst>
            <pc:docMk/>
            <pc:sldMk cId="333344480" sldId="313"/>
            <ac:picMk id="7" creationId="{F1AA3A31-BE44-4ECD-A5BE-65DC087C1A30}"/>
          </ac:picMkLst>
        </pc:picChg>
        <pc:picChg chg="mod">
          <ac:chgData name="Weifeng Xu" userId="e7aed605-a3dd-4d5a-a692-a87037af107b" providerId="ADAL" clId="{1D211ED4-7871-4C6B-911C-9AB46F93F33E}" dt="2021-03-07T16:19:49.930" v="3356" actId="1076"/>
          <ac:picMkLst>
            <pc:docMk/>
            <pc:sldMk cId="333344480" sldId="313"/>
            <ac:picMk id="11" creationId="{505387EF-8257-4D23-914D-239AFAE47F95}"/>
          </ac:picMkLst>
        </pc:picChg>
      </pc:sldChg>
      <pc:sldChg chg="addSp delSp modSp new mod modClrScheme chgLayout">
        <pc:chgData name="Weifeng Xu" userId="e7aed605-a3dd-4d5a-a692-a87037af107b" providerId="ADAL" clId="{1D211ED4-7871-4C6B-911C-9AB46F93F33E}" dt="2021-03-08T03:57:31.275" v="5108" actId="6549"/>
        <pc:sldMkLst>
          <pc:docMk/>
          <pc:sldMk cId="4206602367" sldId="314"/>
        </pc:sldMkLst>
        <pc:spChg chg="del mod ord">
          <ac:chgData name="Weifeng Xu" userId="e7aed605-a3dd-4d5a-a692-a87037af107b" providerId="ADAL" clId="{1D211ED4-7871-4C6B-911C-9AB46F93F33E}" dt="2021-03-07T20:24:49.485" v="3423" actId="700"/>
          <ac:spMkLst>
            <pc:docMk/>
            <pc:sldMk cId="4206602367" sldId="314"/>
            <ac:spMk id="2" creationId="{B4D81180-F1EA-4002-ACFA-8E8C26C50163}"/>
          </ac:spMkLst>
        </pc:spChg>
        <pc:spChg chg="del mod ord">
          <ac:chgData name="Weifeng Xu" userId="e7aed605-a3dd-4d5a-a692-a87037af107b" providerId="ADAL" clId="{1D211ED4-7871-4C6B-911C-9AB46F93F33E}" dt="2021-03-07T20:24:49.485" v="3423" actId="700"/>
          <ac:spMkLst>
            <pc:docMk/>
            <pc:sldMk cId="4206602367" sldId="314"/>
            <ac:spMk id="3" creationId="{BDA0A389-DF6F-4B24-A849-2F0C330FD9E2}"/>
          </ac:spMkLst>
        </pc:spChg>
        <pc:spChg chg="add mod ord">
          <ac:chgData name="Weifeng Xu" userId="e7aed605-a3dd-4d5a-a692-a87037af107b" providerId="ADAL" clId="{1D211ED4-7871-4C6B-911C-9AB46F93F33E}" dt="2021-03-08T03:57:31.275" v="5108" actId="6549"/>
          <ac:spMkLst>
            <pc:docMk/>
            <pc:sldMk cId="4206602367" sldId="314"/>
            <ac:spMk id="4" creationId="{5B6FF6D7-535F-4860-996B-225A38232075}"/>
          </ac:spMkLst>
        </pc:spChg>
        <pc:spChg chg="add mod ord">
          <ac:chgData name="Weifeng Xu" userId="e7aed605-a3dd-4d5a-a692-a87037af107b" providerId="ADAL" clId="{1D211ED4-7871-4C6B-911C-9AB46F93F33E}" dt="2021-03-07T20:24:49.485" v="3423" actId="700"/>
          <ac:spMkLst>
            <pc:docMk/>
            <pc:sldMk cId="4206602367" sldId="314"/>
            <ac:spMk id="5" creationId="{2424844D-7DCA-4327-92FC-272DE051D50B}"/>
          </ac:spMkLst>
        </pc:spChg>
      </pc:sldChg>
      <pc:sldChg chg="addSp modSp new mod modClrScheme chgLayout modNotesTx">
        <pc:chgData name="Weifeng Xu" userId="e7aed605-a3dd-4d5a-a692-a87037af107b" providerId="ADAL" clId="{1D211ED4-7871-4C6B-911C-9AB46F93F33E}" dt="2021-03-08T02:51:59.418" v="4689" actId="20577"/>
        <pc:sldMkLst>
          <pc:docMk/>
          <pc:sldMk cId="2755040819" sldId="315"/>
        </pc:sldMkLst>
        <pc:spChg chg="add mod">
          <ac:chgData name="Weifeng Xu" userId="e7aed605-a3dd-4d5a-a692-a87037af107b" providerId="ADAL" clId="{1D211ED4-7871-4C6B-911C-9AB46F93F33E}" dt="2021-03-08T02:27:49.446" v="4325" actId="114"/>
          <ac:spMkLst>
            <pc:docMk/>
            <pc:sldMk cId="2755040819" sldId="315"/>
            <ac:spMk id="2" creationId="{63343332-FFD4-474A-943C-1606FD93F452}"/>
          </ac:spMkLst>
        </pc:spChg>
        <pc:spChg chg="add mod">
          <ac:chgData name="Weifeng Xu" userId="e7aed605-a3dd-4d5a-a692-a87037af107b" providerId="ADAL" clId="{1D211ED4-7871-4C6B-911C-9AB46F93F33E}" dt="2021-03-07T20:37:06.771" v="3655" actId="313"/>
          <ac:spMkLst>
            <pc:docMk/>
            <pc:sldMk cId="2755040819" sldId="315"/>
            <ac:spMk id="6" creationId="{751B0713-961E-496B-BE70-A1672DBF78EA}"/>
          </ac:spMkLst>
        </pc:spChg>
        <pc:spChg chg="add mod">
          <ac:chgData name="Weifeng Xu" userId="e7aed605-a3dd-4d5a-a692-a87037af107b" providerId="ADAL" clId="{1D211ED4-7871-4C6B-911C-9AB46F93F33E}" dt="2021-03-08T02:51:59.418" v="4689" actId="20577"/>
          <ac:spMkLst>
            <pc:docMk/>
            <pc:sldMk cId="2755040819" sldId="315"/>
            <ac:spMk id="9" creationId="{911AD78D-27F3-4D4F-BE49-2B4F07BB0DC1}"/>
          </ac:spMkLst>
        </pc:spChg>
        <pc:picChg chg="add mod">
          <ac:chgData name="Weifeng Xu" userId="e7aed605-a3dd-4d5a-a692-a87037af107b" providerId="ADAL" clId="{1D211ED4-7871-4C6B-911C-9AB46F93F33E}" dt="2021-03-07T20:35:23.516" v="3545" actId="14100"/>
          <ac:picMkLst>
            <pc:docMk/>
            <pc:sldMk cId="2755040819" sldId="315"/>
            <ac:picMk id="3" creationId="{0AC66427-21D2-4F34-8CE6-20FF52680649}"/>
          </ac:picMkLst>
        </pc:picChg>
        <pc:picChg chg="add mod">
          <ac:chgData name="Weifeng Xu" userId="e7aed605-a3dd-4d5a-a692-a87037af107b" providerId="ADAL" clId="{1D211ED4-7871-4C6B-911C-9AB46F93F33E}" dt="2021-03-07T21:59:34.928" v="3657" actId="1076"/>
          <ac:picMkLst>
            <pc:docMk/>
            <pc:sldMk cId="2755040819" sldId="315"/>
            <ac:picMk id="8" creationId="{9EC6790B-40D4-4330-9BC4-C117C5FC3AAE}"/>
          </ac:picMkLst>
        </pc:picChg>
        <pc:cxnChg chg="add mod">
          <ac:chgData name="Weifeng Xu" userId="e7aed605-a3dd-4d5a-a692-a87037af107b" providerId="ADAL" clId="{1D211ED4-7871-4C6B-911C-9AB46F93F33E}" dt="2021-03-07T20:35:40.191" v="3548" actId="1076"/>
          <ac:cxnSpMkLst>
            <pc:docMk/>
            <pc:sldMk cId="2755040819" sldId="315"/>
            <ac:cxnSpMk id="5" creationId="{B4005E63-C5D5-49B0-ADC0-13F84B39D864}"/>
          </ac:cxnSpMkLst>
        </pc:cxnChg>
      </pc:sldChg>
      <pc:sldChg chg="addSp modSp new mod modNotesTx">
        <pc:chgData name="Weifeng Xu" userId="e7aed605-a3dd-4d5a-a692-a87037af107b" providerId="ADAL" clId="{1D211ED4-7871-4C6B-911C-9AB46F93F33E}" dt="2021-03-08T00:47:51.785" v="3894" actId="1076"/>
        <pc:sldMkLst>
          <pc:docMk/>
          <pc:sldMk cId="3138603609" sldId="316"/>
        </pc:sldMkLst>
        <pc:spChg chg="mod">
          <ac:chgData name="Weifeng Xu" userId="e7aed605-a3dd-4d5a-a692-a87037af107b" providerId="ADAL" clId="{1D211ED4-7871-4C6B-911C-9AB46F93F33E}" dt="2021-03-08T00:47:46.971" v="3893" actId="207"/>
          <ac:spMkLst>
            <pc:docMk/>
            <pc:sldMk cId="3138603609" sldId="316"/>
            <ac:spMk id="2" creationId="{1488164D-4D3C-4713-8024-8A09383BB6B2}"/>
          </ac:spMkLst>
        </pc:spChg>
        <pc:spChg chg="add mod">
          <ac:chgData name="Weifeng Xu" userId="e7aed605-a3dd-4d5a-a692-a87037af107b" providerId="ADAL" clId="{1D211ED4-7871-4C6B-911C-9AB46F93F33E}" dt="2021-03-08T00:45:50.539" v="3871" actId="1035"/>
          <ac:spMkLst>
            <pc:docMk/>
            <pc:sldMk cId="3138603609" sldId="316"/>
            <ac:spMk id="5" creationId="{B83D33C8-E89E-4698-BAB5-15A08960BF4C}"/>
          </ac:spMkLst>
        </pc:spChg>
        <pc:picChg chg="add mod">
          <ac:chgData name="Weifeng Xu" userId="e7aed605-a3dd-4d5a-a692-a87037af107b" providerId="ADAL" clId="{1D211ED4-7871-4C6B-911C-9AB46F93F33E}" dt="2021-03-08T00:45:50.539" v="3871" actId="1035"/>
          <ac:picMkLst>
            <pc:docMk/>
            <pc:sldMk cId="3138603609" sldId="316"/>
            <ac:picMk id="4" creationId="{E68EDE49-AB22-4297-BFA8-BE980FD76BDA}"/>
          </ac:picMkLst>
        </pc:picChg>
        <pc:picChg chg="add mod">
          <ac:chgData name="Weifeng Xu" userId="e7aed605-a3dd-4d5a-a692-a87037af107b" providerId="ADAL" clId="{1D211ED4-7871-4C6B-911C-9AB46F93F33E}" dt="2021-03-08T00:47:51.785" v="3894" actId="1076"/>
          <ac:picMkLst>
            <pc:docMk/>
            <pc:sldMk cId="3138603609" sldId="316"/>
            <ac:picMk id="7" creationId="{00BA4276-41C8-4FFB-98CC-07822F7934BD}"/>
          </ac:picMkLst>
        </pc:picChg>
      </pc:sldChg>
      <pc:sldChg chg="new del">
        <pc:chgData name="Weifeng Xu" userId="e7aed605-a3dd-4d5a-a692-a87037af107b" providerId="ADAL" clId="{1D211ED4-7871-4C6B-911C-9AB46F93F33E}" dt="2021-03-10T01:01:40.066" v="8217" actId="47"/>
        <pc:sldMkLst>
          <pc:docMk/>
          <pc:sldMk cId="2133207279" sldId="317"/>
        </pc:sldMkLst>
      </pc:sldChg>
      <pc:sldChg chg="new del">
        <pc:chgData name="Weifeng Xu" userId="e7aed605-a3dd-4d5a-a692-a87037af107b" providerId="ADAL" clId="{1D211ED4-7871-4C6B-911C-9AB46F93F33E}" dt="2021-03-10T01:01:40.795" v="8218" actId="47"/>
        <pc:sldMkLst>
          <pc:docMk/>
          <pc:sldMk cId="3120373017" sldId="318"/>
        </pc:sldMkLst>
      </pc:sldChg>
      <pc:sldChg chg="del">
        <pc:chgData name="Weifeng Xu" userId="e7aed605-a3dd-4d5a-a692-a87037af107b" providerId="ADAL" clId="{1D211ED4-7871-4C6B-911C-9AB46F93F33E}" dt="2021-03-06T01:20:20.225" v="13" actId="47"/>
        <pc:sldMkLst>
          <pc:docMk/>
          <pc:sldMk cId="3337387503" sldId="318"/>
        </pc:sldMkLst>
      </pc:sldChg>
      <pc:sldChg chg="addSp modSp new mod ord modClrScheme chgLayout">
        <pc:chgData name="Weifeng Xu" userId="e7aed605-a3dd-4d5a-a692-a87037af107b" providerId="ADAL" clId="{1D211ED4-7871-4C6B-911C-9AB46F93F33E}" dt="2021-03-08T02:42:40.524" v="4429" actId="114"/>
        <pc:sldMkLst>
          <pc:docMk/>
          <pc:sldMk cId="245120813" sldId="319"/>
        </pc:sldMkLst>
        <pc:spChg chg="add mod ord">
          <ac:chgData name="Weifeng Xu" userId="e7aed605-a3dd-4d5a-a692-a87037af107b" providerId="ADAL" clId="{1D211ED4-7871-4C6B-911C-9AB46F93F33E}" dt="2021-03-08T02:13:02.461" v="4162" actId="20577"/>
          <ac:spMkLst>
            <pc:docMk/>
            <pc:sldMk cId="245120813" sldId="319"/>
            <ac:spMk id="3" creationId="{15FBF1CA-F75C-4767-9C49-7E32FB74A8B7}"/>
          </ac:spMkLst>
        </pc:spChg>
        <pc:spChg chg="add mod">
          <ac:chgData name="Weifeng Xu" userId="e7aed605-a3dd-4d5a-a692-a87037af107b" providerId="ADAL" clId="{1D211ED4-7871-4C6B-911C-9AB46F93F33E}" dt="2021-03-08T02:22:07.992" v="4282" actId="1076"/>
          <ac:spMkLst>
            <pc:docMk/>
            <pc:sldMk cId="245120813" sldId="319"/>
            <ac:spMk id="4" creationId="{7E758A67-147E-4725-A259-3B4C06CD67C1}"/>
          </ac:spMkLst>
        </pc:spChg>
        <pc:spChg chg="add mod">
          <ac:chgData name="Weifeng Xu" userId="e7aed605-a3dd-4d5a-a692-a87037af107b" providerId="ADAL" clId="{1D211ED4-7871-4C6B-911C-9AB46F93F33E}" dt="2021-03-08T02:42:40.524" v="4429" actId="114"/>
          <ac:spMkLst>
            <pc:docMk/>
            <pc:sldMk cId="245120813" sldId="319"/>
            <ac:spMk id="5" creationId="{104B095B-1DBE-488A-90A0-AD4FA048ECBE}"/>
          </ac:spMkLst>
        </pc:spChg>
        <pc:picChg chg="add mod">
          <ac:chgData name="Weifeng Xu" userId="e7aed605-a3dd-4d5a-a692-a87037af107b" providerId="ADAL" clId="{1D211ED4-7871-4C6B-911C-9AB46F93F33E}" dt="2021-03-08T02:11:50.008" v="4119" actId="1076"/>
          <ac:picMkLst>
            <pc:docMk/>
            <pc:sldMk cId="245120813" sldId="319"/>
            <ac:picMk id="2" creationId="{727A32AC-D14D-40D2-87F4-E2306AD491FA}"/>
          </ac:picMkLst>
        </pc:picChg>
      </pc:sldChg>
      <pc:sldChg chg="del">
        <pc:chgData name="Weifeng Xu" userId="e7aed605-a3dd-4d5a-a692-a87037af107b" providerId="ADAL" clId="{1D211ED4-7871-4C6B-911C-9AB46F93F33E}" dt="2021-03-06T01:20:20.716" v="14" actId="47"/>
        <pc:sldMkLst>
          <pc:docMk/>
          <pc:sldMk cId="2446382234" sldId="319"/>
        </pc:sldMkLst>
      </pc:sldChg>
      <pc:sldChg chg="addSp delSp modSp new mod ord modClrScheme chgLayout">
        <pc:chgData name="Weifeng Xu" userId="e7aed605-a3dd-4d5a-a692-a87037af107b" providerId="ADAL" clId="{1D211ED4-7871-4C6B-911C-9AB46F93F33E}" dt="2021-03-10T13:35:14.018" v="8229"/>
        <pc:sldMkLst>
          <pc:docMk/>
          <pc:sldMk cId="216812867" sldId="320"/>
        </pc:sldMkLst>
        <pc:spChg chg="del mod ord">
          <ac:chgData name="Weifeng Xu" userId="e7aed605-a3dd-4d5a-a692-a87037af107b" providerId="ADAL" clId="{1D211ED4-7871-4C6B-911C-9AB46F93F33E}" dt="2021-03-08T02:08:53.616" v="4099" actId="700"/>
          <ac:spMkLst>
            <pc:docMk/>
            <pc:sldMk cId="216812867" sldId="320"/>
            <ac:spMk id="2" creationId="{E4AF054B-C5D2-433B-9A61-74E28BD7ECBB}"/>
          </ac:spMkLst>
        </pc:spChg>
        <pc:spChg chg="del mod ord">
          <ac:chgData name="Weifeng Xu" userId="e7aed605-a3dd-4d5a-a692-a87037af107b" providerId="ADAL" clId="{1D211ED4-7871-4C6B-911C-9AB46F93F33E}" dt="2021-03-08T02:08:53.616" v="4099" actId="700"/>
          <ac:spMkLst>
            <pc:docMk/>
            <pc:sldMk cId="216812867" sldId="320"/>
            <ac:spMk id="3" creationId="{28D6E912-971C-41C7-B820-36CA86B0FB60}"/>
          </ac:spMkLst>
        </pc:spChg>
        <pc:spChg chg="add del mod ord">
          <ac:chgData name="Weifeng Xu" userId="e7aed605-a3dd-4d5a-a692-a87037af107b" providerId="ADAL" clId="{1D211ED4-7871-4C6B-911C-9AB46F93F33E}" dt="2021-03-08T02:08:57.367" v="4100" actId="700"/>
          <ac:spMkLst>
            <pc:docMk/>
            <pc:sldMk cId="216812867" sldId="320"/>
            <ac:spMk id="4" creationId="{5F500DF7-59A3-424D-83FE-9F383588F0B3}"/>
          </ac:spMkLst>
        </pc:spChg>
        <pc:spChg chg="add del mod ord">
          <ac:chgData name="Weifeng Xu" userId="e7aed605-a3dd-4d5a-a692-a87037af107b" providerId="ADAL" clId="{1D211ED4-7871-4C6B-911C-9AB46F93F33E}" dt="2021-03-08T02:08:57.367" v="4100" actId="700"/>
          <ac:spMkLst>
            <pc:docMk/>
            <pc:sldMk cId="216812867" sldId="320"/>
            <ac:spMk id="5" creationId="{4F73B673-8382-4FB2-94CE-52B5728DD1BF}"/>
          </ac:spMkLst>
        </pc:spChg>
        <pc:spChg chg="add mod ord">
          <ac:chgData name="Weifeng Xu" userId="e7aed605-a3dd-4d5a-a692-a87037af107b" providerId="ADAL" clId="{1D211ED4-7871-4C6B-911C-9AB46F93F33E}" dt="2021-03-10T13:35:14.018" v="8229"/>
          <ac:spMkLst>
            <pc:docMk/>
            <pc:sldMk cId="216812867" sldId="320"/>
            <ac:spMk id="6" creationId="{FCD99EE3-1ED2-471F-916D-AD20CA2B4A4D}"/>
          </ac:spMkLst>
        </pc:spChg>
        <pc:spChg chg="add mod ord">
          <ac:chgData name="Weifeng Xu" userId="e7aed605-a3dd-4d5a-a692-a87037af107b" providerId="ADAL" clId="{1D211ED4-7871-4C6B-911C-9AB46F93F33E}" dt="2021-03-08T02:08:57.367" v="4100" actId="700"/>
          <ac:spMkLst>
            <pc:docMk/>
            <pc:sldMk cId="216812867" sldId="320"/>
            <ac:spMk id="7" creationId="{EF7C0D16-8C35-44CA-A75E-7E746C844CE7}"/>
          </ac:spMkLst>
        </pc:spChg>
      </pc:sldChg>
      <pc:sldChg chg="del">
        <pc:chgData name="Weifeng Xu" userId="e7aed605-a3dd-4d5a-a692-a87037af107b" providerId="ADAL" clId="{1D211ED4-7871-4C6B-911C-9AB46F93F33E}" dt="2021-03-06T01:20:20.946" v="21" actId="47"/>
        <pc:sldMkLst>
          <pc:docMk/>
          <pc:sldMk cId="3877897741" sldId="320"/>
        </pc:sldMkLst>
      </pc:sldChg>
      <pc:sldChg chg="del">
        <pc:chgData name="Weifeng Xu" userId="e7aed605-a3dd-4d5a-a692-a87037af107b" providerId="ADAL" clId="{1D211ED4-7871-4C6B-911C-9AB46F93F33E}" dt="2021-03-06T01:20:20.979" v="22" actId="47"/>
        <pc:sldMkLst>
          <pc:docMk/>
          <pc:sldMk cId="926804527" sldId="321"/>
        </pc:sldMkLst>
      </pc:sldChg>
      <pc:sldChg chg="addSp delSp modSp new mod modClrScheme chgLayout">
        <pc:chgData name="Weifeng Xu" userId="e7aed605-a3dd-4d5a-a692-a87037af107b" providerId="ADAL" clId="{1D211ED4-7871-4C6B-911C-9AB46F93F33E}" dt="2021-03-08T16:29:18.473" v="5604"/>
        <pc:sldMkLst>
          <pc:docMk/>
          <pc:sldMk cId="2478509682" sldId="321"/>
        </pc:sldMkLst>
        <pc:spChg chg="del mod ord">
          <ac:chgData name="Weifeng Xu" userId="e7aed605-a3dd-4d5a-a692-a87037af107b" providerId="ADAL" clId="{1D211ED4-7871-4C6B-911C-9AB46F93F33E}" dt="2021-03-08T03:21:33.457" v="4704" actId="700"/>
          <ac:spMkLst>
            <pc:docMk/>
            <pc:sldMk cId="2478509682" sldId="321"/>
            <ac:spMk id="2" creationId="{03389196-FBB7-49FF-A828-DAC2924FCAD1}"/>
          </ac:spMkLst>
        </pc:spChg>
        <pc:spChg chg="add mod ord">
          <ac:chgData name="Weifeng Xu" userId="e7aed605-a3dd-4d5a-a692-a87037af107b" providerId="ADAL" clId="{1D211ED4-7871-4C6B-911C-9AB46F93F33E}" dt="2021-03-08T03:23:07.759" v="4729" actId="20577"/>
          <ac:spMkLst>
            <pc:docMk/>
            <pc:sldMk cId="2478509682" sldId="321"/>
            <ac:spMk id="3" creationId="{9863C30B-8233-4000-AD35-2BD38E946710}"/>
          </ac:spMkLst>
        </pc:spChg>
        <pc:spChg chg="add mod ord">
          <ac:chgData name="Weifeng Xu" userId="e7aed605-a3dd-4d5a-a692-a87037af107b" providerId="ADAL" clId="{1D211ED4-7871-4C6B-911C-9AB46F93F33E}" dt="2021-03-08T16:29:18.473" v="5604"/>
          <ac:spMkLst>
            <pc:docMk/>
            <pc:sldMk cId="2478509682" sldId="321"/>
            <ac:spMk id="4" creationId="{8011BAEF-C831-4A9D-87EF-BB51EF3724D7}"/>
          </ac:spMkLst>
        </pc:spChg>
        <pc:picChg chg="add del">
          <ac:chgData name="Weifeng Xu" userId="e7aed605-a3dd-4d5a-a692-a87037af107b" providerId="ADAL" clId="{1D211ED4-7871-4C6B-911C-9AB46F93F33E}" dt="2021-03-08T03:24:53.706" v="4782" actId="22"/>
          <ac:picMkLst>
            <pc:docMk/>
            <pc:sldMk cId="2478509682" sldId="321"/>
            <ac:picMk id="6" creationId="{8B12C78F-BD32-4DA7-BD65-74731A24D30D}"/>
          </ac:picMkLst>
        </pc:picChg>
      </pc:sldChg>
      <pc:sldChg chg="addSp delSp modSp new mod modNotesTx">
        <pc:chgData name="Weifeng Xu" userId="e7aed605-a3dd-4d5a-a692-a87037af107b" providerId="ADAL" clId="{1D211ED4-7871-4C6B-911C-9AB46F93F33E}" dt="2021-03-08T13:23:56.144" v="5304" actId="20577"/>
        <pc:sldMkLst>
          <pc:docMk/>
          <pc:sldMk cId="2765856730" sldId="322"/>
        </pc:sldMkLst>
        <pc:spChg chg="mod">
          <ac:chgData name="Weifeng Xu" userId="e7aed605-a3dd-4d5a-a692-a87037af107b" providerId="ADAL" clId="{1D211ED4-7871-4C6B-911C-9AB46F93F33E}" dt="2021-03-08T02:27:42.262" v="4323" actId="114"/>
          <ac:spMkLst>
            <pc:docMk/>
            <pc:sldMk cId="2765856730" sldId="322"/>
            <ac:spMk id="2" creationId="{7EF01300-FDAC-49CA-9FA5-009459466D00}"/>
          </ac:spMkLst>
        </pc:spChg>
        <pc:spChg chg="add mod">
          <ac:chgData name="Weifeng Xu" userId="e7aed605-a3dd-4d5a-a692-a87037af107b" providerId="ADAL" clId="{1D211ED4-7871-4C6B-911C-9AB46F93F33E}" dt="2021-03-08T13:23:51.616" v="5299" actId="20577"/>
          <ac:spMkLst>
            <pc:docMk/>
            <pc:sldMk cId="2765856730" sldId="322"/>
            <ac:spMk id="9" creationId="{77129655-95B1-4B0A-9842-3252E2AE3C63}"/>
          </ac:spMkLst>
        </pc:spChg>
        <pc:spChg chg="add mod">
          <ac:chgData name="Weifeng Xu" userId="e7aed605-a3dd-4d5a-a692-a87037af107b" providerId="ADAL" clId="{1D211ED4-7871-4C6B-911C-9AB46F93F33E}" dt="2021-03-08T13:23:56.144" v="5304" actId="20577"/>
          <ac:spMkLst>
            <pc:docMk/>
            <pc:sldMk cId="2765856730" sldId="322"/>
            <ac:spMk id="11" creationId="{5A1055A0-3CE6-4EE7-B13D-FCED616337D1}"/>
          </ac:spMkLst>
        </pc:spChg>
        <pc:spChg chg="add mod">
          <ac:chgData name="Weifeng Xu" userId="e7aed605-a3dd-4d5a-a692-a87037af107b" providerId="ADAL" clId="{1D211ED4-7871-4C6B-911C-9AB46F93F33E}" dt="2021-03-08T13:00:02.627" v="5145" actId="114"/>
          <ac:spMkLst>
            <pc:docMk/>
            <pc:sldMk cId="2765856730" sldId="322"/>
            <ac:spMk id="13" creationId="{5702AA68-B168-42A0-8CBE-8F951B7E8D9B}"/>
          </ac:spMkLst>
        </pc:spChg>
        <pc:picChg chg="add del mod modCrop">
          <ac:chgData name="Weifeng Xu" userId="e7aed605-a3dd-4d5a-a692-a87037af107b" providerId="ADAL" clId="{1D211ED4-7871-4C6B-911C-9AB46F93F33E}" dt="2021-03-08T02:29:36.059" v="4332" actId="478"/>
          <ac:picMkLst>
            <pc:docMk/>
            <pc:sldMk cId="2765856730" sldId="322"/>
            <ac:picMk id="4" creationId="{3383FA07-6E6E-4BF6-9A52-5F719BDFF3F6}"/>
          </ac:picMkLst>
        </pc:picChg>
        <pc:picChg chg="add mod">
          <ac:chgData name="Weifeng Xu" userId="e7aed605-a3dd-4d5a-a692-a87037af107b" providerId="ADAL" clId="{1D211ED4-7871-4C6B-911C-9AB46F93F33E}" dt="2021-03-08T02:44:46.499" v="4492" actId="1076"/>
          <ac:picMkLst>
            <pc:docMk/>
            <pc:sldMk cId="2765856730" sldId="322"/>
            <ac:picMk id="6" creationId="{7771D77C-2610-48B9-BCA1-0F762BB35D46}"/>
          </ac:picMkLst>
        </pc:picChg>
        <pc:picChg chg="add mod">
          <ac:chgData name="Weifeng Xu" userId="e7aed605-a3dd-4d5a-a692-a87037af107b" providerId="ADAL" clId="{1D211ED4-7871-4C6B-911C-9AB46F93F33E}" dt="2021-03-08T02:44:42.476" v="4491" actId="1076"/>
          <ac:picMkLst>
            <pc:docMk/>
            <pc:sldMk cId="2765856730" sldId="322"/>
            <ac:picMk id="8" creationId="{4CB1D901-00F1-4896-908A-AE6ACABD5EB1}"/>
          </ac:picMkLst>
        </pc:picChg>
        <pc:cxnChg chg="add mod">
          <ac:chgData name="Weifeng Xu" userId="e7aed605-a3dd-4d5a-a692-a87037af107b" providerId="ADAL" clId="{1D211ED4-7871-4C6B-911C-9AB46F93F33E}" dt="2021-03-08T12:59:53.266" v="5143" actId="14100"/>
          <ac:cxnSpMkLst>
            <pc:docMk/>
            <pc:sldMk cId="2765856730" sldId="322"/>
            <ac:cxnSpMk id="15" creationId="{42763107-D213-4480-800A-08CEB1DA37BF}"/>
          </ac:cxnSpMkLst>
        </pc:cxnChg>
      </pc:sldChg>
      <pc:sldChg chg="del">
        <pc:chgData name="Weifeng Xu" userId="e7aed605-a3dd-4d5a-a692-a87037af107b" providerId="ADAL" clId="{1D211ED4-7871-4C6B-911C-9AB46F93F33E}" dt="2021-03-06T01:20:23.414" v="23" actId="47"/>
        <pc:sldMkLst>
          <pc:docMk/>
          <pc:sldMk cId="3506800452" sldId="322"/>
        </pc:sldMkLst>
      </pc:sldChg>
      <pc:sldChg chg="addSp delSp modSp new mod modClrScheme chgLayout modNotesTx">
        <pc:chgData name="Weifeng Xu" userId="e7aed605-a3dd-4d5a-a692-a87037af107b" providerId="ADAL" clId="{1D211ED4-7871-4C6B-911C-9AB46F93F33E}" dt="2021-03-08T13:24:15.756" v="5315" actId="14100"/>
        <pc:sldMkLst>
          <pc:docMk/>
          <pc:sldMk cId="3181738727" sldId="323"/>
        </pc:sldMkLst>
        <pc:spChg chg="del">
          <ac:chgData name="Weifeng Xu" userId="e7aed605-a3dd-4d5a-a692-a87037af107b" providerId="ADAL" clId="{1D211ED4-7871-4C6B-911C-9AB46F93F33E}" dt="2021-03-08T02:36:58.236" v="4344" actId="700"/>
          <ac:spMkLst>
            <pc:docMk/>
            <pc:sldMk cId="3181738727" sldId="323"/>
            <ac:spMk id="2" creationId="{01C15BFB-7513-4EE7-8CBB-1F4C1D20FE6A}"/>
          </ac:spMkLst>
        </pc:spChg>
        <pc:spChg chg="add mod">
          <ac:chgData name="Weifeng Xu" userId="e7aed605-a3dd-4d5a-a692-a87037af107b" providerId="ADAL" clId="{1D211ED4-7871-4C6B-911C-9AB46F93F33E}" dt="2021-03-08T13:24:03.760" v="5307" actId="20577"/>
          <ac:spMkLst>
            <pc:docMk/>
            <pc:sldMk cId="3181738727" sldId="323"/>
            <ac:spMk id="11" creationId="{285F7F98-D134-4119-93EE-B4E39DF512B3}"/>
          </ac:spMkLst>
        </pc:spChg>
        <pc:spChg chg="add mod">
          <ac:chgData name="Weifeng Xu" userId="e7aed605-a3dd-4d5a-a692-a87037af107b" providerId="ADAL" clId="{1D211ED4-7871-4C6B-911C-9AB46F93F33E}" dt="2021-03-08T13:24:09.126" v="5311" actId="14100"/>
          <ac:spMkLst>
            <pc:docMk/>
            <pc:sldMk cId="3181738727" sldId="323"/>
            <ac:spMk id="12" creationId="{E63C2FC4-8DB2-445A-901E-369C6BE74497}"/>
          </ac:spMkLst>
        </pc:spChg>
        <pc:spChg chg="add mod">
          <ac:chgData name="Weifeng Xu" userId="e7aed605-a3dd-4d5a-a692-a87037af107b" providerId="ADAL" clId="{1D211ED4-7871-4C6B-911C-9AB46F93F33E}" dt="2021-03-08T13:24:15.756" v="5315" actId="14100"/>
          <ac:spMkLst>
            <pc:docMk/>
            <pc:sldMk cId="3181738727" sldId="323"/>
            <ac:spMk id="13" creationId="{EE6AE1CB-0A39-4676-98C6-07B846CA582E}"/>
          </ac:spMkLst>
        </pc:spChg>
        <pc:picChg chg="add mod">
          <ac:chgData name="Weifeng Xu" userId="e7aed605-a3dd-4d5a-a692-a87037af107b" providerId="ADAL" clId="{1D211ED4-7871-4C6B-911C-9AB46F93F33E}" dt="2021-03-08T02:41:12.332" v="4362" actId="1076"/>
          <ac:picMkLst>
            <pc:docMk/>
            <pc:sldMk cId="3181738727" sldId="323"/>
            <ac:picMk id="4" creationId="{51B4457E-8227-4C57-A063-F0DE545A007A}"/>
          </ac:picMkLst>
        </pc:picChg>
        <pc:picChg chg="add del mod">
          <ac:chgData name="Weifeng Xu" userId="e7aed605-a3dd-4d5a-a692-a87037af107b" providerId="ADAL" clId="{1D211ED4-7871-4C6B-911C-9AB46F93F33E}" dt="2021-03-08T02:39:49.290" v="4355" actId="478"/>
          <ac:picMkLst>
            <pc:docMk/>
            <pc:sldMk cId="3181738727" sldId="323"/>
            <ac:picMk id="6" creationId="{67C46611-6617-4492-AEFB-0224276ECBA6}"/>
          </ac:picMkLst>
        </pc:picChg>
        <pc:picChg chg="add mod">
          <ac:chgData name="Weifeng Xu" userId="e7aed605-a3dd-4d5a-a692-a87037af107b" providerId="ADAL" clId="{1D211ED4-7871-4C6B-911C-9AB46F93F33E}" dt="2021-03-08T02:41:12.332" v="4362" actId="1076"/>
          <ac:picMkLst>
            <pc:docMk/>
            <pc:sldMk cId="3181738727" sldId="323"/>
            <ac:picMk id="8" creationId="{632C99DB-B739-4544-B056-4895F34FECCA}"/>
          </ac:picMkLst>
        </pc:picChg>
        <pc:picChg chg="add del mod">
          <ac:chgData name="Weifeng Xu" userId="e7aed605-a3dd-4d5a-a692-a87037af107b" providerId="ADAL" clId="{1D211ED4-7871-4C6B-911C-9AB46F93F33E}" dt="2021-03-08T02:59:12.090" v="4690" actId="478"/>
          <ac:picMkLst>
            <pc:docMk/>
            <pc:sldMk cId="3181738727" sldId="323"/>
            <ac:picMk id="10" creationId="{058E64FC-A34A-453C-A44A-E677DC4420B2}"/>
          </ac:picMkLst>
        </pc:picChg>
        <pc:picChg chg="add mod">
          <ac:chgData name="Weifeng Xu" userId="e7aed605-a3dd-4d5a-a692-a87037af107b" providerId="ADAL" clId="{1D211ED4-7871-4C6B-911C-9AB46F93F33E}" dt="2021-03-08T02:59:19.613" v="4692" actId="1076"/>
          <ac:picMkLst>
            <pc:docMk/>
            <pc:sldMk cId="3181738727" sldId="323"/>
            <ac:picMk id="15" creationId="{4860ED13-6D2B-4D92-9603-67249096E27D}"/>
          </ac:picMkLst>
        </pc:picChg>
      </pc:sldChg>
      <pc:sldChg chg="addSp modSp new mod modNotesTx">
        <pc:chgData name="Weifeng Xu" userId="e7aed605-a3dd-4d5a-a692-a87037af107b" providerId="ADAL" clId="{1D211ED4-7871-4C6B-911C-9AB46F93F33E}" dt="2021-03-08T15:38:17.427" v="5391" actId="207"/>
        <pc:sldMkLst>
          <pc:docMk/>
          <pc:sldMk cId="3279891350" sldId="324"/>
        </pc:sldMkLst>
        <pc:spChg chg="add mod">
          <ac:chgData name="Weifeng Xu" userId="e7aed605-a3dd-4d5a-a692-a87037af107b" providerId="ADAL" clId="{1D211ED4-7871-4C6B-911C-9AB46F93F33E}" dt="2021-03-08T15:38:17.427" v="5391" actId="207"/>
          <ac:spMkLst>
            <pc:docMk/>
            <pc:sldMk cId="3279891350" sldId="324"/>
            <ac:spMk id="5" creationId="{FC3F0D4D-0449-44A1-94F3-4DB90A35CDA5}"/>
          </ac:spMkLst>
        </pc:spChg>
        <pc:spChg chg="add mod">
          <ac:chgData name="Weifeng Xu" userId="e7aed605-a3dd-4d5a-a692-a87037af107b" providerId="ADAL" clId="{1D211ED4-7871-4C6B-911C-9AB46F93F33E}" dt="2021-03-08T13:58:29.325" v="5389" actId="20577"/>
          <ac:spMkLst>
            <pc:docMk/>
            <pc:sldMk cId="3279891350" sldId="324"/>
            <ac:spMk id="6" creationId="{40F25AEC-384E-4379-9242-7CD2EAB525FD}"/>
          </ac:spMkLst>
        </pc:spChg>
        <pc:picChg chg="add mod">
          <ac:chgData name="Weifeng Xu" userId="e7aed605-a3dd-4d5a-a692-a87037af107b" providerId="ADAL" clId="{1D211ED4-7871-4C6B-911C-9AB46F93F33E}" dt="2021-03-08T13:56:52.402" v="5336" actId="1076"/>
          <ac:picMkLst>
            <pc:docMk/>
            <pc:sldMk cId="3279891350" sldId="324"/>
            <ac:picMk id="3" creationId="{31D08DA4-19E4-41FB-A185-3A6E7E206FB1}"/>
          </ac:picMkLst>
        </pc:picChg>
      </pc:sldChg>
      <pc:sldChg chg="addSp delSp modSp new mod modClrScheme chgLayout modNotesTx">
        <pc:chgData name="Weifeng Xu" userId="e7aed605-a3dd-4d5a-a692-a87037af107b" providerId="ADAL" clId="{1D211ED4-7871-4C6B-911C-9AB46F93F33E}" dt="2021-03-09T03:21:25.347" v="6646"/>
        <pc:sldMkLst>
          <pc:docMk/>
          <pc:sldMk cId="621502992" sldId="325"/>
        </pc:sldMkLst>
        <pc:spChg chg="add mod ord">
          <ac:chgData name="Weifeng Xu" userId="e7aed605-a3dd-4d5a-a692-a87037af107b" providerId="ADAL" clId="{1D211ED4-7871-4C6B-911C-9AB46F93F33E}" dt="2021-03-09T00:33:28.512" v="5701" actId="700"/>
          <ac:spMkLst>
            <pc:docMk/>
            <pc:sldMk cId="621502992" sldId="325"/>
            <ac:spMk id="4" creationId="{0155659C-00DA-4AC7-8D05-40B524B912D9}"/>
          </ac:spMkLst>
        </pc:spChg>
        <pc:spChg chg="add mod ord">
          <ac:chgData name="Weifeng Xu" userId="e7aed605-a3dd-4d5a-a692-a87037af107b" providerId="ADAL" clId="{1D211ED4-7871-4C6B-911C-9AB46F93F33E}" dt="2021-03-09T00:36:28.012" v="5774" actId="6549"/>
          <ac:spMkLst>
            <pc:docMk/>
            <pc:sldMk cId="621502992" sldId="325"/>
            <ac:spMk id="5" creationId="{55BC3E0B-E065-49DA-8E46-E784BA68CAE7}"/>
          </ac:spMkLst>
        </pc:spChg>
        <pc:picChg chg="add del mod">
          <ac:chgData name="Weifeng Xu" userId="e7aed605-a3dd-4d5a-a692-a87037af107b" providerId="ADAL" clId="{1D211ED4-7871-4C6B-911C-9AB46F93F33E}" dt="2021-03-09T00:29:04.146" v="5665" actId="21"/>
          <ac:picMkLst>
            <pc:docMk/>
            <pc:sldMk cId="621502992" sldId="325"/>
            <ac:picMk id="3" creationId="{D5CC2958-8631-4A04-A0F6-A8637267DAAC}"/>
          </ac:picMkLst>
        </pc:picChg>
      </pc:sldChg>
      <pc:sldChg chg="addSp delSp modSp new mod chgLayout modNotesTx">
        <pc:chgData name="Weifeng Xu" userId="e7aed605-a3dd-4d5a-a692-a87037af107b" providerId="ADAL" clId="{1D211ED4-7871-4C6B-911C-9AB46F93F33E}" dt="2021-03-09T02:28:36.607" v="6287" actId="207"/>
        <pc:sldMkLst>
          <pc:docMk/>
          <pc:sldMk cId="4146349911" sldId="326"/>
        </pc:sldMkLst>
        <pc:spChg chg="mod ord">
          <ac:chgData name="Weifeng Xu" userId="e7aed605-a3dd-4d5a-a692-a87037af107b" providerId="ADAL" clId="{1D211ED4-7871-4C6B-911C-9AB46F93F33E}" dt="2021-03-09T01:44:15.823" v="6052" actId="700"/>
          <ac:spMkLst>
            <pc:docMk/>
            <pc:sldMk cId="4146349911" sldId="326"/>
            <ac:spMk id="2" creationId="{AE23B2B3-BB21-4B08-81CE-DE4C783D229A}"/>
          </ac:spMkLst>
        </pc:spChg>
        <pc:spChg chg="add mod">
          <ac:chgData name="Weifeng Xu" userId="e7aed605-a3dd-4d5a-a692-a87037af107b" providerId="ADAL" clId="{1D211ED4-7871-4C6B-911C-9AB46F93F33E}" dt="2021-03-09T01:03:52.115" v="5905" actId="114"/>
          <ac:spMkLst>
            <pc:docMk/>
            <pc:sldMk cId="4146349911" sldId="326"/>
            <ac:spMk id="8" creationId="{B61EF88A-74EC-411A-9462-CD9C2CB43DD6}"/>
          </ac:spMkLst>
        </pc:spChg>
        <pc:spChg chg="add mod">
          <ac:chgData name="Weifeng Xu" userId="e7aed605-a3dd-4d5a-a692-a87037af107b" providerId="ADAL" clId="{1D211ED4-7871-4C6B-911C-9AB46F93F33E}" dt="2021-03-09T01:10:13.881" v="6039" actId="1035"/>
          <ac:spMkLst>
            <pc:docMk/>
            <pc:sldMk cId="4146349911" sldId="326"/>
            <ac:spMk id="9" creationId="{FE50585A-0377-4337-BF49-07A5F4ED10AF}"/>
          </ac:spMkLst>
        </pc:spChg>
        <pc:spChg chg="add mod">
          <ac:chgData name="Weifeng Xu" userId="e7aed605-a3dd-4d5a-a692-a87037af107b" providerId="ADAL" clId="{1D211ED4-7871-4C6B-911C-9AB46F93F33E}" dt="2021-03-09T01:11:07.259" v="6050" actId="108"/>
          <ac:spMkLst>
            <pc:docMk/>
            <pc:sldMk cId="4146349911" sldId="326"/>
            <ac:spMk id="11" creationId="{01CD98DF-CE67-4A17-80BB-3AA927695EDC}"/>
          </ac:spMkLst>
        </pc:spChg>
        <pc:spChg chg="add mod">
          <ac:chgData name="Weifeng Xu" userId="e7aed605-a3dd-4d5a-a692-a87037af107b" providerId="ADAL" clId="{1D211ED4-7871-4C6B-911C-9AB46F93F33E}" dt="2021-03-09T02:28:36.607" v="6287" actId="207"/>
          <ac:spMkLst>
            <pc:docMk/>
            <pc:sldMk cId="4146349911" sldId="326"/>
            <ac:spMk id="13" creationId="{2D648465-5827-4F73-A364-07E02617C296}"/>
          </ac:spMkLst>
        </pc:spChg>
        <pc:picChg chg="add del mod">
          <ac:chgData name="Weifeng Xu" userId="e7aed605-a3dd-4d5a-a692-a87037af107b" providerId="ADAL" clId="{1D211ED4-7871-4C6B-911C-9AB46F93F33E}" dt="2021-03-09T00:52:38.643" v="5829" actId="478"/>
          <ac:picMkLst>
            <pc:docMk/>
            <pc:sldMk cId="4146349911" sldId="326"/>
            <ac:picMk id="3" creationId="{1D9C95CE-97F6-4B31-BD89-9CFF7E598BD7}"/>
          </ac:picMkLst>
        </pc:picChg>
        <pc:picChg chg="add mod">
          <ac:chgData name="Weifeng Xu" userId="e7aed605-a3dd-4d5a-a692-a87037af107b" providerId="ADAL" clId="{1D211ED4-7871-4C6B-911C-9AB46F93F33E}" dt="2021-03-09T01:03:22.118" v="5868" actId="1076"/>
          <ac:picMkLst>
            <pc:docMk/>
            <pc:sldMk cId="4146349911" sldId="326"/>
            <ac:picMk id="5" creationId="{F6FD8820-C6DC-4288-9015-27D4C4CB584E}"/>
          </ac:picMkLst>
        </pc:picChg>
        <pc:picChg chg="add mod">
          <ac:chgData name="Weifeng Xu" userId="e7aed605-a3dd-4d5a-a692-a87037af107b" providerId="ADAL" clId="{1D211ED4-7871-4C6B-911C-9AB46F93F33E}" dt="2021-03-09T01:10:13.881" v="6039" actId="1035"/>
          <ac:picMkLst>
            <pc:docMk/>
            <pc:sldMk cId="4146349911" sldId="326"/>
            <ac:picMk id="7" creationId="{963A424D-1B3D-48A2-9E1A-3E178CF34703}"/>
          </ac:picMkLst>
        </pc:picChg>
      </pc:sldChg>
      <pc:sldChg chg="addSp delSp modSp new mod modClrScheme chgLayout modNotesTx">
        <pc:chgData name="Weifeng Xu" userId="e7aed605-a3dd-4d5a-a692-a87037af107b" providerId="ADAL" clId="{1D211ED4-7871-4C6B-911C-9AB46F93F33E}" dt="2021-03-09T00:46:31.510" v="5828" actId="1440"/>
        <pc:sldMkLst>
          <pc:docMk/>
          <pc:sldMk cId="1182446801" sldId="327"/>
        </pc:sldMkLst>
        <pc:spChg chg="mod ord">
          <ac:chgData name="Weifeng Xu" userId="e7aed605-a3dd-4d5a-a692-a87037af107b" providerId="ADAL" clId="{1D211ED4-7871-4C6B-911C-9AB46F93F33E}" dt="2021-03-09T00:42:56.856" v="5794" actId="700"/>
          <ac:spMkLst>
            <pc:docMk/>
            <pc:sldMk cId="1182446801" sldId="327"/>
            <ac:spMk id="2" creationId="{74AD3B46-9F63-4499-8A98-92F92BCB8A8A}"/>
          </ac:spMkLst>
        </pc:spChg>
        <pc:spChg chg="del">
          <ac:chgData name="Weifeng Xu" userId="e7aed605-a3dd-4d5a-a692-a87037af107b" providerId="ADAL" clId="{1D211ED4-7871-4C6B-911C-9AB46F93F33E}" dt="2021-03-09T00:42:56.856" v="5794" actId="700"/>
          <ac:spMkLst>
            <pc:docMk/>
            <pc:sldMk cId="1182446801" sldId="327"/>
            <ac:spMk id="3" creationId="{4BD86CC5-087A-4420-AC3C-8F03FFF89799}"/>
          </ac:spMkLst>
        </pc:spChg>
        <pc:picChg chg="add mod">
          <ac:chgData name="Weifeng Xu" userId="e7aed605-a3dd-4d5a-a692-a87037af107b" providerId="ADAL" clId="{1D211ED4-7871-4C6B-911C-9AB46F93F33E}" dt="2021-03-09T00:45:58.382" v="5817" actId="14100"/>
          <ac:picMkLst>
            <pc:docMk/>
            <pc:sldMk cId="1182446801" sldId="327"/>
            <ac:picMk id="5" creationId="{11D64E2B-B541-4A32-B9CC-6D4F4F0FEC30}"/>
          </ac:picMkLst>
        </pc:picChg>
        <pc:picChg chg="add del mod">
          <ac:chgData name="Weifeng Xu" userId="e7aed605-a3dd-4d5a-a692-a87037af107b" providerId="ADAL" clId="{1D211ED4-7871-4C6B-911C-9AB46F93F33E}" dt="2021-03-09T00:45:25.715" v="5802" actId="478"/>
          <ac:picMkLst>
            <pc:docMk/>
            <pc:sldMk cId="1182446801" sldId="327"/>
            <ac:picMk id="7" creationId="{42E272EC-60A7-4581-806D-CF62E6FA0C99}"/>
          </ac:picMkLst>
        </pc:picChg>
        <pc:picChg chg="add mod">
          <ac:chgData name="Weifeng Xu" userId="e7aed605-a3dd-4d5a-a692-a87037af107b" providerId="ADAL" clId="{1D211ED4-7871-4C6B-911C-9AB46F93F33E}" dt="2021-03-09T00:46:03.400" v="5819" actId="14100"/>
          <ac:picMkLst>
            <pc:docMk/>
            <pc:sldMk cId="1182446801" sldId="327"/>
            <ac:picMk id="9" creationId="{AF0BD081-4740-4EEF-B7D5-34E51B096295}"/>
          </ac:picMkLst>
        </pc:picChg>
        <pc:picChg chg="add mod">
          <ac:chgData name="Weifeng Xu" userId="e7aed605-a3dd-4d5a-a692-a87037af107b" providerId="ADAL" clId="{1D211ED4-7871-4C6B-911C-9AB46F93F33E}" dt="2021-03-09T00:46:31.510" v="5828" actId="1440"/>
          <ac:picMkLst>
            <pc:docMk/>
            <pc:sldMk cId="1182446801" sldId="327"/>
            <ac:picMk id="3074" creationId="{00ED66F9-A94A-44B5-9E1E-DC31335E5E6E}"/>
          </ac:picMkLst>
        </pc:picChg>
      </pc:sldChg>
      <pc:sldChg chg="addSp modSp new mod modNotesTx">
        <pc:chgData name="Weifeng Xu" userId="e7aed605-a3dd-4d5a-a692-a87037af107b" providerId="ADAL" clId="{1D211ED4-7871-4C6B-911C-9AB46F93F33E}" dt="2021-03-09T01:48:19.397" v="6111"/>
        <pc:sldMkLst>
          <pc:docMk/>
          <pc:sldMk cId="6641942" sldId="328"/>
        </pc:sldMkLst>
        <pc:spChg chg="mod">
          <ac:chgData name="Weifeng Xu" userId="e7aed605-a3dd-4d5a-a692-a87037af107b" providerId="ADAL" clId="{1D211ED4-7871-4C6B-911C-9AB46F93F33E}" dt="2021-03-09T01:44:58.136" v="6092" actId="108"/>
          <ac:spMkLst>
            <pc:docMk/>
            <pc:sldMk cId="6641942" sldId="328"/>
            <ac:spMk id="2" creationId="{AC8D431C-3185-44A7-89CE-BB818998D0A5}"/>
          </ac:spMkLst>
        </pc:spChg>
        <pc:spChg chg="add mod">
          <ac:chgData name="Weifeng Xu" userId="e7aed605-a3dd-4d5a-a692-a87037af107b" providerId="ADAL" clId="{1D211ED4-7871-4C6B-911C-9AB46F93F33E}" dt="2021-03-09T01:46:16.327" v="6106" actId="20577"/>
          <ac:spMkLst>
            <pc:docMk/>
            <pc:sldMk cId="6641942" sldId="328"/>
            <ac:spMk id="7" creationId="{61C96102-D954-4DD4-A14F-5A296930E014}"/>
          </ac:spMkLst>
        </pc:spChg>
        <pc:spChg chg="add mod">
          <ac:chgData name="Weifeng Xu" userId="e7aed605-a3dd-4d5a-a692-a87037af107b" providerId="ADAL" clId="{1D211ED4-7871-4C6B-911C-9AB46F93F33E}" dt="2021-03-09T01:46:30.955" v="6110" actId="1076"/>
          <ac:spMkLst>
            <pc:docMk/>
            <pc:sldMk cId="6641942" sldId="328"/>
            <ac:spMk id="8" creationId="{C08171A6-D9C5-4208-9ACC-5433977DCE38}"/>
          </ac:spMkLst>
        </pc:spChg>
        <pc:picChg chg="add mod">
          <ac:chgData name="Weifeng Xu" userId="e7aed605-a3dd-4d5a-a692-a87037af107b" providerId="ADAL" clId="{1D211ED4-7871-4C6B-911C-9AB46F93F33E}" dt="2021-03-09T01:46:03.307" v="6099" actId="1076"/>
          <ac:picMkLst>
            <pc:docMk/>
            <pc:sldMk cId="6641942" sldId="328"/>
            <ac:picMk id="4" creationId="{7EE55FC6-78CA-4F28-8CAB-4F06822265AF}"/>
          </ac:picMkLst>
        </pc:picChg>
        <pc:picChg chg="add mod">
          <ac:chgData name="Weifeng Xu" userId="e7aed605-a3dd-4d5a-a692-a87037af107b" providerId="ADAL" clId="{1D211ED4-7871-4C6B-911C-9AB46F93F33E}" dt="2021-03-09T01:46:22.795" v="6107" actId="1076"/>
          <ac:picMkLst>
            <pc:docMk/>
            <pc:sldMk cId="6641942" sldId="328"/>
            <ac:picMk id="6" creationId="{40753B66-878C-403D-8250-5D0A518A0653}"/>
          </ac:picMkLst>
        </pc:picChg>
      </pc:sldChg>
      <pc:sldChg chg="addSp delSp modSp new del mod modClrScheme chgLayout">
        <pc:chgData name="Weifeng Xu" userId="e7aed605-a3dd-4d5a-a692-a87037af107b" providerId="ADAL" clId="{1D211ED4-7871-4C6B-911C-9AB46F93F33E}" dt="2021-03-10T02:29:24.553" v="8221" actId="47"/>
        <pc:sldMkLst>
          <pc:docMk/>
          <pc:sldMk cId="1095608556" sldId="329"/>
        </pc:sldMkLst>
        <pc:spChg chg="del mod ord">
          <ac:chgData name="Weifeng Xu" userId="e7aed605-a3dd-4d5a-a692-a87037af107b" providerId="ADAL" clId="{1D211ED4-7871-4C6B-911C-9AB46F93F33E}" dt="2021-03-09T01:58:49.110" v="6116" actId="700"/>
          <ac:spMkLst>
            <pc:docMk/>
            <pc:sldMk cId="1095608556" sldId="329"/>
            <ac:spMk id="2" creationId="{E6EBC436-BF7B-4854-88AB-29A3CEBE92AA}"/>
          </ac:spMkLst>
        </pc:spChg>
        <pc:spChg chg="del">
          <ac:chgData name="Weifeng Xu" userId="e7aed605-a3dd-4d5a-a692-a87037af107b" providerId="ADAL" clId="{1D211ED4-7871-4C6B-911C-9AB46F93F33E}" dt="2021-03-09T01:58:49.110" v="6116" actId="700"/>
          <ac:spMkLst>
            <pc:docMk/>
            <pc:sldMk cId="1095608556" sldId="329"/>
            <ac:spMk id="3" creationId="{7EA07F2B-4FAA-401C-8B53-654EA2676793}"/>
          </ac:spMkLst>
        </pc:spChg>
        <pc:spChg chg="add mod ord">
          <ac:chgData name="Weifeng Xu" userId="e7aed605-a3dd-4d5a-a692-a87037af107b" providerId="ADAL" clId="{1D211ED4-7871-4C6B-911C-9AB46F93F33E}" dt="2021-03-09T01:58:49.110" v="6116" actId="700"/>
          <ac:spMkLst>
            <pc:docMk/>
            <pc:sldMk cId="1095608556" sldId="329"/>
            <ac:spMk id="4" creationId="{019D271A-2A73-483F-A892-94048E4998DE}"/>
          </ac:spMkLst>
        </pc:spChg>
      </pc:sldChg>
      <pc:sldChg chg="addSp modSp new mod modNotesTx">
        <pc:chgData name="Weifeng Xu" userId="e7aed605-a3dd-4d5a-a692-a87037af107b" providerId="ADAL" clId="{1D211ED4-7871-4C6B-911C-9AB46F93F33E}" dt="2021-03-09T03:14:21.193" v="6643" actId="20577"/>
        <pc:sldMkLst>
          <pc:docMk/>
          <pc:sldMk cId="1423886505" sldId="330"/>
        </pc:sldMkLst>
        <pc:spChg chg="mod">
          <ac:chgData name="Weifeng Xu" userId="e7aed605-a3dd-4d5a-a692-a87037af107b" providerId="ADAL" clId="{1D211ED4-7871-4C6B-911C-9AB46F93F33E}" dt="2021-03-09T02:08:20.141" v="6168" actId="20577"/>
          <ac:spMkLst>
            <pc:docMk/>
            <pc:sldMk cId="1423886505" sldId="330"/>
            <ac:spMk id="2" creationId="{0F4B55EF-824B-43A4-BF6E-8070F09FCD0C}"/>
          </ac:spMkLst>
        </pc:spChg>
        <pc:spChg chg="add mod">
          <ac:chgData name="Weifeng Xu" userId="e7aed605-a3dd-4d5a-a692-a87037af107b" providerId="ADAL" clId="{1D211ED4-7871-4C6B-911C-9AB46F93F33E}" dt="2021-03-09T02:09:42.714" v="6184" actId="1076"/>
          <ac:spMkLst>
            <pc:docMk/>
            <pc:sldMk cId="1423886505" sldId="330"/>
            <ac:spMk id="6" creationId="{67511DF6-BEA1-4A53-8B0A-74EBBCBDBFAB}"/>
          </ac:spMkLst>
        </pc:spChg>
        <pc:spChg chg="add mod">
          <ac:chgData name="Weifeng Xu" userId="e7aed605-a3dd-4d5a-a692-a87037af107b" providerId="ADAL" clId="{1D211ED4-7871-4C6B-911C-9AB46F93F33E}" dt="2021-03-09T03:13:54.514" v="6622" actId="207"/>
          <ac:spMkLst>
            <pc:docMk/>
            <pc:sldMk cId="1423886505" sldId="330"/>
            <ac:spMk id="8" creationId="{29505E78-6396-48D3-86C6-6B06A88A4703}"/>
          </ac:spMkLst>
        </pc:spChg>
        <pc:spChg chg="add mod">
          <ac:chgData name="Weifeng Xu" userId="e7aed605-a3dd-4d5a-a692-a87037af107b" providerId="ADAL" clId="{1D211ED4-7871-4C6B-911C-9AB46F93F33E}" dt="2021-03-09T03:14:21.193" v="6643" actId="20577"/>
          <ac:spMkLst>
            <pc:docMk/>
            <pc:sldMk cId="1423886505" sldId="330"/>
            <ac:spMk id="10" creationId="{24AD2A81-7EB9-4E86-9DB4-1A9C45A1DBE9}"/>
          </ac:spMkLst>
        </pc:spChg>
        <pc:picChg chg="add mod">
          <ac:chgData name="Weifeng Xu" userId="e7aed605-a3dd-4d5a-a692-a87037af107b" providerId="ADAL" clId="{1D211ED4-7871-4C6B-911C-9AB46F93F33E}" dt="2021-03-09T02:07:39.110" v="6119" actId="1076"/>
          <ac:picMkLst>
            <pc:docMk/>
            <pc:sldMk cId="1423886505" sldId="330"/>
            <ac:picMk id="4" creationId="{AB1D43BE-0606-4565-8100-42B5809BBF39}"/>
          </ac:picMkLst>
        </pc:picChg>
      </pc:sldChg>
      <pc:sldChg chg="addSp delSp modSp new mod">
        <pc:chgData name="Weifeng Xu" userId="e7aed605-a3dd-4d5a-a692-a87037af107b" providerId="ADAL" clId="{1D211ED4-7871-4C6B-911C-9AB46F93F33E}" dt="2021-03-09T19:39:23.715" v="6749" actId="1076"/>
        <pc:sldMkLst>
          <pc:docMk/>
          <pc:sldMk cId="1359861115" sldId="331"/>
        </pc:sldMkLst>
        <pc:spChg chg="mod">
          <ac:chgData name="Weifeng Xu" userId="e7aed605-a3dd-4d5a-a692-a87037af107b" providerId="ADAL" clId="{1D211ED4-7871-4C6B-911C-9AB46F93F33E}" dt="2021-03-09T02:58:54.018" v="6565" actId="20577"/>
          <ac:spMkLst>
            <pc:docMk/>
            <pc:sldMk cId="1359861115" sldId="331"/>
            <ac:spMk id="2" creationId="{D34E02C7-AAF0-4928-A770-C8BF3A65AF49}"/>
          </ac:spMkLst>
        </pc:spChg>
        <pc:spChg chg="add mod">
          <ac:chgData name="Weifeng Xu" userId="e7aed605-a3dd-4d5a-a692-a87037af107b" providerId="ADAL" clId="{1D211ED4-7871-4C6B-911C-9AB46F93F33E}" dt="2021-03-09T19:39:23.715" v="6749" actId="1076"/>
          <ac:spMkLst>
            <pc:docMk/>
            <pc:sldMk cId="1359861115" sldId="331"/>
            <ac:spMk id="4" creationId="{81718D53-7642-4FE7-8088-BC1753CE0670}"/>
          </ac:spMkLst>
        </pc:spChg>
        <pc:spChg chg="add mod">
          <ac:chgData name="Weifeng Xu" userId="e7aed605-a3dd-4d5a-a692-a87037af107b" providerId="ADAL" clId="{1D211ED4-7871-4C6B-911C-9AB46F93F33E}" dt="2021-03-09T02:58:23.799" v="6552" actId="1076"/>
          <ac:spMkLst>
            <pc:docMk/>
            <pc:sldMk cId="1359861115" sldId="331"/>
            <ac:spMk id="5" creationId="{C614125D-D661-4471-BBE0-76C67B02C3E3}"/>
          </ac:spMkLst>
        </pc:spChg>
        <pc:spChg chg="add del">
          <ac:chgData name="Weifeng Xu" userId="e7aed605-a3dd-4d5a-a692-a87037af107b" providerId="ADAL" clId="{1D211ED4-7871-4C6B-911C-9AB46F93F33E}" dt="2021-03-09T02:56:01.819" v="6413" actId="22"/>
          <ac:spMkLst>
            <pc:docMk/>
            <pc:sldMk cId="1359861115" sldId="331"/>
            <ac:spMk id="7" creationId="{C5BC0BB6-33AB-4B98-BF7E-439FB27F81DE}"/>
          </ac:spMkLst>
        </pc:spChg>
        <pc:spChg chg="add mod">
          <ac:chgData name="Weifeng Xu" userId="e7aed605-a3dd-4d5a-a692-a87037af107b" providerId="ADAL" clId="{1D211ED4-7871-4C6B-911C-9AB46F93F33E}" dt="2021-03-09T02:56:37.523" v="6430" actId="1076"/>
          <ac:spMkLst>
            <pc:docMk/>
            <pc:sldMk cId="1359861115" sldId="331"/>
            <ac:spMk id="9" creationId="{EFC7ED48-D531-4215-89D5-CB090F6CD7FA}"/>
          </ac:spMkLst>
        </pc:spChg>
      </pc:sldChg>
      <pc:sldChg chg="addSp modSp new mod">
        <pc:chgData name="Weifeng Xu" userId="e7aed605-a3dd-4d5a-a692-a87037af107b" providerId="ADAL" clId="{1D211ED4-7871-4C6B-911C-9AB46F93F33E}" dt="2021-03-09T03:03:39.937" v="6599" actId="1076"/>
        <pc:sldMkLst>
          <pc:docMk/>
          <pc:sldMk cId="2695440132" sldId="332"/>
        </pc:sldMkLst>
        <pc:spChg chg="mod">
          <ac:chgData name="Weifeng Xu" userId="e7aed605-a3dd-4d5a-a692-a87037af107b" providerId="ADAL" clId="{1D211ED4-7871-4C6B-911C-9AB46F93F33E}" dt="2021-03-09T03:02:40.322" v="6595" actId="20577"/>
          <ac:spMkLst>
            <pc:docMk/>
            <pc:sldMk cId="2695440132" sldId="332"/>
            <ac:spMk id="2" creationId="{C2C174BC-58F2-433B-ADC2-D0FB66726824}"/>
          </ac:spMkLst>
        </pc:spChg>
        <pc:picChg chg="add mod">
          <ac:chgData name="Weifeng Xu" userId="e7aed605-a3dd-4d5a-a692-a87037af107b" providerId="ADAL" clId="{1D211ED4-7871-4C6B-911C-9AB46F93F33E}" dt="2021-03-09T03:02:58.291" v="6597" actId="1076"/>
          <ac:picMkLst>
            <pc:docMk/>
            <pc:sldMk cId="2695440132" sldId="332"/>
            <ac:picMk id="4" creationId="{0F593772-8469-423E-8E7E-C7CA6E3AD613}"/>
          </ac:picMkLst>
        </pc:picChg>
        <pc:picChg chg="add mod">
          <ac:chgData name="Weifeng Xu" userId="e7aed605-a3dd-4d5a-a692-a87037af107b" providerId="ADAL" clId="{1D211ED4-7871-4C6B-911C-9AB46F93F33E}" dt="2021-03-09T03:03:39.937" v="6599" actId="1076"/>
          <ac:picMkLst>
            <pc:docMk/>
            <pc:sldMk cId="2695440132" sldId="332"/>
            <ac:picMk id="6" creationId="{20D07D7E-B834-4063-88FC-B3EF751B3CFE}"/>
          </ac:picMkLst>
        </pc:picChg>
      </pc:sldChg>
      <pc:sldChg chg="addSp modSp new mod modClrScheme chgLayout modNotesTx">
        <pc:chgData name="Weifeng Xu" userId="e7aed605-a3dd-4d5a-a692-a87037af107b" providerId="ADAL" clId="{1D211ED4-7871-4C6B-911C-9AB46F93F33E}" dt="2021-03-09T23:59:28.023" v="7742" actId="20577"/>
        <pc:sldMkLst>
          <pc:docMk/>
          <pc:sldMk cId="975112631" sldId="333"/>
        </pc:sldMkLst>
        <pc:spChg chg="mod ord">
          <ac:chgData name="Weifeng Xu" userId="e7aed605-a3dd-4d5a-a692-a87037af107b" providerId="ADAL" clId="{1D211ED4-7871-4C6B-911C-9AB46F93F33E}" dt="2021-03-09T23:27:17.066" v="7507" actId="700"/>
          <ac:spMkLst>
            <pc:docMk/>
            <pc:sldMk cId="975112631" sldId="333"/>
            <ac:spMk id="2" creationId="{214FE640-CEEC-4B98-A468-7159CC628F5C}"/>
          </ac:spMkLst>
        </pc:spChg>
        <pc:spChg chg="add mod ord">
          <ac:chgData name="Weifeng Xu" userId="e7aed605-a3dd-4d5a-a692-a87037af107b" providerId="ADAL" clId="{1D211ED4-7871-4C6B-911C-9AB46F93F33E}" dt="2021-03-09T23:59:28.023" v="7742" actId="20577"/>
          <ac:spMkLst>
            <pc:docMk/>
            <pc:sldMk cId="975112631" sldId="333"/>
            <ac:spMk id="3" creationId="{564793FF-84C6-4A92-8493-B39D15E023C6}"/>
          </ac:spMkLst>
        </pc:spChg>
      </pc:sldChg>
      <pc:sldChg chg="addSp delSp modSp new mod setBg modClrScheme chgLayout modNotesTx">
        <pc:chgData name="Weifeng Xu" userId="e7aed605-a3dd-4d5a-a692-a87037af107b" providerId="ADAL" clId="{1D211ED4-7871-4C6B-911C-9AB46F93F33E}" dt="2021-03-09T21:24:16.599" v="7367" actId="207"/>
        <pc:sldMkLst>
          <pc:docMk/>
          <pc:sldMk cId="4233517825" sldId="334"/>
        </pc:sldMkLst>
        <pc:spChg chg="del mod ord">
          <ac:chgData name="Weifeng Xu" userId="e7aed605-a3dd-4d5a-a692-a87037af107b" providerId="ADAL" clId="{1D211ED4-7871-4C6B-911C-9AB46F93F33E}" dt="2021-03-09T20:28:14.372" v="6903" actId="700"/>
          <ac:spMkLst>
            <pc:docMk/>
            <pc:sldMk cId="4233517825" sldId="334"/>
            <ac:spMk id="2" creationId="{F6CBC473-AFDF-486E-A9FB-DF23F21F5F3E}"/>
          </ac:spMkLst>
        </pc:spChg>
        <pc:spChg chg="del">
          <ac:chgData name="Weifeng Xu" userId="e7aed605-a3dd-4d5a-a692-a87037af107b" providerId="ADAL" clId="{1D211ED4-7871-4C6B-911C-9AB46F93F33E}" dt="2021-03-09T20:28:14.372" v="6903" actId="700"/>
          <ac:spMkLst>
            <pc:docMk/>
            <pc:sldMk cId="4233517825" sldId="334"/>
            <ac:spMk id="3" creationId="{B2E2E464-1E93-4065-83DA-29B4C10E9ECC}"/>
          </ac:spMkLst>
        </pc:spChg>
        <pc:spChg chg="add mod ord">
          <ac:chgData name="Weifeng Xu" userId="e7aed605-a3dd-4d5a-a692-a87037af107b" providerId="ADAL" clId="{1D211ED4-7871-4C6B-911C-9AB46F93F33E}" dt="2021-03-09T21:12:46.327" v="7261" actId="26606"/>
          <ac:spMkLst>
            <pc:docMk/>
            <pc:sldMk cId="4233517825" sldId="334"/>
            <ac:spMk id="4" creationId="{538EF4B8-F902-4A17-94CC-9FEE4CF9AE20}"/>
          </ac:spMkLst>
        </pc:spChg>
        <pc:spChg chg="add del mod ord">
          <ac:chgData name="Weifeng Xu" userId="e7aed605-a3dd-4d5a-a692-a87037af107b" providerId="ADAL" clId="{1D211ED4-7871-4C6B-911C-9AB46F93F33E}" dt="2021-03-09T20:47:09.667" v="7017" actId="700"/>
          <ac:spMkLst>
            <pc:docMk/>
            <pc:sldMk cId="4233517825" sldId="334"/>
            <ac:spMk id="5" creationId="{FDFAB70E-850A-4EC8-9013-95A34FB71686}"/>
          </ac:spMkLst>
        </pc:spChg>
        <pc:spChg chg="add del">
          <ac:chgData name="Weifeng Xu" userId="e7aed605-a3dd-4d5a-a692-a87037af107b" providerId="ADAL" clId="{1D211ED4-7871-4C6B-911C-9AB46F93F33E}" dt="2021-03-09T20:37:49.624" v="6925"/>
          <ac:spMkLst>
            <pc:docMk/>
            <pc:sldMk cId="4233517825" sldId="334"/>
            <ac:spMk id="6" creationId="{DBD5A17E-14EA-4FB5-86F3-DFC3FA03EF70}"/>
          </ac:spMkLst>
        </pc:spChg>
        <pc:spChg chg="add del mod">
          <ac:chgData name="Weifeng Xu" userId="e7aed605-a3dd-4d5a-a692-a87037af107b" providerId="ADAL" clId="{1D211ED4-7871-4C6B-911C-9AB46F93F33E}" dt="2021-03-09T20:53:30.637" v="7135" actId="478"/>
          <ac:spMkLst>
            <pc:docMk/>
            <pc:sldMk cId="4233517825" sldId="334"/>
            <ac:spMk id="9" creationId="{9E48E328-9899-456B-9792-002345FED246}"/>
          </ac:spMkLst>
        </pc:spChg>
        <pc:spChg chg="add del mod">
          <ac:chgData name="Weifeng Xu" userId="e7aed605-a3dd-4d5a-a692-a87037af107b" providerId="ADAL" clId="{1D211ED4-7871-4C6B-911C-9AB46F93F33E}" dt="2021-03-09T20:53:30.637" v="7135" actId="478"/>
          <ac:spMkLst>
            <pc:docMk/>
            <pc:sldMk cId="4233517825" sldId="334"/>
            <ac:spMk id="10" creationId="{11158B69-B79A-43A6-9CF0-0E877480A34B}"/>
          </ac:spMkLst>
        </pc:spChg>
        <pc:spChg chg="add del mod">
          <ac:chgData name="Weifeng Xu" userId="e7aed605-a3dd-4d5a-a692-a87037af107b" providerId="ADAL" clId="{1D211ED4-7871-4C6B-911C-9AB46F93F33E}" dt="2021-03-09T20:47:18.608" v="7019"/>
          <ac:spMkLst>
            <pc:docMk/>
            <pc:sldMk cId="4233517825" sldId="334"/>
            <ac:spMk id="11" creationId="{8443CD94-760C-488A-98FC-A54EB07D9E93}"/>
          </ac:spMkLst>
        </pc:spChg>
        <pc:spChg chg="add del mod">
          <ac:chgData name="Weifeng Xu" userId="e7aed605-a3dd-4d5a-a692-a87037af107b" providerId="ADAL" clId="{1D211ED4-7871-4C6B-911C-9AB46F93F33E}" dt="2021-03-09T20:53:27.997" v="7133" actId="478"/>
          <ac:spMkLst>
            <pc:docMk/>
            <pc:sldMk cId="4233517825" sldId="334"/>
            <ac:spMk id="12" creationId="{C3106A12-3856-406D-A54B-FD8037E0A9FC}"/>
          </ac:spMkLst>
        </pc:spChg>
        <pc:spChg chg="add del mod">
          <ac:chgData name="Weifeng Xu" userId="e7aed605-a3dd-4d5a-a692-a87037af107b" providerId="ADAL" clId="{1D211ED4-7871-4C6B-911C-9AB46F93F33E}" dt="2021-03-09T20:53:30.637" v="7135" actId="478"/>
          <ac:spMkLst>
            <pc:docMk/>
            <pc:sldMk cId="4233517825" sldId="334"/>
            <ac:spMk id="13" creationId="{A2BCDDE5-99E0-4C71-A97A-6573B3FD8231}"/>
          </ac:spMkLst>
        </pc:spChg>
        <pc:spChg chg="add del mod">
          <ac:chgData name="Weifeng Xu" userId="e7aed605-a3dd-4d5a-a692-a87037af107b" providerId="ADAL" clId="{1D211ED4-7871-4C6B-911C-9AB46F93F33E}" dt="2021-03-09T20:53:28.725" v="7134" actId="478"/>
          <ac:spMkLst>
            <pc:docMk/>
            <pc:sldMk cId="4233517825" sldId="334"/>
            <ac:spMk id="14" creationId="{7431E254-6D77-47D7-8EC2-AC1453CB4255}"/>
          </ac:spMkLst>
        </pc:spChg>
        <pc:spChg chg="add del mod">
          <ac:chgData name="Weifeng Xu" userId="e7aed605-a3dd-4d5a-a692-a87037af107b" providerId="ADAL" clId="{1D211ED4-7871-4C6B-911C-9AB46F93F33E}" dt="2021-03-09T21:11:44.815" v="7256" actId="11529"/>
          <ac:spMkLst>
            <pc:docMk/>
            <pc:sldMk cId="4233517825" sldId="334"/>
            <ac:spMk id="20" creationId="{74AE308E-5889-457D-98B3-3E8DF76BD821}"/>
          </ac:spMkLst>
        </pc:spChg>
        <pc:spChg chg="add del mod">
          <ac:chgData name="Weifeng Xu" userId="e7aed605-a3dd-4d5a-a692-a87037af107b" providerId="ADAL" clId="{1D211ED4-7871-4C6B-911C-9AB46F93F33E}" dt="2021-03-09T21:11:42.984" v="7253" actId="767"/>
          <ac:spMkLst>
            <pc:docMk/>
            <pc:sldMk cId="4233517825" sldId="334"/>
            <ac:spMk id="21" creationId="{5F89C447-935D-4C8D-9DDB-801B696F0970}"/>
          </ac:spMkLst>
        </pc:spChg>
        <pc:spChg chg="add mod">
          <ac:chgData name="Weifeng Xu" userId="e7aed605-a3dd-4d5a-a692-a87037af107b" providerId="ADAL" clId="{1D211ED4-7871-4C6B-911C-9AB46F93F33E}" dt="2021-03-09T21:24:03.489" v="7366" actId="208"/>
          <ac:spMkLst>
            <pc:docMk/>
            <pc:sldMk cId="4233517825" sldId="334"/>
            <ac:spMk id="22" creationId="{DA369CDC-B3CA-443D-9C46-B15D018EA725}"/>
          </ac:spMkLst>
        </pc:spChg>
        <pc:spChg chg="add del mod">
          <ac:chgData name="Weifeng Xu" userId="e7aed605-a3dd-4d5a-a692-a87037af107b" providerId="ADAL" clId="{1D211ED4-7871-4C6B-911C-9AB46F93F33E}" dt="2021-03-09T21:13:40.470" v="7270" actId="11529"/>
          <ac:spMkLst>
            <pc:docMk/>
            <pc:sldMk cId="4233517825" sldId="334"/>
            <ac:spMk id="23" creationId="{1892F4ED-BCC7-4942-B169-02DAC2CDAABD}"/>
          </ac:spMkLst>
        </pc:spChg>
        <pc:spChg chg="add mod">
          <ac:chgData name="Weifeng Xu" userId="e7aed605-a3dd-4d5a-a692-a87037af107b" providerId="ADAL" clId="{1D211ED4-7871-4C6B-911C-9AB46F93F33E}" dt="2021-03-09T21:18:18.712" v="7332" actId="1076"/>
          <ac:spMkLst>
            <pc:docMk/>
            <pc:sldMk cId="4233517825" sldId="334"/>
            <ac:spMk id="24" creationId="{9D2427F5-9BAC-440C-B705-490AC032403D}"/>
          </ac:spMkLst>
        </pc:spChg>
        <pc:spChg chg="add mod">
          <ac:chgData name="Weifeng Xu" userId="e7aed605-a3dd-4d5a-a692-a87037af107b" providerId="ADAL" clId="{1D211ED4-7871-4C6B-911C-9AB46F93F33E}" dt="2021-03-09T21:24:16.599" v="7367" actId="207"/>
          <ac:spMkLst>
            <pc:docMk/>
            <pc:sldMk cId="4233517825" sldId="334"/>
            <ac:spMk id="25" creationId="{951B9880-C40A-4898-8ECC-A016A8BE50E0}"/>
          </ac:spMkLst>
        </pc:spChg>
        <pc:spChg chg="add mod">
          <ac:chgData name="Weifeng Xu" userId="e7aed605-a3dd-4d5a-a692-a87037af107b" providerId="ADAL" clId="{1D211ED4-7871-4C6B-911C-9AB46F93F33E}" dt="2021-03-09T21:18:21.822" v="7333" actId="1076"/>
          <ac:spMkLst>
            <pc:docMk/>
            <pc:sldMk cId="4233517825" sldId="334"/>
            <ac:spMk id="33" creationId="{8966BF82-91DC-4690-B8AF-BD0E634D9B4D}"/>
          </ac:spMkLst>
        </pc:spChg>
        <pc:spChg chg="add mod">
          <ac:chgData name="Weifeng Xu" userId="e7aed605-a3dd-4d5a-a692-a87037af107b" providerId="ADAL" clId="{1D211ED4-7871-4C6B-911C-9AB46F93F33E}" dt="2021-03-09T21:22:08.243" v="7362" actId="20577"/>
          <ac:spMkLst>
            <pc:docMk/>
            <pc:sldMk cId="4233517825" sldId="334"/>
            <ac:spMk id="34" creationId="{9E565228-A04F-47E8-B548-7DF37C07D65F}"/>
          </ac:spMkLst>
        </pc:spChg>
        <pc:spChg chg="add del">
          <ac:chgData name="Weifeng Xu" userId="e7aed605-a3dd-4d5a-a692-a87037af107b" providerId="ADAL" clId="{1D211ED4-7871-4C6B-911C-9AB46F93F33E}" dt="2021-03-09T21:12:16.987" v="7257" actId="26606"/>
          <ac:spMkLst>
            <pc:docMk/>
            <pc:sldMk cId="4233517825" sldId="334"/>
            <ac:spMk id="74" creationId="{1707FC24-6981-43D9-B525-C7832BA22463}"/>
          </ac:spMkLst>
        </pc:spChg>
        <pc:spChg chg="add del">
          <ac:chgData name="Weifeng Xu" userId="e7aed605-a3dd-4d5a-a692-a87037af107b" providerId="ADAL" clId="{1D211ED4-7871-4C6B-911C-9AB46F93F33E}" dt="2021-03-09T21:12:46.323" v="7260" actId="26606"/>
          <ac:spMkLst>
            <pc:docMk/>
            <pc:sldMk cId="4233517825" sldId="334"/>
            <ac:spMk id="75" creationId="{D12DDE76-C203-4047-9998-63900085B5E8}"/>
          </ac:spMkLst>
        </pc:spChg>
        <pc:spChg chg="add">
          <ac:chgData name="Weifeng Xu" userId="e7aed605-a3dd-4d5a-a692-a87037af107b" providerId="ADAL" clId="{1D211ED4-7871-4C6B-911C-9AB46F93F33E}" dt="2021-03-09T21:12:46.327" v="7261" actId="26606"/>
          <ac:spMkLst>
            <pc:docMk/>
            <pc:sldMk cId="4233517825" sldId="334"/>
            <ac:spMk id="77" creationId="{047C8CCB-F95D-4249-92DD-651249D3535A}"/>
          </ac:spMkLst>
        </pc:spChg>
        <pc:spChg chg="add del">
          <ac:chgData name="Weifeng Xu" userId="e7aed605-a3dd-4d5a-a692-a87037af107b" providerId="ADAL" clId="{1D211ED4-7871-4C6B-911C-9AB46F93F33E}" dt="2021-03-09T21:12:46.327" v="7261" actId="26606"/>
          <ac:spMkLst>
            <pc:docMk/>
            <pc:sldMk cId="4233517825" sldId="334"/>
            <ac:spMk id="138" creationId="{D4771268-CB57-404A-9271-370EB28F6090}"/>
          </ac:spMkLst>
        </pc:spChg>
        <pc:spChg chg="add">
          <ac:chgData name="Weifeng Xu" userId="e7aed605-a3dd-4d5a-a692-a87037af107b" providerId="ADAL" clId="{1D211ED4-7871-4C6B-911C-9AB46F93F33E}" dt="2021-03-09T21:12:46.327" v="7261" actId="26606"/>
          <ac:spMkLst>
            <pc:docMk/>
            <pc:sldMk cId="4233517825" sldId="334"/>
            <ac:spMk id="4103" creationId="{6753252F-4873-4F63-801D-CC719279A7D5}"/>
          </ac:spMkLst>
        </pc:spChg>
        <pc:picChg chg="add del mod">
          <ac:chgData name="Weifeng Xu" userId="e7aed605-a3dd-4d5a-a692-a87037af107b" providerId="ADAL" clId="{1D211ED4-7871-4C6B-911C-9AB46F93F33E}" dt="2021-03-09T20:53:25.485" v="7131" actId="478"/>
          <ac:picMkLst>
            <pc:docMk/>
            <pc:sldMk cId="4233517825" sldId="334"/>
            <ac:picMk id="4098" creationId="{2E00E10E-61F8-4AB5-B010-F0A5638B30F0}"/>
          </ac:picMkLst>
        </pc:picChg>
        <pc:picChg chg="add mod">
          <ac:chgData name="Weifeng Xu" userId="e7aed605-a3dd-4d5a-a692-a87037af107b" providerId="ADAL" clId="{1D211ED4-7871-4C6B-911C-9AB46F93F33E}" dt="2021-03-09T21:18:29.479" v="7335" actId="1076"/>
          <ac:picMkLst>
            <pc:docMk/>
            <pc:sldMk cId="4233517825" sldId="334"/>
            <ac:picMk id="4101" creationId="{FD094947-B6B2-41B3-A062-D6BA1AF671BB}"/>
          </ac:picMkLst>
        </pc:picChg>
        <pc:cxnChg chg="add del mod">
          <ac:chgData name="Weifeng Xu" userId="e7aed605-a3dd-4d5a-a692-a87037af107b" providerId="ADAL" clId="{1D211ED4-7871-4C6B-911C-9AB46F93F33E}" dt="2021-03-09T20:53:26.693" v="7132" actId="478"/>
          <ac:cxnSpMkLst>
            <pc:docMk/>
            <pc:sldMk cId="4233517825" sldId="334"/>
            <ac:cxnSpMk id="15" creationId="{73D334C2-82BF-4848-B790-5654C3DBD9FE}"/>
          </ac:cxnSpMkLst>
        </pc:cxnChg>
        <pc:cxnChg chg="add del mod">
          <ac:chgData name="Weifeng Xu" userId="e7aed605-a3dd-4d5a-a692-a87037af107b" providerId="ADAL" clId="{1D211ED4-7871-4C6B-911C-9AB46F93F33E}" dt="2021-03-09T20:53:30.637" v="7135" actId="478"/>
          <ac:cxnSpMkLst>
            <pc:docMk/>
            <pc:sldMk cId="4233517825" sldId="334"/>
            <ac:cxnSpMk id="17" creationId="{202EAA43-19E5-4C0C-883A-0930026F0104}"/>
          </ac:cxnSpMkLst>
        </pc:cxnChg>
        <pc:cxnChg chg="add del mod">
          <ac:chgData name="Weifeng Xu" userId="e7aed605-a3dd-4d5a-a692-a87037af107b" providerId="ADAL" clId="{1D211ED4-7871-4C6B-911C-9AB46F93F33E}" dt="2021-03-09T20:53:30.637" v="7135" actId="478"/>
          <ac:cxnSpMkLst>
            <pc:docMk/>
            <pc:sldMk cId="4233517825" sldId="334"/>
            <ac:cxnSpMk id="19" creationId="{292BEFC1-9258-4C5D-886A-835AE56EC470}"/>
          </ac:cxnSpMkLst>
        </pc:cxnChg>
        <pc:cxnChg chg="add mod">
          <ac:chgData name="Weifeng Xu" userId="e7aed605-a3dd-4d5a-a692-a87037af107b" providerId="ADAL" clId="{1D211ED4-7871-4C6B-911C-9AB46F93F33E}" dt="2021-03-09T21:22:33.085" v="7364" actId="13822"/>
          <ac:cxnSpMkLst>
            <pc:docMk/>
            <pc:sldMk cId="4233517825" sldId="334"/>
            <ac:cxnSpMk id="27" creationId="{AA249C36-4926-4CD3-B2B2-536C7EF740E0}"/>
          </ac:cxnSpMkLst>
        </pc:cxnChg>
      </pc:sldChg>
      <pc:sldChg chg="addSp delSp modSp new mod ord setBg modClrScheme chgLayout">
        <pc:chgData name="Weifeng Xu" userId="e7aed605-a3dd-4d5a-a692-a87037af107b" providerId="ADAL" clId="{1D211ED4-7871-4C6B-911C-9AB46F93F33E}" dt="2021-03-09T21:06:23.952" v="7221" actId="26606"/>
        <pc:sldMkLst>
          <pc:docMk/>
          <pc:sldMk cId="2518184045" sldId="335"/>
        </pc:sldMkLst>
        <pc:spChg chg="mod ord">
          <ac:chgData name="Weifeng Xu" userId="e7aed605-a3dd-4d5a-a692-a87037af107b" providerId="ADAL" clId="{1D211ED4-7871-4C6B-911C-9AB46F93F33E}" dt="2021-03-09T21:06:23.952" v="7221" actId="26606"/>
          <ac:spMkLst>
            <pc:docMk/>
            <pc:sldMk cId="2518184045" sldId="335"/>
            <ac:spMk id="2" creationId="{80D0E05F-0DD3-478C-A879-0319E31A4253}"/>
          </ac:spMkLst>
        </pc:spChg>
        <pc:spChg chg="add mod ord">
          <ac:chgData name="Weifeng Xu" userId="e7aed605-a3dd-4d5a-a692-a87037af107b" providerId="ADAL" clId="{1D211ED4-7871-4C6B-911C-9AB46F93F33E}" dt="2021-03-09T21:06:23.952" v="7221" actId="26606"/>
          <ac:spMkLst>
            <pc:docMk/>
            <pc:sldMk cId="2518184045" sldId="335"/>
            <ac:spMk id="3" creationId="{97E9BD67-2B86-4334-AC74-821043D56436}"/>
          </ac:spMkLst>
        </pc:spChg>
        <pc:spChg chg="add del">
          <ac:chgData name="Weifeng Xu" userId="e7aed605-a3dd-4d5a-a692-a87037af107b" providerId="ADAL" clId="{1D211ED4-7871-4C6B-911C-9AB46F93F33E}" dt="2021-03-09T21:06:11.768" v="7217" actId="26606"/>
          <ac:spMkLst>
            <pc:docMk/>
            <pc:sldMk cId="2518184045" sldId="335"/>
            <ac:spMk id="18" creationId="{55C01129-3453-464D-A870-ED71C6E89D60}"/>
          </ac:spMkLst>
        </pc:spChg>
        <pc:spChg chg="add del">
          <ac:chgData name="Weifeng Xu" userId="e7aed605-a3dd-4d5a-a692-a87037af107b" providerId="ADAL" clId="{1D211ED4-7871-4C6B-911C-9AB46F93F33E}" dt="2021-03-09T21:06:11.768" v="7217" actId="26606"/>
          <ac:spMkLst>
            <pc:docMk/>
            <pc:sldMk cId="2518184045" sldId="335"/>
            <ac:spMk id="20" creationId="{9D2781A6-5C82-4764-B489-F9A599C0A7EB}"/>
          </ac:spMkLst>
        </pc:spChg>
        <pc:spChg chg="add del">
          <ac:chgData name="Weifeng Xu" userId="e7aed605-a3dd-4d5a-a692-a87037af107b" providerId="ADAL" clId="{1D211ED4-7871-4C6B-911C-9AB46F93F33E}" dt="2021-03-09T21:06:17.436" v="7219" actId="26606"/>
          <ac:spMkLst>
            <pc:docMk/>
            <pc:sldMk cId="2518184045" sldId="335"/>
            <ac:spMk id="43" creationId="{9D3A9E89-033E-4C4A-8C41-416DABFFD307}"/>
          </ac:spMkLst>
        </pc:spChg>
        <pc:spChg chg="add del">
          <ac:chgData name="Weifeng Xu" userId="e7aed605-a3dd-4d5a-a692-a87037af107b" providerId="ADAL" clId="{1D211ED4-7871-4C6B-911C-9AB46F93F33E}" dt="2021-03-09T21:06:17.436" v="7219" actId="26606"/>
          <ac:spMkLst>
            <pc:docMk/>
            <pc:sldMk cId="2518184045" sldId="335"/>
            <ac:spMk id="44" creationId="{78907291-9D6D-4740-81DB-441477BCA279}"/>
          </ac:spMkLst>
        </pc:spChg>
        <pc:spChg chg="add del">
          <ac:chgData name="Weifeng Xu" userId="e7aed605-a3dd-4d5a-a692-a87037af107b" providerId="ADAL" clId="{1D211ED4-7871-4C6B-911C-9AB46F93F33E}" dt="2021-03-09T21:06:17.436" v="7219" actId="26606"/>
          <ac:spMkLst>
            <pc:docMk/>
            <pc:sldMk cId="2518184045" sldId="335"/>
            <ac:spMk id="45" creationId="{86293361-111E-427D-8E5B-256944AC8395}"/>
          </ac:spMkLst>
        </pc:spChg>
        <pc:spChg chg="add del">
          <ac:chgData name="Weifeng Xu" userId="e7aed605-a3dd-4d5a-a692-a87037af107b" providerId="ADAL" clId="{1D211ED4-7871-4C6B-911C-9AB46F93F33E}" dt="2021-03-09T21:06:23.952" v="7221" actId="26606"/>
          <ac:spMkLst>
            <pc:docMk/>
            <pc:sldMk cId="2518184045" sldId="335"/>
            <ac:spMk id="47" creationId="{4038CB10-1F5C-4D54-9DF7-12586DE5B007}"/>
          </ac:spMkLst>
        </pc:spChg>
        <pc:spChg chg="add del">
          <ac:chgData name="Weifeng Xu" userId="e7aed605-a3dd-4d5a-a692-a87037af107b" providerId="ADAL" clId="{1D211ED4-7871-4C6B-911C-9AB46F93F33E}" dt="2021-03-09T21:06:23.952" v="7221" actId="26606"/>
          <ac:spMkLst>
            <pc:docMk/>
            <pc:sldMk cId="2518184045" sldId="335"/>
            <ac:spMk id="48" creationId="{33B81349-3A7E-4A66-9ED9-66E6F8E29C4A}"/>
          </ac:spMkLst>
        </pc:spChg>
        <pc:spChg chg="add del">
          <ac:chgData name="Weifeng Xu" userId="e7aed605-a3dd-4d5a-a692-a87037af107b" providerId="ADAL" clId="{1D211ED4-7871-4C6B-911C-9AB46F93F33E}" dt="2021-03-09T21:06:23.952" v="7221" actId="26606"/>
          <ac:spMkLst>
            <pc:docMk/>
            <pc:sldMk cId="2518184045" sldId="335"/>
            <ac:spMk id="49" creationId="{4A37A7FF-19A5-40D8-8D0C-E780CBD33087}"/>
          </ac:spMkLst>
        </pc:spChg>
        <pc:spChg chg="add del">
          <ac:chgData name="Weifeng Xu" userId="e7aed605-a3dd-4d5a-a692-a87037af107b" providerId="ADAL" clId="{1D211ED4-7871-4C6B-911C-9AB46F93F33E}" dt="2021-03-09T21:06:23.952" v="7221" actId="26606"/>
          <ac:spMkLst>
            <pc:docMk/>
            <pc:sldMk cId="2518184045" sldId="335"/>
            <ac:spMk id="50" creationId="{73ED6512-6858-4552-B699-9A97FE9A4EA2}"/>
          </ac:spMkLst>
        </pc:spChg>
        <pc:grpChg chg="add del">
          <ac:chgData name="Weifeng Xu" userId="e7aed605-a3dd-4d5a-a692-a87037af107b" providerId="ADAL" clId="{1D211ED4-7871-4C6B-911C-9AB46F93F33E}" dt="2021-03-09T21:06:17.436" v="7219" actId="26606"/>
          <ac:grpSpMkLst>
            <pc:docMk/>
            <pc:sldMk cId="2518184045" sldId="335"/>
            <ac:grpSpMk id="22" creationId="{A41D73DD-160B-4885-A9CF-94EADD70D421}"/>
          </ac:grpSpMkLst>
        </pc:grpChg>
        <pc:picChg chg="add mod">
          <ac:chgData name="Weifeng Xu" userId="e7aed605-a3dd-4d5a-a692-a87037af107b" providerId="ADAL" clId="{1D211ED4-7871-4C6B-911C-9AB46F93F33E}" dt="2021-03-09T21:06:23.952" v="7221" actId="26606"/>
          <ac:picMkLst>
            <pc:docMk/>
            <pc:sldMk cId="2518184045" sldId="335"/>
            <ac:picMk id="5" creationId="{52AA9E5A-3831-4C26-97CB-08D830C3A567}"/>
          </ac:picMkLst>
        </pc:picChg>
        <pc:picChg chg="add mod ord">
          <ac:chgData name="Weifeng Xu" userId="e7aed605-a3dd-4d5a-a692-a87037af107b" providerId="ADAL" clId="{1D211ED4-7871-4C6B-911C-9AB46F93F33E}" dt="2021-03-09T21:06:23.952" v="7221" actId="26606"/>
          <ac:picMkLst>
            <pc:docMk/>
            <pc:sldMk cId="2518184045" sldId="335"/>
            <ac:picMk id="7" creationId="{B10D1BA4-FCBA-4199-BB3B-C79ADD094B1F}"/>
          </ac:picMkLst>
        </pc:picChg>
        <pc:picChg chg="add del mod">
          <ac:chgData name="Weifeng Xu" userId="e7aed605-a3dd-4d5a-a692-a87037af107b" providerId="ADAL" clId="{1D211ED4-7871-4C6B-911C-9AB46F93F33E}" dt="2021-03-09T21:00:55.445" v="7185" actId="478"/>
          <ac:picMkLst>
            <pc:docMk/>
            <pc:sldMk cId="2518184045" sldId="335"/>
            <ac:picMk id="5122" creationId="{1AF7D1EF-06C7-4AF8-914A-09F6E0926B78}"/>
          </ac:picMkLst>
        </pc:picChg>
        <pc:cxnChg chg="add mod">
          <ac:chgData name="Weifeng Xu" userId="e7aed605-a3dd-4d5a-a692-a87037af107b" providerId="ADAL" clId="{1D211ED4-7871-4C6B-911C-9AB46F93F33E}" dt="2021-03-09T21:04:08.111" v="7206" actId="13822"/>
          <ac:cxnSpMkLst>
            <pc:docMk/>
            <pc:sldMk cId="2518184045" sldId="335"/>
            <ac:cxnSpMk id="9" creationId="{827BBA50-CA33-4203-9355-5DEF2DA88402}"/>
          </ac:cxnSpMkLst>
        </pc:cxnChg>
        <pc:cxnChg chg="add mod">
          <ac:chgData name="Weifeng Xu" userId="e7aed605-a3dd-4d5a-a692-a87037af107b" providerId="ADAL" clId="{1D211ED4-7871-4C6B-911C-9AB46F93F33E}" dt="2021-03-09T21:04:15.157" v="7208" actId="13822"/>
          <ac:cxnSpMkLst>
            <pc:docMk/>
            <pc:sldMk cId="2518184045" sldId="335"/>
            <ac:cxnSpMk id="11" creationId="{759ADBDE-BD6E-4CF4-B8B3-D240B8CAEA18}"/>
          </ac:cxnSpMkLst>
        </pc:cxnChg>
        <pc:cxnChg chg="add mod">
          <ac:chgData name="Weifeng Xu" userId="e7aed605-a3dd-4d5a-a692-a87037af107b" providerId="ADAL" clId="{1D211ED4-7871-4C6B-911C-9AB46F93F33E}" dt="2021-03-09T21:04:24.864" v="7211" actId="13822"/>
          <ac:cxnSpMkLst>
            <pc:docMk/>
            <pc:sldMk cId="2518184045" sldId="335"/>
            <ac:cxnSpMk id="13" creationId="{B63A42F6-1439-4618-8DD3-232D7ED10E41}"/>
          </ac:cxnSpMkLst>
        </pc:cxnChg>
      </pc:sldChg>
      <pc:sldChg chg="addSp delSp modSp add mod setBg modClrScheme chgLayout">
        <pc:chgData name="Weifeng Xu" userId="e7aed605-a3dd-4d5a-a692-a87037af107b" providerId="ADAL" clId="{1D211ED4-7871-4C6B-911C-9AB46F93F33E}" dt="2021-03-09T21:05:25.837" v="7215" actId="26606"/>
        <pc:sldMkLst>
          <pc:docMk/>
          <pc:sldMk cId="2232415064" sldId="336"/>
        </pc:sldMkLst>
        <pc:spChg chg="mod ord">
          <ac:chgData name="Weifeng Xu" userId="e7aed605-a3dd-4d5a-a692-a87037af107b" providerId="ADAL" clId="{1D211ED4-7871-4C6B-911C-9AB46F93F33E}" dt="2021-03-09T21:05:25.837" v="7215" actId="26606"/>
          <ac:spMkLst>
            <pc:docMk/>
            <pc:sldMk cId="2232415064" sldId="336"/>
            <ac:spMk id="2" creationId="{80D0E05F-0DD3-478C-A879-0319E31A4253}"/>
          </ac:spMkLst>
        </pc:spChg>
        <pc:spChg chg="del mod">
          <ac:chgData name="Weifeng Xu" userId="e7aed605-a3dd-4d5a-a692-a87037af107b" providerId="ADAL" clId="{1D211ED4-7871-4C6B-911C-9AB46F93F33E}" dt="2021-03-09T21:05:20.112" v="7213" actId="700"/>
          <ac:spMkLst>
            <pc:docMk/>
            <pc:sldMk cId="2232415064" sldId="336"/>
            <ac:spMk id="3" creationId="{97E9BD67-2B86-4334-AC74-821043D56436}"/>
          </ac:spMkLst>
        </pc:spChg>
        <pc:spChg chg="add">
          <ac:chgData name="Weifeng Xu" userId="e7aed605-a3dd-4d5a-a692-a87037af107b" providerId="ADAL" clId="{1D211ED4-7871-4C6B-911C-9AB46F93F33E}" dt="2021-03-09T21:05:25.837" v="7215" actId="26606"/>
          <ac:spMkLst>
            <pc:docMk/>
            <pc:sldMk cId="2232415064" sldId="336"/>
            <ac:spMk id="71" creationId="{1707FC24-6981-43D9-B525-C7832BA22463}"/>
          </ac:spMkLst>
        </pc:spChg>
        <pc:picChg chg="mod">
          <ac:chgData name="Weifeng Xu" userId="e7aed605-a3dd-4d5a-a692-a87037af107b" providerId="ADAL" clId="{1D211ED4-7871-4C6B-911C-9AB46F93F33E}" dt="2021-03-09T21:05:25.837" v="7215" actId="26606"/>
          <ac:picMkLst>
            <pc:docMk/>
            <pc:sldMk cId="2232415064" sldId="336"/>
            <ac:picMk id="5122" creationId="{1AF7D1EF-06C7-4AF8-914A-09F6E0926B78}"/>
          </ac:picMkLst>
        </pc:picChg>
      </pc:sldChg>
      <pc:sldChg chg="new del">
        <pc:chgData name="Weifeng Xu" userId="e7aed605-a3dd-4d5a-a692-a87037af107b" providerId="ADAL" clId="{1D211ED4-7871-4C6B-911C-9AB46F93F33E}" dt="2021-03-09T21:00:42.925" v="7183" actId="680"/>
        <pc:sldMkLst>
          <pc:docMk/>
          <pc:sldMk cId="4068448188" sldId="336"/>
        </pc:sldMkLst>
      </pc:sldChg>
      <pc:sldChg chg="addSp delSp modSp new del mod modClrScheme chgLayout modNotesTx">
        <pc:chgData name="Weifeng Xu" userId="e7aed605-a3dd-4d5a-a692-a87037af107b" providerId="ADAL" clId="{1D211ED4-7871-4C6B-911C-9AB46F93F33E}" dt="2021-03-09T21:50:03.533" v="7447" actId="47"/>
        <pc:sldMkLst>
          <pc:docMk/>
          <pc:sldMk cId="439863728" sldId="337"/>
        </pc:sldMkLst>
        <pc:spChg chg="mod ord">
          <ac:chgData name="Weifeng Xu" userId="e7aed605-a3dd-4d5a-a692-a87037af107b" providerId="ADAL" clId="{1D211ED4-7871-4C6B-911C-9AB46F93F33E}" dt="2021-03-09T21:38:05.219" v="7387" actId="700"/>
          <ac:spMkLst>
            <pc:docMk/>
            <pc:sldMk cId="439863728" sldId="337"/>
            <ac:spMk id="2" creationId="{51D3412C-E413-413E-9989-F7AF829903D5}"/>
          </ac:spMkLst>
        </pc:spChg>
        <pc:spChg chg="add mod ord">
          <ac:chgData name="Weifeng Xu" userId="e7aed605-a3dd-4d5a-a692-a87037af107b" providerId="ADAL" clId="{1D211ED4-7871-4C6B-911C-9AB46F93F33E}" dt="2021-03-09T21:39:08.732" v="7410" actId="15"/>
          <ac:spMkLst>
            <pc:docMk/>
            <pc:sldMk cId="439863728" sldId="337"/>
            <ac:spMk id="3" creationId="{87E09682-4DA9-4869-84C8-3514D1DC071D}"/>
          </ac:spMkLst>
        </pc:spChg>
        <pc:spChg chg="add del">
          <ac:chgData name="Weifeng Xu" userId="e7aed605-a3dd-4d5a-a692-a87037af107b" providerId="ADAL" clId="{1D211ED4-7871-4C6B-911C-9AB46F93F33E}" dt="2021-03-09T21:38:38.685" v="7390"/>
          <ac:spMkLst>
            <pc:docMk/>
            <pc:sldMk cId="439863728" sldId="337"/>
            <ac:spMk id="4" creationId="{BA282E55-2A02-4B66-BA9C-D2D4A7530FE5}"/>
          </ac:spMkLst>
        </pc:spChg>
      </pc:sldChg>
      <pc:sldChg chg="addSp delSp modSp new mod modClrScheme chgLayout modNotesTx">
        <pc:chgData name="Weifeng Xu" userId="e7aed605-a3dd-4d5a-a692-a87037af107b" providerId="ADAL" clId="{1D211ED4-7871-4C6B-911C-9AB46F93F33E}" dt="2021-03-09T23:36:17" v="7702" actId="20577"/>
        <pc:sldMkLst>
          <pc:docMk/>
          <pc:sldMk cId="681715052" sldId="337"/>
        </pc:sldMkLst>
        <pc:spChg chg="mod ord">
          <ac:chgData name="Weifeng Xu" userId="e7aed605-a3dd-4d5a-a692-a87037af107b" providerId="ADAL" clId="{1D211ED4-7871-4C6B-911C-9AB46F93F33E}" dt="2021-03-09T23:36:17" v="7702" actId="20577"/>
          <ac:spMkLst>
            <pc:docMk/>
            <pc:sldMk cId="681715052" sldId="337"/>
            <ac:spMk id="2" creationId="{50E62FD6-086F-48E3-B1DF-A3D321E13E4E}"/>
          </ac:spMkLst>
        </pc:spChg>
        <pc:spChg chg="del">
          <ac:chgData name="Weifeng Xu" userId="e7aed605-a3dd-4d5a-a692-a87037af107b" providerId="ADAL" clId="{1D211ED4-7871-4C6B-911C-9AB46F93F33E}" dt="2021-03-09T23:34:27.224" v="7691" actId="700"/>
          <ac:spMkLst>
            <pc:docMk/>
            <pc:sldMk cId="681715052" sldId="337"/>
            <ac:spMk id="3" creationId="{B5C5814F-F79E-4E6C-A719-76CFC32610BE}"/>
          </ac:spMkLst>
        </pc:spChg>
        <pc:picChg chg="add">
          <ac:chgData name="Weifeng Xu" userId="e7aed605-a3dd-4d5a-a692-a87037af107b" providerId="ADAL" clId="{1D211ED4-7871-4C6B-911C-9AB46F93F33E}" dt="2021-03-09T23:35:50.136" v="7692" actId="22"/>
          <ac:picMkLst>
            <pc:docMk/>
            <pc:sldMk cId="681715052" sldId="337"/>
            <ac:picMk id="5" creationId="{664C20BD-2B96-4BA2-80DF-C70343E91F1B}"/>
          </ac:picMkLst>
        </pc:picChg>
      </pc:sldChg>
      <pc:sldChg chg="addSp delSp modSp new mod setBg modNotesTx">
        <pc:chgData name="Weifeng Xu" userId="e7aed605-a3dd-4d5a-a692-a87037af107b" providerId="ADAL" clId="{1D211ED4-7871-4C6B-911C-9AB46F93F33E}" dt="2021-03-10T00:39:00.666" v="8018" actId="6549"/>
        <pc:sldMkLst>
          <pc:docMk/>
          <pc:sldMk cId="1335676447" sldId="338"/>
        </pc:sldMkLst>
        <pc:spChg chg="del mod">
          <ac:chgData name="Weifeng Xu" userId="e7aed605-a3dd-4d5a-a692-a87037af107b" providerId="ADAL" clId="{1D211ED4-7871-4C6B-911C-9AB46F93F33E}" dt="2021-03-10T00:36:54.428" v="8007" actId="478"/>
          <ac:spMkLst>
            <pc:docMk/>
            <pc:sldMk cId="1335676447" sldId="338"/>
            <ac:spMk id="2" creationId="{31661FE8-6831-40C8-A654-7A57FD4106CF}"/>
          </ac:spMkLst>
        </pc:spChg>
        <pc:spChg chg="add del">
          <ac:chgData name="Weifeng Xu" userId="e7aed605-a3dd-4d5a-a692-a87037af107b" providerId="ADAL" clId="{1D211ED4-7871-4C6B-911C-9AB46F93F33E}" dt="2021-03-10T00:07:15.325" v="7837" actId="26606"/>
          <ac:spMkLst>
            <pc:docMk/>
            <pc:sldMk cId="1335676447" sldId="338"/>
            <ac:spMk id="6" creationId="{D4771268-CB57-404A-9271-370EB28F6090}"/>
          </ac:spMkLst>
        </pc:spChg>
        <pc:spChg chg="add mod">
          <ac:chgData name="Weifeng Xu" userId="e7aed605-a3dd-4d5a-a692-a87037af107b" providerId="ADAL" clId="{1D211ED4-7871-4C6B-911C-9AB46F93F33E}" dt="2021-03-10T00:37:39.411" v="8016" actId="1076"/>
          <ac:spMkLst>
            <pc:docMk/>
            <pc:sldMk cId="1335676447" sldId="338"/>
            <ac:spMk id="8" creationId="{EBC6D6E7-898B-45E6-BD39-BC2157A481AA}"/>
          </ac:spMkLst>
        </pc:spChg>
        <pc:spChg chg="add del">
          <ac:chgData name="Weifeng Xu" userId="e7aed605-a3dd-4d5a-a692-a87037af107b" providerId="ADAL" clId="{1D211ED4-7871-4C6B-911C-9AB46F93F33E}" dt="2021-03-10T00:07:08.746" v="7835" actId="26606"/>
          <ac:spMkLst>
            <pc:docMk/>
            <pc:sldMk cId="1335676447" sldId="338"/>
            <ac:spMk id="9" creationId="{D4771268-CB57-404A-9271-370EB28F6090}"/>
          </ac:spMkLst>
        </pc:spChg>
        <pc:picChg chg="add mod">
          <ac:chgData name="Weifeng Xu" userId="e7aed605-a3dd-4d5a-a692-a87037af107b" providerId="ADAL" clId="{1D211ED4-7871-4C6B-911C-9AB46F93F33E}" dt="2021-03-10T00:37:39.411" v="8016" actId="1076"/>
          <ac:picMkLst>
            <pc:docMk/>
            <pc:sldMk cId="1335676447" sldId="338"/>
            <ac:picMk id="4" creationId="{50206C6F-014A-496A-8F02-63D1362B7E23}"/>
          </ac:picMkLst>
        </pc:picChg>
        <pc:cxnChg chg="add mod">
          <ac:chgData name="Weifeng Xu" userId="e7aed605-a3dd-4d5a-a692-a87037af107b" providerId="ADAL" clId="{1D211ED4-7871-4C6B-911C-9AB46F93F33E}" dt="2021-03-10T00:37:39.411" v="8016" actId="1076"/>
          <ac:cxnSpMkLst>
            <pc:docMk/>
            <pc:sldMk cId="1335676447" sldId="338"/>
            <ac:cxnSpMk id="7" creationId="{96799607-7883-4DAA-91CA-AEA10296311B}"/>
          </ac:cxnSpMkLst>
        </pc:cxnChg>
      </pc:sldChg>
      <pc:sldChg chg="addSp modSp new mod modNotesTx">
        <pc:chgData name="Weifeng Xu" userId="e7aed605-a3dd-4d5a-a692-a87037af107b" providerId="ADAL" clId="{1D211ED4-7871-4C6B-911C-9AB46F93F33E}" dt="2021-03-09T23:39:06.541" v="7711" actId="1076"/>
        <pc:sldMkLst>
          <pc:docMk/>
          <pc:sldMk cId="2586333343" sldId="339"/>
        </pc:sldMkLst>
        <pc:spChg chg="mod">
          <ac:chgData name="Weifeng Xu" userId="e7aed605-a3dd-4d5a-a692-a87037af107b" providerId="ADAL" clId="{1D211ED4-7871-4C6B-911C-9AB46F93F33E}" dt="2021-03-09T23:36:34.057" v="7708" actId="20577"/>
          <ac:spMkLst>
            <pc:docMk/>
            <pc:sldMk cId="2586333343" sldId="339"/>
            <ac:spMk id="2" creationId="{C058BD4B-382B-499E-BA90-007C03759AAC}"/>
          </ac:spMkLst>
        </pc:spChg>
        <pc:picChg chg="add mod">
          <ac:chgData name="Weifeng Xu" userId="e7aed605-a3dd-4d5a-a692-a87037af107b" providerId="ADAL" clId="{1D211ED4-7871-4C6B-911C-9AB46F93F33E}" dt="2021-03-09T23:39:06.541" v="7711" actId="1076"/>
          <ac:picMkLst>
            <pc:docMk/>
            <pc:sldMk cId="2586333343" sldId="339"/>
            <ac:picMk id="4" creationId="{91CCB992-6293-4CED-BFF1-877F6237F6E1}"/>
          </ac:picMkLst>
        </pc:picChg>
      </pc:sldChg>
      <pc:sldChg chg="addSp delSp new mod modClrScheme chgLayout">
        <pc:chgData name="Weifeng Xu" userId="e7aed605-a3dd-4d5a-a692-a87037af107b" providerId="ADAL" clId="{1D211ED4-7871-4C6B-911C-9AB46F93F33E}" dt="2021-03-09T23:41:08.842" v="7714" actId="22"/>
        <pc:sldMkLst>
          <pc:docMk/>
          <pc:sldMk cId="4252032283" sldId="340"/>
        </pc:sldMkLst>
        <pc:spChg chg="del">
          <ac:chgData name="Weifeng Xu" userId="e7aed605-a3dd-4d5a-a692-a87037af107b" providerId="ADAL" clId="{1D211ED4-7871-4C6B-911C-9AB46F93F33E}" dt="2021-03-09T23:39:37.104" v="7713" actId="700"/>
          <ac:spMkLst>
            <pc:docMk/>
            <pc:sldMk cId="4252032283" sldId="340"/>
            <ac:spMk id="2" creationId="{25B2D027-CE06-4EAA-A80E-3522929CBF99}"/>
          </ac:spMkLst>
        </pc:spChg>
        <pc:picChg chg="add">
          <ac:chgData name="Weifeng Xu" userId="e7aed605-a3dd-4d5a-a692-a87037af107b" providerId="ADAL" clId="{1D211ED4-7871-4C6B-911C-9AB46F93F33E}" dt="2021-03-09T23:41:08.842" v="7714" actId="22"/>
          <ac:picMkLst>
            <pc:docMk/>
            <pc:sldMk cId="4252032283" sldId="340"/>
            <ac:picMk id="4" creationId="{962224B5-B097-4169-BA4F-F393DCD05BBD}"/>
          </ac:picMkLst>
        </pc:picChg>
      </pc:sldChg>
      <pc:sldChg chg="addSp modSp new mod modNotesTx">
        <pc:chgData name="Weifeng Xu" userId="e7aed605-a3dd-4d5a-a692-a87037af107b" providerId="ADAL" clId="{1D211ED4-7871-4C6B-911C-9AB46F93F33E}" dt="2021-03-10T00:46:33.357" v="8152" actId="14100"/>
        <pc:sldMkLst>
          <pc:docMk/>
          <pc:sldMk cId="1448410883" sldId="341"/>
        </pc:sldMkLst>
        <pc:spChg chg="mod">
          <ac:chgData name="Weifeng Xu" userId="e7aed605-a3dd-4d5a-a692-a87037af107b" providerId="ADAL" clId="{1D211ED4-7871-4C6B-911C-9AB46F93F33E}" dt="2021-03-10T00:29:41.013" v="7941" actId="20577"/>
          <ac:spMkLst>
            <pc:docMk/>
            <pc:sldMk cId="1448410883" sldId="341"/>
            <ac:spMk id="2" creationId="{A985D801-D0D7-488D-90E3-99142FC49550}"/>
          </ac:spMkLst>
        </pc:spChg>
        <pc:spChg chg="add mod">
          <ac:chgData name="Weifeng Xu" userId="e7aed605-a3dd-4d5a-a692-a87037af107b" providerId="ADAL" clId="{1D211ED4-7871-4C6B-911C-9AB46F93F33E}" dt="2021-03-10T00:46:33.357" v="8152" actId="14100"/>
          <ac:spMkLst>
            <pc:docMk/>
            <pc:sldMk cId="1448410883" sldId="341"/>
            <ac:spMk id="5" creationId="{4ED4F3D1-8681-453E-A399-81AAFF99449F}"/>
          </ac:spMkLst>
        </pc:spChg>
        <pc:picChg chg="add mod">
          <ac:chgData name="Weifeng Xu" userId="e7aed605-a3dd-4d5a-a692-a87037af107b" providerId="ADAL" clId="{1D211ED4-7871-4C6B-911C-9AB46F93F33E}" dt="2021-03-10T00:44:48.399" v="8069" actId="14100"/>
          <ac:picMkLst>
            <pc:docMk/>
            <pc:sldMk cId="1448410883" sldId="341"/>
            <ac:picMk id="4" creationId="{B2C88AC2-1D27-4855-93DF-21FB565DED7B}"/>
          </ac:picMkLst>
        </pc:picChg>
      </pc:sldChg>
      <pc:sldChg chg="addSp modSp new mod ord modNotesTx">
        <pc:chgData name="Weifeng Xu" userId="e7aed605-a3dd-4d5a-a692-a87037af107b" providerId="ADAL" clId="{1D211ED4-7871-4C6B-911C-9AB46F93F33E}" dt="2021-03-10T00:41:53.260" v="8066" actId="114"/>
        <pc:sldMkLst>
          <pc:docMk/>
          <pc:sldMk cId="748360787" sldId="342"/>
        </pc:sldMkLst>
        <pc:spChg chg="mod">
          <ac:chgData name="Weifeng Xu" userId="e7aed605-a3dd-4d5a-a692-a87037af107b" providerId="ADAL" clId="{1D211ED4-7871-4C6B-911C-9AB46F93F33E}" dt="2021-03-10T00:41:01.508" v="8023" actId="114"/>
          <ac:spMkLst>
            <pc:docMk/>
            <pc:sldMk cId="748360787" sldId="342"/>
            <ac:spMk id="2" creationId="{963FFAC5-F2E8-41E1-B6B5-EDFB7B2F7B30}"/>
          </ac:spMkLst>
        </pc:spChg>
        <pc:spChg chg="add mod">
          <ac:chgData name="Weifeng Xu" userId="e7aed605-a3dd-4d5a-a692-a87037af107b" providerId="ADAL" clId="{1D211ED4-7871-4C6B-911C-9AB46F93F33E}" dt="2021-03-10T00:41:53.260" v="8066" actId="114"/>
          <ac:spMkLst>
            <pc:docMk/>
            <pc:sldMk cId="748360787" sldId="342"/>
            <ac:spMk id="5" creationId="{B355A7A8-ECBC-4D44-8B3A-615720420D21}"/>
          </ac:spMkLst>
        </pc:spChg>
        <pc:picChg chg="add mod">
          <ac:chgData name="Weifeng Xu" userId="e7aed605-a3dd-4d5a-a692-a87037af107b" providerId="ADAL" clId="{1D211ED4-7871-4C6B-911C-9AB46F93F33E}" dt="2021-03-10T00:40:40.560" v="8021" actId="14100"/>
          <ac:picMkLst>
            <pc:docMk/>
            <pc:sldMk cId="748360787" sldId="342"/>
            <ac:picMk id="4" creationId="{AF1C8989-5E17-4F7C-8A11-F1BB1BE58CE2}"/>
          </ac:picMkLst>
        </pc:picChg>
      </pc:sldChg>
      <pc:sldChg chg="addSp delSp modSp new mod modClrScheme chgLayout">
        <pc:chgData name="Weifeng Xu" userId="e7aed605-a3dd-4d5a-a692-a87037af107b" providerId="ADAL" clId="{1D211ED4-7871-4C6B-911C-9AB46F93F33E}" dt="2021-03-10T00:54:10.081" v="8201" actId="108"/>
        <pc:sldMkLst>
          <pc:docMk/>
          <pc:sldMk cId="2554020583" sldId="343"/>
        </pc:sldMkLst>
        <pc:spChg chg="del">
          <ac:chgData name="Weifeng Xu" userId="e7aed605-a3dd-4d5a-a692-a87037af107b" providerId="ADAL" clId="{1D211ED4-7871-4C6B-911C-9AB46F93F33E}" dt="2021-03-10T00:49:05.817" v="8155" actId="700"/>
          <ac:spMkLst>
            <pc:docMk/>
            <pc:sldMk cId="2554020583" sldId="343"/>
            <ac:spMk id="2" creationId="{C203E7F3-5EA4-43C8-9497-AC93BDCA7865}"/>
          </ac:spMkLst>
        </pc:spChg>
        <pc:spChg chg="add mod">
          <ac:chgData name="Weifeng Xu" userId="e7aed605-a3dd-4d5a-a692-a87037af107b" providerId="ADAL" clId="{1D211ED4-7871-4C6B-911C-9AB46F93F33E}" dt="2021-03-10T00:53:47.660" v="8188" actId="20577"/>
          <ac:spMkLst>
            <pc:docMk/>
            <pc:sldMk cId="2554020583" sldId="343"/>
            <ac:spMk id="5" creationId="{445814E8-5028-4BCB-8C0A-942D8337BED9}"/>
          </ac:spMkLst>
        </pc:spChg>
        <pc:spChg chg="add mod">
          <ac:chgData name="Weifeng Xu" userId="e7aed605-a3dd-4d5a-a692-a87037af107b" providerId="ADAL" clId="{1D211ED4-7871-4C6B-911C-9AB46F93F33E}" dt="2021-03-10T00:54:10.081" v="8201" actId="108"/>
          <ac:spMkLst>
            <pc:docMk/>
            <pc:sldMk cId="2554020583" sldId="343"/>
            <ac:spMk id="9" creationId="{C34A51C0-BA18-43F0-ABD0-DF05A7AE88AA}"/>
          </ac:spMkLst>
        </pc:spChg>
        <pc:picChg chg="add mod">
          <ac:chgData name="Weifeng Xu" userId="e7aed605-a3dd-4d5a-a692-a87037af107b" providerId="ADAL" clId="{1D211ED4-7871-4C6B-911C-9AB46F93F33E}" dt="2021-03-10T00:52:26.046" v="8170" actId="1076"/>
          <ac:picMkLst>
            <pc:docMk/>
            <pc:sldMk cId="2554020583" sldId="343"/>
            <ac:picMk id="4" creationId="{1BDB2B64-6471-42D3-82A6-7C2C2899D5CE}"/>
          </ac:picMkLst>
        </pc:picChg>
        <pc:cxnChg chg="add mod">
          <ac:chgData name="Weifeng Xu" userId="e7aed605-a3dd-4d5a-a692-a87037af107b" providerId="ADAL" clId="{1D211ED4-7871-4C6B-911C-9AB46F93F33E}" dt="2021-03-10T00:53:47.660" v="8188" actId="20577"/>
          <ac:cxnSpMkLst>
            <pc:docMk/>
            <pc:sldMk cId="2554020583" sldId="343"/>
            <ac:cxnSpMk id="7" creationId="{E751872B-B498-4EBD-9A40-035C80504124}"/>
          </ac:cxnSpMkLst>
        </pc:cxnChg>
        <pc:cxnChg chg="add mod">
          <ac:chgData name="Weifeng Xu" userId="e7aed605-a3dd-4d5a-a692-a87037af107b" providerId="ADAL" clId="{1D211ED4-7871-4C6B-911C-9AB46F93F33E}" dt="2021-03-10T00:54:04.489" v="8200" actId="14100"/>
          <ac:cxnSpMkLst>
            <pc:docMk/>
            <pc:sldMk cId="2554020583" sldId="343"/>
            <ac:cxnSpMk id="11" creationId="{D0D99A91-4094-432E-8984-840956B5B812}"/>
          </ac:cxnSpMkLst>
        </pc:cxnChg>
      </pc:sldChg>
      <pc:sldChg chg="addSp modSp new mod">
        <pc:chgData name="Weifeng Xu" userId="e7aed605-a3dd-4d5a-a692-a87037af107b" providerId="ADAL" clId="{1D211ED4-7871-4C6B-911C-9AB46F93F33E}" dt="2021-03-10T00:56:46.512" v="8211" actId="113"/>
        <pc:sldMkLst>
          <pc:docMk/>
          <pc:sldMk cId="2351942537" sldId="344"/>
        </pc:sldMkLst>
        <pc:spChg chg="add mod">
          <ac:chgData name="Weifeng Xu" userId="e7aed605-a3dd-4d5a-a692-a87037af107b" providerId="ADAL" clId="{1D211ED4-7871-4C6B-911C-9AB46F93F33E}" dt="2021-03-10T00:56:46.512" v="8211" actId="113"/>
          <ac:spMkLst>
            <pc:docMk/>
            <pc:sldMk cId="2351942537" sldId="344"/>
            <ac:spMk id="5" creationId="{1BD9C7FF-FD20-4DBB-9DF3-798453F2B79F}"/>
          </ac:spMkLst>
        </pc:spChg>
        <pc:picChg chg="add mod">
          <ac:chgData name="Weifeng Xu" userId="e7aed605-a3dd-4d5a-a692-a87037af107b" providerId="ADAL" clId="{1D211ED4-7871-4C6B-911C-9AB46F93F33E}" dt="2021-03-10T00:56:24.178" v="8206" actId="1076"/>
          <ac:picMkLst>
            <pc:docMk/>
            <pc:sldMk cId="2351942537" sldId="344"/>
            <ac:picMk id="3" creationId="{A1ED6B0D-678B-4C39-A65E-CBB81D3DD01E}"/>
          </ac:picMkLst>
        </pc:picChg>
      </pc:sldChg>
      <pc:sldChg chg="addSp modSp new mod">
        <pc:chgData name="Weifeng Xu" userId="e7aed605-a3dd-4d5a-a692-a87037af107b" providerId="ADAL" clId="{1D211ED4-7871-4C6B-911C-9AB46F93F33E}" dt="2021-03-10T00:58:29.059" v="8215" actId="1076"/>
        <pc:sldMkLst>
          <pc:docMk/>
          <pc:sldMk cId="2961832148" sldId="345"/>
        </pc:sldMkLst>
        <pc:picChg chg="add mod">
          <ac:chgData name="Weifeng Xu" userId="e7aed605-a3dd-4d5a-a692-a87037af107b" providerId="ADAL" clId="{1D211ED4-7871-4C6B-911C-9AB46F93F33E}" dt="2021-03-10T00:58:29.059" v="8215" actId="1076"/>
          <ac:picMkLst>
            <pc:docMk/>
            <pc:sldMk cId="2961832148" sldId="345"/>
            <ac:picMk id="3" creationId="{B3099015-8E34-4FF5-BDCA-C1E55D7D28F3}"/>
          </ac:picMkLst>
        </pc:picChg>
      </pc:sldChg>
      <pc:sldChg chg="addSp delSp modSp new mod modClrScheme chgLayout modNotesTx">
        <pc:chgData name="Weifeng Xu" userId="e7aed605-a3dd-4d5a-a692-a87037af107b" providerId="ADAL" clId="{1D211ED4-7871-4C6B-911C-9AB46F93F33E}" dt="2021-03-10T15:45:26.930" v="8701" actId="20577"/>
        <pc:sldMkLst>
          <pc:docMk/>
          <pc:sldMk cId="1408481161" sldId="346"/>
        </pc:sldMkLst>
        <pc:spChg chg="del">
          <ac:chgData name="Weifeng Xu" userId="e7aed605-a3dd-4d5a-a692-a87037af107b" providerId="ADAL" clId="{1D211ED4-7871-4C6B-911C-9AB46F93F33E}" dt="2021-03-10T14:21:22.653" v="8365" actId="700"/>
          <ac:spMkLst>
            <pc:docMk/>
            <pc:sldMk cId="1408481161" sldId="346"/>
            <ac:spMk id="2" creationId="{9291DEBB-175E-46DA-B71B-8C95EB9BD2B3}"/>
          </ac:spMkLst>
        </pc:spChg>
        <pc:spChg chg="add mod">
          <ac:chgData name="Weifeng Xu" userId="e7aed605-a3dd-4d5a-a692-a87037af107b" providerId="ADAL" clId="{1D211ED4-7871-4C6B-911C-9AB46F93F33E}" dt="2021-03-10T15:08:01.126" v="8511" actId="1076"/>
          <ac:spMkLst>
            <pc:docMk/>
            <pc:sldMk cId="1408481161" sldId="346"/>
            <ac:spMk id="5" creationId="{8CBD83FD-45C7-4B34-B55F-4F0B2AB9B311}"/>
          </ac:spMkLst>
        </pc:spChg>
        <pc:spChg chg="add mod">
          <ac:chgData name="Weifeng Xu" userId="e7aed605-a3dd-4d5a-a692-a87037af107b" providerId="ADAL" clId="{1D211ED4-7871-4C6B-911C-9AB46F93F33E}" dt="2021-03-10T15:08:01.126" v="8511" actId="1076"/>
          <ac:spMkLst>
            <pc:docMk/>
            <pc:sldMk cId="1408481161" sldId="346"/>
            <ac:spMk id="9" creationId="{E4536D50-D207-411E-AF5B-8DAE5C8EA820}"/>
          </ac:spMkLst>
        </pc:spChg>
        <pc:spChg chg="add mod">
          <ac:chgData name="Weifeng Xu" userId="e7aed605-a3dd-4d5a-a692-a87037af107b" providerId="ADAL" clId="{1D211ED4-7871-4C6B-911C-9AB46F93F33E}" dt="2021-03-10T15:34:21.347" v="8631" actId="207"/>
          <ac:spMkLst>
            <pc:docMk/>
            <pc:sldMk cId="1408481161" sldId="346"/>
            <ac:spMk id="27" creationId="{A112C62D-3B12-4D1C-8DB1-6B2CB0993708}"/>
          </ac:spMkLst>
        </pc:spChg>
        <pc:spChg chg="add mod">
          <ac:chgData name="Weifeng Xu" userId="e7aed605-a3dd-4d5a-a692-a87037af107b" providerId="ADAL" clId="{1D211ED4-7871-4C6B-911C-9AB46F93F33E}" dt="2021-03-10T15:34:25.081" v="8632" actId="207"/>
          <ac:spMkLst>
            <pc:docMk/>
            <pc:sldMk cId="1408481161" sldId="346"/>
            <ac:spMk id="30" creationId="{ED834594-EF2D-4DA1-8E7A-74AD2916BB89}"/>
          </ac:spMkLst>
        </pc:spChg>
        <pc:spChg chg="add mod">
          <ac:chgData name="Weifeng Xu" userId="e7aed605-a3dd-4d5a-a692-a87037af107b" providerId="ADAL" clId="{1D211ED4-7871-4C6B-911C-9AB46F93F33E}" dt="2021-03-10T15:26:33.068" v="8585" actId="20577"/>
          <ac:spMkLst>
            <pc:docMk/>
            <pc:sldMk cId="1408481161" sldId="346"/>
            <ac:spMk id="35" creationId="{A966AE2C-9609-462F-B3EE-15C54486E300}"/>
          </ac:spMkLst>
        </pc:spChg>
        <pc:spChg chg="add mod">
          <ac:chgData name="Weifeng Xu" userId="e7aed605-a3dd-4d5a-a692-a87037af107b" providerId="ADAL" clId="{1D211ED4-7871-4C6B-911C-9AB46F93F33E}" dt="2021-03-10T15:32:35.933" v="8628" actId="6549"/>
          <ac:spMkLst>
            <pc:docMk/>
            <pc:sldMk cId="1408481161" sldId="346"/>
            <ac:spMk id="43" creationId="{4D96CE77-8B51-40EF-AA74-4210E907CFAF}"/>
          </ac:spMkLst>
        </pc:spChg>
        <pc:spChg chg="add mod ord">
          <ac:chgData name="Weifeng Xu" userId="e7aed605-a3dd-4d5a-a692-a87037af107b" providerId="ADAL" clId="{1D211ED4-7871-4C6B-911C-9AB46F93F33E}" dt="2021-03-10T15:45:26.930" v="8701" actId="20577"/>
          <ac:spMkLst>
            <pc:docMk/>
            <pc:sldMk cId="1408481161" sldId="346"/>
            <ac:spMk id="47" creationId="{44379959-ADB6-4CA0-B5E1-F7E4EDBED422}"/>
          </ac:spMkLst>
        </pc:spChg>
        <pc:picChg chg="add mod">
          <ac:chgData name="Weifeng Xu" userId="e7aed605-a3dd-4d5a-a692-a87037af107b" providerId="ADAL" clId="{1D211ED4-7871-4C6B-911C-9AB46F93F33E}" dt="2021-03-10T15:08:01.126" v="8511" actId="1076"/>
          <ac:picMkLst>
            <pc:docMk/>
            <pc:sldMk cId="1408481161" sldId="346"/>
            <ac:picMk id="4" creationId="{FB3CC56C-BD37-42C4-9835-5E085D8B3872}"/>
          </ac:picMkLst>
        </pc:picChg>
        <pc:picChg chg="add mod">
          <ac:chgData name="Weifeng Xu" userId="e7aed605-a3dd-4d5a-a692-a87037af107b" providerId="ADAL" clId="{1D211ED4-7871-4C6B-911C-9AB46F93F33E}" dt="2021-03-10T15:13:14.119" v="8525" actId="1076"/>
          <ac:picMkLst>
            <pc:docMk/>
            <pc:sldMk cId="1408481161" sldId="346"/>
            <ac:picMk id="7" creationId="{09A564FE-EBF2-4334-A51C-F52BD954523B}"/>
          </ac:picMkLst>
        </pc:picChg>
        <pc:picChg chg="add mod">
          <ac:chgData name="Weifeng Xu" userId="e7aed605-a3dd-4d5a-a692-a87037af107b" providerId="ADAL" clId="{1D211ED4-7871-4C6B-911C-9AB46F93F33E}" dt="2021-03-10T15:08:01.126" v="8511" actId="1076"/>
          <ac:picMkLst>
            <pc:docMk/>
            <pc:sldMk cId="1408481161" sldId="346"/>
            <ac:picMk id="11" creationId="{D6DF6FE0-41AC-4C44-932F-84EBF02AED2B}"/>
          </ac:picMkLst>
        </pc:picChg>
        <pc:picChg chg="add mod">
          <ac:chgData name="Weifeng Xu" userId="e7aed605-a3dd-4d5a-a692-a87037af107b" providerId="ADAL" clId="{1D211ED4-7871-4C6B-911C-9AB46F93F33E}" dt="2021-03-10T15:44:56.694" v="8669" actId="1076"/>
          <ac:picMkLst>
            <pc:docMk/>
            <pc:sldMk cId="1408481161" sldId="346"/>
            <ac:picMk id="19" creationId="{10F45EBF-27F0-494A-9875-23E2B2046611}"/>
          </ac:picMkLst>
        </pc:picChg>
        <pc:cxnChg chg="add mod">
          <ac:chgData name="Weifeng Xu" userId="e7aed605-a3dd-4d5a-a692-a87037af107b" providerId="ADAL" clId="{1D211ED4-7871-4C6B-911C-9AB46F93F33E}" dt="2021-03-10T15:10:46.512" v="8519" actId="1582"/>
          <ac:cxnSpMkLst>
            <pc:docMk/>
            <pc:sldMk cId="1408481161" sldId="346"/>
            <ac:cxnSpMk id="13" creationId="{37DC1696-1F88-4C07-8BAC-6AE7C07AB3AE}"/>
          </ac:cxnSpMkLst>
        </pc:cxnChg>
        <pc:cxnChg chg="add mod">
          <ac:chgData name="Weifeng Xu" userId="e7aed605-a3dd-4d5a-a692-a87037af107b" providerId="ADAL" clId="{1D211ED4-7871-4C6B-911C-9AB46F93F33E}" dt="2021-03-10T15:10:52.597" v="8520" actId="1582"/>
          <ac:cxnSpMkLst>
            <pc:docMk/>
            <pc:sldMk cId="1408481161" sldId="346"/>
            <ac:cxnSpMk id="15" creationId="{1A1927F3-7639-4E0E-B3D2-CFB18A4AF12A}"/>
          </ac:cxnSpMkLst>
        </pc:cxnChg>
        <pc:cxnChg chg="add mod">
          <ac:chgData name="Weifeng Xu" userId="e7aed605-a3dd-4d5a-a692-a87037af107b" providerId="ADAL" clId="{1D211ED4-7871-4C6B-911C-9AB46F93F33E}" dt="2021-03-10T15:45:01.543" v="8670" actId="14100"/>
          <ac:cxnSpMkLst>
            <pc:docMk/>
            <pc:sldMk cId="1408481161" sldId="346"/>
            <ac:cxnSpMk id="21" creationId="{7FBF8B3E-4AEF-4FA5-933D-118134B2DC4C}"/>
          </ac:cxnSpMkLst>
        </pc:cxnChg>
        <pc:cxnChg chg="add mod">
          <ac:chgData name="Weifeng Xu" userId="e7aed605-a3dd-4d5a-a692-a87037af107b" providerId="ADAL" clId="{1D211ED4-7871-4C6B-911C-9AB46F93F33E}" dt="2021-03-10T15:13:17.054" v="8526" actId="14100"/>
          <ac:cxnSpMkLst>
            <pc:docMk/>
            <pc:sldMk cId="1408481161" sldId="346"/>
            <ac:cxnSpMk id="23" creationId="{ECD111E0-0DD1-4D91-8E10-7899C7DBBE16}"/>
          </ac:cxnSpMkLst>
        </pc:cxnChg>
        <pc:cxnChg chg="add mod">
          <ac:chgData name="Weifeng Xu" userId="e7aed605-a3dd-4d5a-a692-a87037af107b" providerId="ADAL" clId="{1D211ED4-7871-4C6B-911C-9AB46F93F33E}" dt="2021-03-10T15:15:35.698" v="8541" actId="14100"/>
          <ac:cxnSpMkLst>
            <pc:docMk/>
            <pc:sldMk cId="1408481161" sldId="346"/>
            <ac:cxnSpMk id="28" creationId="{096F7136-4EDE-4836-B17B-0F21B4A74DA4}"/>
          </ac:cxnSpMkLst>
        </pc:cxnChg>
        <pc:cxnChg chg="add mod">
          <ac:chgData name="Weifeng Xu" userId="e7aed605-a3dd-4d5a-a692-a87037af107b" providerId="ADAL" clId="{1D211ED4-7871-4C6B-911C-9AB46F93F33E}" dt="2021-03-10T15:18:02.509" v="8551" actId="14100"/>
          <ac:cxnSpMkLst>
            <pc:docMk/>
            <pc:sldMk cId="1408481161" sldId="346"/>
            <ac:cxnSpMk id="31" creationId="{27786371-C94A-4758-8944-DFCB66F57715}"/>
          </ac:cxnSpMkLst>
        </pc:cxnChg>
        <pc:cxnChg chg="add mod">
          <ac:chgData name="Weifeng Xu" userId="e7aed605-a3dd-4d5a-a692-a87037af107b" providerId="ADAL" clId="{1D211ED4-7871-4C6B-911C-9AB46F93F33E}" dt="2021-03-10T15:26:10.959" v="8567" actId="14100"/>
          <ac:cxnSpMkLst>
            <pc:docMk/>
            <pc:sldMk cId="1408481161" sldId="346"/>
            <ac:cxnSpMk id="36" creationId="{7F5C0BE5-132E-417B-84FD-67AB3A94C5D9}"/>
          </ac:cxnSpMkLst>
        </pc:cxnChg>
        <pc:cxnChg chg="add mod">
          <ac:chgData name="Weifeng Xu" userId="e7aed605-a3dd-4d5a-a692-a87037af107b" providerId="ADAL" clId="{1D211ED4-7871-4C6B-911C-9AB46F93F33E}" dt="2021-03-10T15:30:48.385" v="8598" actId="14100"/>
          <ac:cxnSpMkLst>
            <pc:docMk/>
            <pc:sldMk cId="1408481161" sldId="346"/>
            <ac:cxnSpMk id="44" creationId="{5278ED39-4F1E-4B31-AD04-2CCE190B112F}"/>
          </ac:cxnSpMkLst>
        </pc:cxnChg>
      </pc:sldChg>
      <pc:sldChg chg="addSp modSp new mod modNotesTx">
        <pc:chgData name="Weifeng Xu" userId="e7aed605-a3dd-4d5a-a692-a87037af107b" providerId="ADAL" clId="{1D211ED4-7871-4C6B-911C-9AB46F93F33E}" dt="2021-03-10T15:50:41.596" v="8711" actId="14100"/>
        <pc:sldMkLst>
          <pc:docMk/>
          <pc:sldMk cId="625091532" sldId="347"/>
        </pc:sldMkLst>
        <pc:spChg chg="mod">
          <ac:chgData name="Weifeng Xu" userId="e7aed605-a3dd-4d5a-a692-a87037af107b" providerId="ADAL" clId="{1D211ED4-7871-4C6B-911C-9AB46F93F33E}" dt="2021-03-10T15:41:33.570" v="8664"/>
          <ac:spMkLst>
            <pc:docMk/>
            <pc:sldMk cId="625091532" sldId="347"/>
            <ac:spMk id="2" creationId="{5CEB6652-7902-4DB3-8F7C-848326B54CB4}"/>
          </ac:spMkLst>
        </pc:spChg>
        <pc:picChg chg="add mod">
          <ac:chgData name="Weifeng Xu" userId="e7aed605-a3dd-4d5a-a692-a87037af107b" providerId="ADAL" clId="{1D211ED4-7871-4C6B-911C-9AB46F93F33E}" dt="2021-03-10T15:42:12.865" v="8667" actId="1076"/>
          <ac:picMkLst>
            <pc:docMk/>
            <pc:sldMk cId="625091532" sldId="347"/>
            <ac:picMk id="4" creationId="{3AA368D8-106F-4036-9305-D9BF642D2580}"/>
          </ac:picMkLst>
        </pc:picChg>
        <pc:picChg chg="add mod">
          <ac:chgData name="Weifeng Xu" userId="e7aed605-a3dd-4d5a-a692-a87037af107b" providerId="ADAL" clId="{1D211ED4-7871-4C6B-911C-9AB46F93F33E}" dt="2021-03-10T15:49:58.586" v="8707" actId="1076"/>
          <ac:picMkLst>
            <pc:docMk/>
            <pc:sldMk cId="625091532" sldId="347"/>
            <ac:picMk id="5" creationId="{611DF31A-1029-4FDA-992A-6DD44264FD3A}"/>
          </ac:picMkLst>
        </pc:picChg>
        <pc:cxnChg chg="add mod">
          <ac:chgData name="Weifeng Xu" userId="e7aed605-a3dd-4d5a-a692-a87037af107b" providerId="ADAL" clId="{1D211ED4-7871-4C6B-911C-9AB46F93F33E}" dt="2021-03-10T15:50:41.596" v="8711" actId="14100"/>
          <ac:cxnSpMkLst>
            <pc:docMk/>
            <pc:sldMk cId="625091532" sldId="347"/>
            <ac:cxnSpMk id="7" creationId="{615A17D2-B694-4591-8097-9A610DB86E71}"/>
          </ac:cxnSpMkLst>
        </pc:cxnChg>
      </pc:sldChg>
      <pc:sldChg chg="addSp delSp modSp new mod setBg modNotesTx">
        <pc:chgData name="Weifeng Xu" userId="e7aed605-a3dd-4d5a-a692-a87037af107b" providerId="ADAL" clId="{1D211ED4-7871-4C6B-911C-9AB46F93F33E}" dt="2021-03-10T16:23:56.884" v="8849" actId="14100"/>
        <pc:sldMkLst>
          <pc:docMk/>
          <pc:sldMk cId="2546093945" sldId="348"/>
        </pc:sldMkLst>
        <pc:spChg chg="mod">
          <ac:chgData name="Weifeng Xu" userId="e7aed605-a3dd-4d5a-a692-a87037af107b" providerId="ADAL" clId="{1D211ED4-7871-4C6B-911C-9AB46F93F33E}" dt="2021-03-10T16:20:54.278" v="8743" actId="26606"/>
          <ac:spMkLst>
            <pc:docMk/>
            <pc:sldMk cId="2546093945" sldId="348"/>
            <ac:spMk id="2" creationId="{CA1A6FA0-F6A4-4779-9526-0C35F6E4EBC3}"/>
          </ac:spMkLst>
        </pc:spChg>
        <pc:spChg chg="add del">
          <ac:chgData name="Weifeng Xu" userId="e7aed605-a3dd-4d5a-a692-a87037af107b" providerId="ADAL" clId="{1D211ED4-7871-4C6B-911C-9AB46F93F33E}" dt="2021-03-10T16:20:46.080" v="8736" actId="26606"/>
          <ac:spMkLst>
            <pc:docMk/>
            <pc:sldMk cId="2546093945" sldId="348"/>
            <ac:spMk id="9" creationId="{1707FC24-6981-43D9-B525-C7832BA22463}"/>
          </ac:spMkLst>
        </pc:spChg>
        <pc:spChg chg="add del">
          <ac:chgData name="Weifeng Xu" userId="e7aed605-a3dd-4d5a-a692-a87037af107b" providerId="ADAL" clId="{1D211ED4-7871-4C6B-911C-9AB46F93F33E}" dt="2021-03-10T16:20:48.696" v="8738" actId="26606"/>
          <ac:spMkLst>
            <pc:docMk/>
            <pc:sldMk cId="2546093945" sldId="348"/>
            <ac:spMk id="11" creationId="{D4771268-CB57-404A-9271-370EB28F6090}"/>
          </ac:spMkLst>
        </pc:spChg>
        <pc:spChg chg="add mod">
          <ac:chgData name="Weifeng Xu" userId="e7aed605-a3dd-4d5a-a692-a87037af107b" providerId="ADAL" clId="{1D211ED4-7871-4C6B-911C-9AB46F93F33E}" dt="2021-03-10T16:22:13.826" v="8753" actId="1076"/>
          <ac:spMkLst>
            <pc:docMk/>
            <pc:sldMk cId="2546093945" sldId="348"/>
            <ac:spMk id="12" creationId="{F0EA8340-E583-4271-B3A8-14DF7AA613C3}"/>
          </ac:spMkLst>
        </pc:spChg>
        <pc:spChg chg="add del">
          <ac:chgData name="Weifeng Xu" userId="e7aed605-a3dd-4d5a-a692-a87037af107b" providerId="ADAL" clId="{1D211ED4-7871-4C6B-911C-9AB46F93F33E}" dt="2021-03-10T16:20:51.934" v="8740" actId="26606"/>
          <ac:spMkLst>
            <pc:docMk/>
            <pc:sldMk cId="2546093945" sldId="348"/>
            <ac:spMk id="13" creationId="{1707FC24-6981-43D9-B525-C7832BA22463}"/>
          </ac:spMkLst>
        </pc:spChg>
        <pc:spChg chg="add mod">
          <ac:chgData name="Weifeng Xu" userId="e7aed605-a3dd-4d5a-a692-a87037af107b" providerId="ADAL" clId="{1D211ED4-7871-4C6B-911C-9AB46F93F33E}" dt="2021-03-10T16:23:56.884" v="8849" actId="14100"/>
          <ac:spMkLst>
            <pc:docMk/>
            <pc:sldMk cId="2546093945" sldId="348"/>
            <ac:spMk id="14" creationId="{42F42A6B-19F3-4337-A762-33925CFF4A6B}"/>
          </ac:spMkLst>
        </pc:spChg>
        <pc:spChg chg="add del">
          <ac:chgData name="Weifeng Xu" userId="e7aed605-a3dd-4d5a-a692-a87037af107b" providerId="ADAL" clId="{1D211ED4-7871-4C6B-911C-9AB46F93F33E}" dt="2021-03-10T16:20:54.275" v="8742" actId="26606"/>
          <ac:spMkLst>
            <pc:docMk/>
            <pc:sldMk cId="2546093945" sldId="348"/>
            <ac:spMk id="15" creationId="{D12DDE76-C203-4047-9998-63900085B5E8}"/>
          </ac:spMkLst>
        </pc:spChg>
        <pc:spChg chg="add">
          <ac:chgData name="Weifeng Xu" userId="e7aed605-a3dd-4d5a-a692-a87037af107b" providerId="ADAL" clId="{1D211ED4-7871-4C6B-911C-9AB46F93F33E}" dt="2021-03-10T16:20:54.278" v="8743" actId="26606"/>
          <ac:spMkLst>
            <pc:docMk/>
            <pc:sldMk cId="2546093945" sldId="348"/>
            <ac:spMk id="17" creationId="{1707FC24-6981-43D9-B525-C7832BA22463}"/>
          </ac:spMkLst>
        </pc:spChg>
        <pc:picChg chg="add mod">
          <ac:chgData name="Weifeng Xu" userId="e7aed605-a3dd-4d5a-a692-a87037af107b" providerId="ADAL" clId="{1D211ED4-7871-4C6B-911C-9AB46F93F33E}" dt="2021-03-10T16:21:46.307" v="8745" actId="27614"/>
          <ac:picMkLst>
            <pc:docMk/>
            <pc:sldMk cId="2546093945" sldId="348"/>
            <ac:picMk id="4" creationId="{01EDCA88-220F-4735-BE27-53451786DC0C}"/>
          </ac:picMkLst>
        </pc:picChg>
      </pc:sldChg>
      <pc:sldChg chg="addSp delSp modSp new mod modClrScheme chgLayout">
        <pc:chgData name="Weifeng Xu" userId="e7aed605-a3dd-4d5a-a692-a87037af107b" providerId="ADAL" clId="{1D211ED4-7871-4C6B-911C-9AB46F93F33E}" dt="2021-03-10T20:08:42.029" v="9050" actId="1076"/>
        <pc:sldMkLst>
          <pc:docMk/>
          <pc:sldMk cId="1515568412" sldId="349"/>
        </pc:sldMkLst>
        <pc:spChg chg="del">
          <ac:chgData name="Weifeng Xu" userId="e7aed605-a3dd-4d5a-a692-a87037af107b" providerId="ADAL" clId="{1D211ED4-7871-4C6B-911C-9AB46F93F33E}" dt="2021-03-10T16:26:40.782" v="8851" actId="700"/>
          <ac:spMkLst>
            <pc:docMk/>
            <pc:sldMk cId="1515568412" sldId="349"/>
            <ac:spMk id="2" creationId="{C0C333B5-8F3C-4AC9-A0B0-DEAF72F08902}"/>
          </ac:spMkLst>
        </pc:spChg>
        <pc:picChg chg="add mod">
          <ac:chgData name="Weifeng Xu" userId="e7aed605-a3dd-4d5a-a692-a87037af107b" providerId="ADAL" clId="{1D211ED4-7871-4C6B-911C-9AB46F93F33E}" dt="2021-03-10T20:08:42.029" v="9050" actId="1076"/>
          <ac:picMkLst>
            <pc:docMk/>
            <pc:sldMk cId="1515568412" sldId="349"/>
            <ac:picMk id="4" creationId="{5B2E15E4-C15A-47A5-B45F-050804FF0D27}"/>
          </ac:picMkLst>
        </pc:picChg>
        <pc:picChg chg="add mod">
          <ac:chgData name="Weifeng Xu" userId="e7aed605-a3dd-4d5a-a692-a87037af107b" providerId="ADAL" clId="{1D211ED4-7871-4C6B-911C-9AB46F93F33E}" dt="2021-03-10T20:08:42.029" v="9050" actId="1076"/>
          <ac:picMkLst>
            <pc:docMk/>
            <pc:sldMk cId="1515568412" sldId="349"/>
            <ac:picMk id="6" creationId="{13459E70-51CD-40B9-96B9-82D8E2FF5B82}"/>
          </ac:picMkLst>
        </pc:picChg>
        <pc:picChg chg="add mod">
          <ac:chgData name="Weifeng Xu" userId="e7aed605-a3dd-4d5a-a692-a87037af107b" providerId="ADAL" clId="{1D211ED4-7871-4C6B-911C-9AB46F93F33E}" dt="2021-03-10T20:08:42.029" v="9050" actId="1076"/>
          <ac:picMkLst>
            <pc:docMk/>
            <pc:sldMk cId="1515568412" sldId="349"/>
            <ac:picMk id="8" creationId="{12BB9417-14AF-4D52-89F7-F94A26C5EE35}"/>
          </ac:picMkLst>
        </pc:picChg>
        <pc:picChg chg="add mod">
          <ac:chgData name="Weifeng Xu" userId="e7aed605-a3dd-4d5a-a692-a87037af107b" providerId="ADAL" clId="{1D211ED4-7871-4C6B-911C-9AB46F93F33E}" dt="2021-03-10T20:08:42.029" v="9050" actId="1076"/>
          <ac:picMkLst>
            <pc:docMk/>
            <pc:sldMk cId="1515568412" sldId="349"/>
            <ac:picMk id="10" creationId="{430109B6-6427-4AF3-BE99-38610C33F02B}"/>
          </ac:picMkLst>
        </pc:picChg>
        <pc:picChg chg="add mod">
          <ac:chgData name="Weifeng Xu" userId="e7aed605-a3dd-4d5a-a692-a87037af107b" providerId="ADAL" clId="{1D211ED4-7871-4C6B-911C-9AB46F93F33E}" dt="2021-03-10T20:08:42.029" v="9050" actId="1076"/>
          <ac:picMkLst>
            <pc:docMk/>
            <pc:sldMk cId="1515568412" sldId="349"/>
            <ac:picMk id="12" creationId="{B6CA7C3B-F21C-4CB5-8426-990EA3A0061B}"/>
          </ac:picMkLst>
        </pc:picChg>
        <pc:picChg chg="add mod">
          <ac:chgData name="Weifeng Xu" userId="e7aed605-a3dd-4d5a-a692-a87037af107b" providerId="ADAL" clId="{1D211ED4-7871-4C6B-911C-9AB46F93F33E}" dt="2021-03-10T20:08:32.337" v="9048" actId="552"/>
          <ac:picMkLst>
            <pc:docMk/>
            <pc:sldMk cId="1515568412" sldId="349"/>
            <ac:picMk id="14" creationId="{0FD938F9-583A-415D-8624-7E98F5C3450F}"/>
          </ac:picMkLst>
        </pc:picChg>
        <pc:picChg chg="add mod">
          <ac:chgData name="Weifeng Xu" userId="e7aed605-a3dd-4d5a-a692-a87037af107b" providerId="ADAL" clId="{1D211ED4-7871-4C6B-911C-9AB46F93F33E}" dt="2021-03-10T20:08:32.337" v="9048" actId="552"/>
          <ac:picMkLst>
            <pc:docMk/>
            <pc:sldMk cId="1515568412" sldId="349"/>
            <ac:picMk id="16" creationId="{CA565D20-0575-4CA6-93C8-7AD507F91DBA}"/>
          </ac:picMkLst>
        </pc:picChg>
        <pc:picChg chg="add mod">
          <ac:chgData name="Weifeng Xu" userId="e7aed605-a3dd-4d5a-a692-a87037af107b" providerId="ADAL" clId="{1D211ED4-7871-4C6B-911C-9AB46F93F33E}" dt="2021-03-10T20:08:05.493" v="9039" actId="1076"/>
          <ac:picMkLst>
            <pc:docMk/>
            <pc:sldMk cId="1515568412" sldId="349"/>
            <ac:picMk id="18" creationId="{4888EE70-D35F-4DFF-B2A0-9B8180A0C5DA}"/>
          </ac:picMkLst>
        </pc:picChg>
        <pc:picChg chg="add mod">
          <ac:chgData name="Weifeng Xu" userId="e7aed605-a3dd-4d5a-a692-a87037af107b" providerId="ADAL" clId="{1D211ED4-7871-4C6B-911C-9AB46F93F33E}" dt="2021-03-10T20:08:32.337" v="9048" actId="552"/>
          <ac:picMkLst>
            <pc:docMk/>
            <pc:sldMk cId="1515568412" sldId="349"/>
            <ac:picMk id="20" creationId="{167C8518-7C7F-47D3-A388-D48EFA822FF3}"/>
          </ac:picMkLst>
        </pc:picChg>
        <pc:picChg chg="add mod">
          <ac:chgData name="Weifeng Xu" userId="e7aed605-a3dd-4d5a-a692-a87037af107b" providerId="ADAL" clId="{1D211ED4-7871-4C6B-911C-9AB46F93F33E}" dt="2021-03-10T20:08:32.337" v="9048" actId="552"/>
          <ac:picMkLst>
            <pc:docMk/>
            <pc:sldMk cId="1515568412" sldId="349"/>
            <ac:picMk id="22" creationId="{19DA910E-75D1-4768-BFE7-A75FFC627F71}"/>
          </ac:picMkLst>
        </pc:picChg>
        <pc:picChg chg="add mod">
          <ac:chgData name="Weifeng Xu" userId="e7aed605-a3dd-4d5a-a692-a87037af107b" providerId="ADAL" clId="{1D211ED4-7871-4C6B-911C-9AB46F93F33E}" dt="2021-03-10T20:08:25.369" v="9047" actId="552"/>
          <ac:picMkLst>
            <pc:docMk/>
            <pc:sldMk cId="1515568412" sldId="349"/>
            <ac:picMk id="24" creationId="{C6807EDB-4546-41B3-A956-3E9A68C733F1}"/>
          </ac:picMkLst>
        </pc:picChg>
        <pc:picChg chg="add mod">
          <ac:chgData name="Weifeng Xu" userId="e7aed605-a3dd-4d5a-a692-a87037af107b" providerId="ADAL" clId="{1D211ED4-7871-4C6B-911C-9AB46F93F33E}" dt="2021-03-10T20:08:25.369" v="9047" actId="552"/>
          <ac:picMkLst>
            <pc:docMk/>
            <pc:sldMk cId="1515568412" sldId="349"/>
            <ac:picMk id="26" creationId="{A16B38A7-E21E-42F1-851F-03BC6C7705D4}"/>
          </ac:picMkLst>
        </pc:picChg>
        <pc:picChg chg="add mod">
          <ac:chgData name="Weifeng Xu" userId="e7aed605-a3dd-4d5a-a692-a87037af107b" providerId="ADAL" clId="{1D211ED4-7871-4C6B-911C-9AB46F93F33E}" dt="2021-03-10T20:08:25.369" v="9047" actId="552"/>
          <ac:picMkLst>
            <pc:docMk/>
            <pc:sldMk cId="1515568412" sldId="349"/>
            <ac:picMk id="28" creationId="{4E94A2A3-FDD3-4099-9D6A-15FB6B0DC88A}"/>
          </ac:picMkLst>
        </pc:picChg>
        <pc:picChg chg="add mod">
          <ac:chgData name="Weifeng Xu" userId="e7aed605-a3dd-4d5a-a692-a87037af107b" providerId="ADAL" clId="{1D211ED4-7871-4C6B-911C-9AB46F93F33E}" dt="2021-03-10T20:08:25.369" v="9047" actId="552"/>
          <ac:picMkLst>
            <pc:docMk/>
            <pc:sldMk cId="1515568412" sldId="349"/>
            <ac:picMk id="30" creationId="{3C6C509B-322E-461C-AAA5-36E831450316}"/>
          </ac:picMkLst>
        </pc:picChg>
        <pc:picChg chg="add mod">
          <ac:chgData name="Weifeng Xu" userId="e7aed605-a3dd-4d5a-a692-a87037af107b" providerId="ADAL" clId="{1D211ED4-7871-4C6B-911C-9AB46F93F33E}" dt="2021-03-10T20:08:25.369" v="9047" actId="552"/>
          <ac:picMkLst>
            <pc:docMk/>
            <pc:sldMk cId="1515568412" sldId="349"/>
            <ac:picMk id="32" creationId="{6D0CB675-CEFF-4E30-8C99-54F887E12AAA}"/>
          </ac:picMkLst>
        </pc:picChg>
      </pc:sldChg>
      <pc:sldChg chg="addSp delSp modSp new mod modNotesTx">
        <pc:chgData name="Weifeng Xu" userId="e7aed605-a3dd-4d5a-a692-a87037af107b" providerId="ADAL" clId="{1D211ED4-7871-4C6B-911C-9AB46F93F33E}" dt="2021-03-10T20:07:53.846" v="9036" actId="1076"/>
        <pc:sldMkLst>
          <pc:docMk/>
          <pc:sldMk cId="2154313564" sldId="350"/>
        </pc:sldMkLst>
        <pc:picChg chg="add mod">
          <ac:chgData name="Weifeng Xu" userId="e7aed605-a3dd-4d5a-a692-a87037af107b" providerId="ADAL" clId="{1D211ED4-7871-4C6B-911C-9AB46F93F33E}" dt="2021-03-10T20:07:53.846" v="9036" actId="1076"/>
          <ac:picMkLst>
            <pc:docMk/>
            <pc:sldMk cId="2154313564" sldId="350"/>
            <ac:picMk id="3" creationId="{EA75CD3E-0427-4B86-AF3D-DDC8BDFF28E6}"/>
          </ac:picMkLst>
        </pc:picChg>
        <pc:picChg chg="add mod">
          <ac:chgData name="Weifeng Xu" userId="e7aed605-a3dd-4d5a-a692-a87037af107b" providerId="ADAL" clId="{1D211ED4-7871-4C6B-911C-9AB46F93F33E}" dt="2021-03-10T20:07:53.846" v="9036" actId="1076"/>
          <ac:picMkLst>
            <pc:docMk/>
            <pc:sldMk cId="2154313564" sldId="350"/>
            <ac:picMk id="5" creationId="{52643EBD-F73D-4138-B639-2E1B240A673D}"/>
          </ac:picMkLst>
        </pc:picChg>
        <pc:picChg chg="add mod">
          <ac:chgData name="Weifeng Xu" userId="e7aed605-a3dd-4d5a-a692-a87037af107b" providerId="ADAL" clId="{1D211ED4-7871-4C6B-911C-9AB46F93F33E}" dt="2021-03-10T20:07:53.846" v="9036" actId="1076"/>
          <ac:picMkLst>
            <pc:docMk/>
            <pc:sldMk cId="2154313564" sldId="350"/>
            <ac:picMk id="7" creationId="{28213DAD-BA21-4AC3-9140-C33FD389756D}"/>
          </ac:picMkLst>
        </pc:picChg>
        <pc:picChg chg="add mod">
          <ac:chgData name="Weifeng Xu" userId="e7aed605-a3dd-4d5a-a692-a87037af107b" providerId="ADAL" clId="{1D211ED4-7871-4C6B-911C-9AB46F93F33E}" dt="2021-03-10T20:07:53.846" v="9036" actId="1076"/>
          <ac:picMkLst>
            <pc:docMk/>
            <pc:sldMk cId="2154313564" sldId="350"/>
            <ac:picMk id="9" creationId="{05D1E1CC-B692-4C72-9720-2A56A186942C}"/>
          </ac:picMkLst>
        </pc:picChg>
        <pc:picChg chg="add del">
          <ac:chgData name="Weifeng Xu" userId="e7aed605-a3dd-4d5a-a692-a87037af107b" providerId="ADAL" clId="{1D211ED4-7871-4C6B-911C-9AB46F93F33E}" dt="2021-03-10T19:51:26.717" v="8979" actId="22"/>
          <ac:picMkLst>
            <pc:docMk/>
            <pc:sldMk cId="2154313564" sldId="350"/>
            <ac:picMk id="11" creationId="{A53D907A-9C97-4941-B2E4-6D1FD557B210}"/>
          </ac:picMkLst>
        </pc:picChg>
        <pc:picChg chg="add mod">
          <ac:chgData name="Weifeng Xu" userId="e7aed605-a3dd-4d5a-a692-a87037af107b" providerId="ADAL" clId="{1D211ED4-7871-4C6B-911C-9AB46F93F33E}" dt="2021-03-10T20:07:33.361" v="9034" actId="552"/>
          <ac:picMkLst>
            <pc:docMk/>
            <pc:sldMk cId="2154313564" sldId="350"/>
            <ac:picMk id="13" creationId="{A50DD3F4-26BE-47E1-8DBA-FE0557AFE88E}"/>
          </ac:picMkLst>
        </pc:picChg>
        <pc:picChg chg="add mod">
          <ac:chgData name="Weifeng Xu" userId="e7aed605-a3dd-4d5a-a692-a87037af107b" providerId="ADAL" clId="{1D211ED4-7871-4C6B-911C-9AB46F93F33E}" dt="2021-03-10T20:07:33.361" v="9034" actId="552"/>
          <ac:picMkLst>
            <pc:docMk/>
            <pc:sldMk cId="2154313564" sldId="350"/>
            <ac:picMk id="15" creationId="{DDB4482A-6828-4BDA-9331-3308669E5487}"/>
          </ac:picMkLst>
        </pc:picChg>
        <pc:picChg chg="add mod">
          <ac:chgData name="Weifeng Xu" userId="e7aed605-a3dd-4d5a-a692-a87037af107b" providerId="ADAL" clId="{1D211ED4-7871-4C6B-911C-9AB46F93F33E}" dt="2021-03-10T20:07:33.361" v="9034" actId="552"/>
          <ac:picMkLst>
            <pc:docMk/>
            <pc:sldMk cId="2154313564" sldId="350"/>
            <ac:picMk id="17" creationId="{8402037D-7F24-4DC5-A463-A78326D4CEA7}"/>
          </ac:picMkLst>
        </pc:picChg>
        <pc:picChg chg="add mod">
          <ac:chgData name="Weifeng Xu" userId="e7aed605-a3dd-4d5a-a692-a87037af107b" providerId="ADAL" clId="{1D211ED4-7871-4C6B-911C-9AB46F93F33E}" dt="2021-03-10T20:07:33.361" v="9034" actId="552"/>
          <ac:picMkLst>
            <pc:docMk/>
            <pc:sldMk cId="2154313564" sldId="350"/>
            <ac:picMk id="19" creationId="{A30B0EBA-0DE5-4923-8A00-2F5A66EF5C00}"/>
          </ac:picMkLst>
        </pc:picChg>
        <pc:picChg chg="add mod">
          <ac:chgData name="Weifeng Xu" userId="e7aed605-a3dd-4d5a-a692-a87037af107b" providerId="ADAL" clId="{1D211ED4-7871-4C6B-911C-9AB46F93F33E}" dt="2021-03-10T20:07:33.361" v="9034" actId="552"/>
          <ac:picMkLst>
            <pc:docMk/>
            <pc:sldMk cId="2154313564" sldId="350"/>
            <ac:picMk id="21" creationId="{BD985D38-5AB9-4AD7-99F8-D949F5322422}"/>
          </ac:picMkLst>
        </pc:picChg>
        <pc:picChg chg="add mod">
          <ac:chgData name="Weifeng Xu" userId="e7aed605-a3dd-4d5a-a692-a87037af107b" providerId="ADAL" clId="{1D211ED4-7871-4C6B-911C-9AB46F93F33E}" dt="2021-03-10T20:07:24.524" v="9033" actId="552"/>
          <ac:picMkLst>
            <pc:docMk/>
            <pc:sldMk cId="2154313564" sldId="350"/>
            <ac:picMk id="23" creationId="{F6D9BB03-011D-469A-9DBF-737241CFF428}"/>
          </ac:picMkLst>
        </pc:picChg>
        <pc:picChg chg="add mod">
          <ac:chgData name="Weifeng Xu" userId="e7aed605-a3dd-4d5a-a692-a87037af107b" providerId="ADAL" clId="{1D211ED4-7871-4C6B-911C-9AB46F93F33E}" dt="2021-03-10T20:07:24.524" v="9033" actId="552"/>
          <ac:picMkLst>
            <pc:docMk/>
            <pc:sldMk cId="2154313564" sldId="350"/>
            <ac:picMk id="25" creationId="{EC6247DC-3619-40DE-B256-B941E82286E0}"/>
          </ac:picMkLst>
        </pc:picChg>
        <pc:picChg chg="add mod">
          <ac:chgData name="Weifeng Xu" userId="e7aed605-a3dd-4d5a-a692-a87037af107b" providerId="ADAL" clId="{1D211ED4-7871-4C6B-911C-9AB46F93F33E}" dt="2021-03-10T20:07:24.524" v="9033" actId="552"/>
          <ac:picMkLst>
            <pc:docMk/>
            <pc:sldMk cId="2154313564" sldId="350"/>
            <ac:picMk id="27" creationId="{EF8907EA-05B8-4CB6-ADC7-851BF2437CF9}"/>
          </ac:picMkLst>
        </pc:picChg>
        <pc:picChg chg="add mod">
          <ac:chgData name="Weifeng Xu" userId="e7aed605-a3dd-4d5a-a692-a87037af107b" providerId="ADAL" clId="{1D211ED4-7871-4C6B-911C-9AB46F93F33E}" dt="2021-03-10T20:07:24.524" v="9033" actId="552"/>
          <ac:picMkLst>
            <pc:docMk/>
            <pc:sldMk cId="2154313564" sldId="350"/>
            <ac:picMk id="29" creationId="{FA3DB407-E876-4E1C-8549-5B6CD5D3031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C58FBA-F120-4F46-9A72-356386776EFC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CF5F1EB-AA72-4A49-ABF2-D5C852332B8C}">
      <dgm:prSet/>
      <dgm:spPr/>
      <dgm:t>
        <a:bodyPr/>
        <a:lstStyle/>
        <a:p>
          <a:r>
            <a:rPr lang="en-US" dirty="0"/>
            <a:t>Track App Installer</a:t>
          </a:r>
        </a:p>
      </dgm:t>
    </dgm:pt>
    <dgm:pt modelId="{9815311E-424F-460D-BEF4-B302ACB009A0}" type="parTrans" cxnId="{EC5C57A4-D372-44B7-9BBF-D1AD1437757F}">
      <dgm:prSet/>
      <dgm:spPr/>
      <dgm:t>
        <a:bodyPr/>
        <a:lstStyle/>
        <a:p>
          <a:endParaRPr lang="en-US"/>
        </a:p>
      </dgm:t>
    </dgm:pt>
    <dgm:pt modelId="{C15016C7-3C6F-41FC-AF04-B6DDA684BC0E}" type="sibTrans" cxnId="{EC5C57A4-D372-44B7-9BBF-D1AD1437757F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54BDF9F0-4ED2-4531-BDCA-BAE0B2969221}">
      <dgm:prSet/>
      <dgm:spPr/>
      <dgm:t>
        <a:bodyPr/>
        <a:lstStyle/>
        <a:p>
          <a:r>
            <a:rPr lang="en-US" dirty="0"/>
            <a:t>Find Purchased Apps</a:t>
          </a:r>
        </a:p>
      </dgm:t>
    </dgm:pt>
    <dgm:pt modelId="{DC948BC9-7BF4-4B29-B5D6-FA9BFEA069D6}" type="parTrans" cxnId="{09F4927D-E2BB-4D87-922E-F22F9A8759F1}">
      <dgm:prSet/>
      <dgm:spPr/>
      <dgm:t>
        <a:bodyPr/>
        <a:lstStyle/>
        <a:p>
          <a:endParaRPr lang="en-US"/>
        </a:p>
      </dgm:t>
    </dgm:pt>
    <dgm:pt modelId="{EE051F73-5A0F-4A48-ACAE-854171AD2A15}" type="sibTrans" cxnId="{09F4927D-E2BB-4D87-922E-F22F9A8759F1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064AE637-1019-4E31-87F3-A49AE7B787FD}">
      <dgm:prSet/>
      <dgm:spPr/>
      <dgm:t>
        <a:bodyPr/>
        <a:lstStyle/>
        <a:p>
          <a:r>
            <a:rPr lang="en-US" dirty="0"/>
            <a:t>Find Installed</a:t>
          </a:r>
          <a:r>
            <a:rPr lang="en-GB" dirty="0"/>
            <a:t> </a:t>
          </a:r>
          <a:r>
            <a:rPr lang="en-US" dirty="0"/>
            <a:t>Apps </a:t>
          </a:r>
          <a:r>
            <a:rPr lang="en-US"/>
            <a:t>through App Folders</a:t>
          </a:r>
          <a:endParaRPr lang="en-US" dirty="0"/>
        </a:p>
      </dgm:t>
    </dgm:pt>
    <dgm:pt modelId="{9CF1CBEB-D306-44F2-B7EC-CEF97DDEA2D5}" type="parTrans" cxnId="{3B04FB96-A528-4CC3-95C9-18BCADFF225A}">
      <dgm:prSet/>
      <dgm:spPr/>
      <dgm:t>
        <a:bodyPr/>
        <a:lstStyle/>
        <a:p>
          <a:endParaRPr lang="en-US"/>
        </a:p>
      </dgm:t>
    </dgm:pt>
    <dgm:pt modelId="{5AAE451C-19D9-4722-BB47-B53E27D29282}" type="sibTrans" cxnId="{3B04FB96-A528-4CC3-95C9-18BCADFF225A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068E223A-5DE6-4CA2-914B-768072805591}">
      <dgm:prSet/>
      <dgm:spPr/>
      <dgm:t>
        <a:bodyPr/>
        <a:lstStyle/>
        <a:p>
          <a:r>
            <a:rPr lang="en-US" dirty="0"/>
            <a:t>Exam App Properties</a:t>
          </a:r>
        </a:p>
      </dgm:t>
    </dgm:pt>
    <dgm:pt modelId="{74B4DC86-5D78-499E-896A-908ABF882491}" type="parTrans" cxnId="{F3A51ECC-A8A6-43F7-BC07-8735F20E7E0D}">
      <dgm:prSet/>
      <dgm:spPr/>
      <dgm:t>
        <a:bodyPr/>
        <a:lstStyle/>
        <a:p>
          <a:endParaRPr lang="en-US"/>
        </a:p>
      </dgm:t>
    </dgm:pt>
    <dgm:pt modelId="{6FBE0BCE-657F-4C87-BC17-2F785F710103}" type="sibTrans" cxnId="{F3A51ECC-A8A6-43F7-BC07-8735F20E7E0D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4C082661-3B04-45EC-B0FA-DB593E23634B}">
      <dgm:prSet/>
      <dgm:spPr/>
      <dgm:t>
        <a:bodyPr/>
        <a:lstStyle/>
        <a:p>
          <a:r>
            <a:rPr lang="en-US" dirty="0"/>
            <a:t>Exam Basic App Events</a:t>
          </a:r>
        </a:p>
      </dgm:t>
    </dgm:pt>
    <dgm:pt modelId="{E4070724-069F-47C2-B99F-8472FB93D85A}" type="parTrans" cxnId="{980B231B-9A7D-4C65-A7E4-7F70C9ABEB2D}">
      <dgm:prSet/>
      <dgm:spPr/>
      <dgm:t>
        <a:bodyPr/>
        <a:lstStyle/>
        <a:p>
          <a:endParaRPr lang="en-US"/>
        </a:p>
      </dgm:t>
    </dgm:pt>
    <dgm:pt modelId="{196064E0-EFBD-4E4D-8F52-D17400471747}" type="sibTrans" cxnId="{980B231B-9A7D-4C65-A7E4-7F70C9ABEB2D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5D015B82-3538-45EA-B2AD-BE1C656C65A7}">
      <dgm:prSet/>
      <dgm:spPr/>
      <dgm:t>
        <a:bodyPr/>
        <a:lstStyle/>
        <a:p>
          <a:r>
            <a:rPr lang="en-US" dirty="0"/>
            <a:t>Find Deleted Apps</a:t>
          </a:r>
        </a:p>
      </dgm:t>
    </dgm:pt>
    <dgm:pt modelId="{629AA1F0-42B8-4EC5-8628-F7CC8B3E6153}" type="parTrans" cxnId="{AD571F90-033A-4C39-A29C-211AC81936D6}">
      <dgm:prSet/>
      <dgm:spPr/>
      <dgm:t>
        <a:bodyPr/>
        <a:lstStyle/>
        <a:p>
          <a:endParaRPr lang="en-US"/>
        </a:p>
      </dgm:t>
    </dgm:pt>
    <dgm:pt modelId="{2997DBD3-E663-411C-ACDA-99F95AFFEED0}" type="sibTrans" cxnId="{AD571F90-033A-4C39-A29C-211AC81936D6}">
      <dgm:prSet phldrT="6" phldr="0"/>
      <dgm:spPr/>
      <dgm:t>
        <a:bodyPr/>
        <a:lstStyle/>
        <a:p>
          <a:r>
            <a:rPr lang="en-US"/>
            <a:t>6</a:t>
          </a:r>
        </a:p>
      </dgm:t>
    </dgm:pt>
    <dgm:pt modelId="{B35998D8-3929-4255-B4ED-DBB004D6E2E0}" type="pres">
      <dgm:prSet presAssocID="{FFC58FBA-F120-4F46-9A72-356386776EFC}" presName="Name0" presStyleCnt="0">
        <dgm:presLayoutVars>
          <dgm:animLvl val="lvl"/>
          <dgm:resizeHandles val="exact"/>
        </dgm:presLayoutVars>
      </dgm:prSet>
      <dgm:spPr/>
    </dgm:pt>
    <dgm:pt modelId="{FB7F6183-2BC8-4F67-A150-B25A9898CF30}" type="pres">
      <dgm:prSet presAssocID="{0CF5F1EB-AA72-4A49-ABF2-D5C852332B8C}" presName="compositeNode" presStyleCnt="0">
        <dgm:presLayoutVars>
          <dgm:bulletEnabled val="1"/>
        </dgm:presLayoutVars>
      </dgm:prSet>
      <dgm:spPr/>
    </dgm:pt>
    <dgm:pt modelId="{3E69831C-F4CD-4198-92A5-326147A2D0E3}" type="pres">
      <dgm:prSet presAssocID="{0CF5F1EB-AA72-4A49-ABF2-D5C852332B8C}" presName="bgRect" presStyleLbl="bgAccFollowNode1" presStyleIdx="0" presStyleCnt="6"/>
      <dgm:spPr/>
    </dgm:pt>
    <dgm:pt modelId="{2E899B8A-E908-443A-9B46-2E1CFC7DFE66}" type="pres">
      <dgm:prSet presAssocID="{C15016C7-3C6F-41FC-AF04-B6DDA684BC0E}" presName="sibTransNodeCircle" presStyleLbl="alignNode1" presStyleIdx="0" presStyleCnt="12">
        <dgm:presLayoutVars>
          <dgm:chMax val="0"/>
          <dgm:bulletEnabled/>
        </dgm:presLayoutVars>
      </dgm:prSet>
      <dgm:spPr/>
    </dgm:pt>
    <dgm:pt modelId="{CF002A9A-EEB1-4C92-AEC6-09502B21D728}" type="pres">
      <dgm:prSet presAssocID="{0CF5F1EB-AA72-4A49-ABF2-D5C852332B8C}" presName="bottomLine" presStyleLbl="alignNode1" presStyleIdx="1" presStyleCnt="12">
        <dgm:presLayoutVars/>
      </dgm:prSet>
      <dgm:spPr/>
    </dgm:pt>
    <dgm:pt modelId="{3227E8CB-5786-4E5F-866C-822065AB7948}" type="pres">
      <dgm:prSet presAssocID="{0CF5F1EB-AA72-4A49-ABF2-D5C852332B8C}" presName="nodeText" presStyleLbl="bgAccFollowNode1" presStyleIdx="0" presStyleCnt="6">
        <dgm:presLayoutVars>
          <dgm:bulletEnabled val="1"/>
        </dgm:presLayoutVars>
      </dgm:prSet>
      <dgm:spPr/>
    </dgm:pt>
    <dgm:pt modelId="{97475DCF-DC53-47E9-A587-1E7D4E5A1287}" type="pres">
      <dgm:prSet presAssocID="{C15016C7-3C6F-41FC-AF04-B6DDA684BC0E}" presName="sibTrans" presStyleCnt="0"/>
      <dgm:spPr/>
    </dgm:pt>
    <dgm:pt modelId="{8BAD9311-10D5-4F05-BE0B-2AFA445BE70C}" type="pres">
      <dgm:prSet presAssocID="{54BDF9F0-4ED2-4531-BDCA-BAE0B2969221}" presName="compositeNode" presStyleCnt="0">
        <dgm:presLayoutVars>
          <dgm:bulletEnabled val="1"/>
        </dgm:presLayoutVars>
      </dgm:prSet>
      <dgm:spPr/>
    </dgm:pt>
    <dgm:pt modelId="{A4FF479B-E703-4215-8A3A-BA0BE972AF32}" type="pres">
      <dgm:prSet presAssocID="{54BDF9F0-4ED2-4531-BDCA-BAE0B2969221}" presName="bgRect" presStyleLbl="bgAccFollowNode1" presStyleIdx="1" presStyleCnt="6"/>
      <dgm:spPr/>
    </dgm:pt>
    <dgm:pt modelId="{364AB294-6E3A-4E00-8BAA-F7DF6681DEE4}" type="pres">
      <dgm:prSet presAssocID="{EE051F73-5A0F-4A48-ACAE-854171AD2A15}" presName="sibTransNodeCircle" presStyleLbl="alignNode1" presStyleIdx="2" presStyleCnt="12">
        <dgm:presLayoutVars>
          <dgm:chMax val="0"/>
          <dgm:bulletEnabled/>
        </dgm:presLayoutVars>
      </dgm:prSet>
      <dgm:spPr/>
    </dgm:pt>
    <dgm:pt modelId="{D4C3F6BA-55E1-48F1-96B2-E9BC762045A9}" type="pres">
      <dgm:prSet presAssocID="{54BDF9F0-4ED2-4531-BDCA-BAE0B2969221}" presName="bottomLine" presStyleLbl="alignNode1" presStyleIdx="3" presStyleCnt="12">
        <dgm:presLayoutVars/>
      </dgm:prSet>
      <dgm:spPr/>
    </dgm:pt>
    <dgm:pt modelId="{1616334D-ECEB-4706-9490-69F8FBA8E86A}" type="pres">
      <dgm:prSet presAssocID="{54BDF9F0-4ED2-4531-BDCA-BAE0B2969221}" presName="nodeText" presStyleLbl="bgAccFollowNode1" presStyleIdx="1" presStyleCnt="6">
        <dgm:presLayoutVars>
          <dgm:bulletEnabled val="1"/>
        </dgm:presLayoutVars>
      </dgm:prSet>
      <dgm:spPr/>
    </dgm:pt>
    <dgm:pt modelId="{7830B8A8-77BA-4CE0-ABBB-41C69A486579}" type="pres">
      <dgm:prSet presAssocID="{EE051F73-5A0F-4A48-ACAE-854171AD2A15}" presName="sibTrans" presStyleCnt="0"/>
      <dgm:spPr/>
    </dgm:pt>
    <dgm:pt modelId="{74672D67-72E5-4C70-9147-9EFBF5CA92DF}" type="pres">
      <dgm:prSet presAssocID="{064AE637-1019-4E31-87F3-A49AE7B787FD}" presName="compositeNode" presStyleCnt="0">
        <dgm:presLayoutVars>
          <dgm:bulletEnabled val="1"/>
        </dgm:presLayoutVars>
      </dgm:prSet>
      <dgm:spPr/>
    </dgm:pt>
    <dgm:pt modelId="{C38405C6-77A5-4241-87BE-304E3A98E96E}" type="pres">
      <dgm:prSet presAssocID="{064AE637-1019-4E31-87F3-A49AE7B787FD}" presName="bgRect" presStyleLbl="bgAccFollowNode1" presStyleIdx="2" presStyleCnt="6"/>
      <dgm:spPr/>
    </dgm:pt>
    <dgm:pt modelId="{CFF6140E-593A-4964-9B87-C56E028792DC}" type="pres">
      <dgm:prSet presAssocID="{5AAE451C-19D9-4722-BB47-B53E27D29282}" presName="sibTransNodeCircle" presStyleLbl="alignNode1" presStyleIdx="4" presStyleCnt="12">
        <dgm:presLayoutVars>
          <dgm:chMax val="0"/>
          <dgm:bulletEnabled/>
        </dgm:presLayoutVars>
      </dgm:prSet>
      <dgm:spPr/>
    </dgm:pt>
    <dgm:pt modelId="{23C1EB0B-950A-483F-9A98-F3F64AF4A9C0}" type="pres">
      <dgm:prSet presAssocID="{064AE637-1019-4E31-87F3-A49AE7B787FD}" presName="bottomLine" presStyleLbl="alignNode1" presStyleIdx="5" presStyleCnt="12">
        <dgm:presLayoutVars/>
      </dgm:prSet>
      <dgm:spPr/>
    </dgm:pt>
    <dgm:pt modelId="{4C6873EB-BE87-4C96-BBD1-02DCBD7837F8}" type="pres">
      <dgm:prSet presAssocID="{064AE637-1019-4E31-87F3-A49AE7B787FD}" presName="nodeText" presStyleLbl="bgAccFollowNode1" presStyleIdx="2" presStyleCnt="6">
        <dgm:presLayoutVars>
          <dgm:bulletEnabled val="1"/>
        </dgm:presLayoutVars>
      </dgm:prSet>
      <dgm:spPr/>
    </dgm:pt>
    <dgm:pt modelId="{D4263F0B-E6A8-40E1-98ED-D5269F75A246}" type="pres">
      <dgm:prSet presAssocID="{5AAE451C-19D9-4722-BB47-B53E27D29282}" presName="sibTrans" presStyleCnt="0"/>
      <dgm:spPr/>
    </dgm:pt>
    <dgm:pt modelId="{A3230987-CD9A-4B68-96FF-02A579C173EF}" type="pres">
      <dgm:prSet presAssocID="{068E223A-5DE6-4CA2-914B-768072805591}" presName="compositeNode" presStyleCnt="0">
        <dgm:presLayoutVars>
          <dgm:bulletEnabled val="1"/>
        </dgm:presLayoutVars>
      </dgm:prSet>
      <dgm:spPr/>
    </dgm:pt>
    <dgm:pt modelId="{47552274-6BB5-441A-B3EA-F29E3E9778DE}" type="pres">
      <dgm:prSet presAssocID="{068E223A-5DE6-4CA2-914B-768072805591}" presName="bgRect" presStyleLbl="bgAccFollowNode1" presStyleIdx="3" presStyleCnt="6"/>
      <dgm:spPr/>
    </dgm:pt>
    <dgm:pt modelId="{2A9D58A5-1789-4309-B788-5962CB52FB23}" type="pres">
      <dgm:prSet presAssocID="{6FBE0BCE-657F-4C87-BC17-2F785F710103}" presName="sibTransNodeCircle" presStyleLbl="alignNode1" presStyleIdx="6" presStyleCnt="12">
        <dgm:presLayoutVars>
          <dgm:chMax val="0"/>
          <dgm:bulletEnabled/>
        </dgm:presLayoutVars>
      </dgm:prSet>
      <dgm:spPr/>
    </dgm:pt>
    <dgm:pt modelId="{226C6CF0-3425-49D8-8386-F43C116CD483}" type="pres">
      <dgm:prSet presAssocID="{068E223A-5DE6-4CA2-914B-768072805591}" presName="bottomLine" presStyleLbl="alignNode1" presStyleIdx="7" presStyleCnt="12">
        <dgm:presLayoutVars/>
      </dgm:prSet>
      <dgm:spPr/>
    </dgm:pt>
    <dgm:pt modelId="{5674B243-B816-4677-A6FD-B7413B37BFAA}" type="pres">
      <dgm:prSet presAssocID="{068E223A-5DE6-4CA2-914B-768072805591}" presName="nodeText" presStyleLbl="bgAccFollowNode1" presStyleIdx="3" presStyleCnt="6">
        <dgm:presLayoutVars>
          <dgm:bulletEnabled val="1"/>
        </dgm:presLayoutVars>
      </dgm:prSet>
      <dgm:spPr/>
    </dgm:pt>
    <dgm:pt modelId="{1D71F88D-CEB7-4861-85CE-0E4652F6BAE2}" type="pres">
      <dgm:prSet presAssocID="{6FBE0BCE-657F-4C87-BC17-2F785F710103}" presName="sibTrans" presStyleCnt="0"/>
      <dgm:spPr/>
    </dgm:pt>
    <dgm:pt modelId="{AA39F5F5-C1FE-4BE9-AFCA-7AF1A23A87C1}" type="pres">
      <dgm:prSet presAssocID="{4C082661-3B04-45EC-B0FA-DB593E23634B}" presName="compositeNode" presStyleCnt="0">
        <dgm:presLayoutVars>
          <dgm:bulletEnabled val="1"/>
        </dgm:presLayoutVars>
      </dgm:prSet>
      <dgm:spPr/>
    </dgm:pt>
    <dgm:pt modelId="{9539E2E2-2434-4F92-A635-68EDA5054EE0}" type="pres">
      <dgm:prSet presAssocID="{4C082661-3B04-45EC-B0FA-DB593E23634B}" presName="bgRect" presStyleLbl="bgAccFollowNode1" presStyleIdx="4" presStyleCnt="6"/>
      <dgm:spPr/>
    </dgm:pt>
    <dgm:pt modelId="{DFB30180-4B9B-4539-9E3C-70B88786F796}" type="pres">
      <dgm:prSet presAssocID="{196064E0-EFBD-4E4D-8F52-D17400471747}" presName="sibTransNodeCircle" presStyleLbl="alignNode1" presStyleIdx="8" presStyleCnt="12">
        <dgm:presLayoutVars>
          <dgm:chMax val="0"/>
          <dgm:bulletEnabled/>
        </dgm:presLayoutVars>
      </dgm:prSet>
      <dgm:spPr/>
    </dgm:pt>
    <dgm:pt modelId="{4E20BDEB-2F59-4C84-897C-11FEED3F084A}" type="pres">
      <dgm:prSet presAssocID="{4C082661-3B04-45EC-B0FA-DB593E23634B}" presName="bottomLine" presStyleLbl="alignNode1" presStyleIdx="9" presStyleCnt="12">
        <dgm:presLayoutVars/>
      </dgm:prSet>
      <dgm:spPr/>
    </dgm:pt>
    <dgm:pt modelId="{958BDDD1-A130-48FA-B211-4D78AFA805E9}" type="pres">
      <dgm:prSet presAssocID="{4C082661-3B04-45EC-B0FA-DB593E23634B}" presName="nodeText" presStyleLbl="bgAccFollowNode1" presStyleIdx="4" presStyleCnt="6">
        <dgm:presLayoutVars>
          <dgm:bulletEnabled val="1"/>
        </dgm:presLayoutVars>
      </dgm:prSet>
      <dgm:spPr/>
    </dgm:pt>
    <dgm:pt modelId="{E9EECCE8-881F-4B92-BB68-44E4D9DD8E05}" type="pres">
      <dgm:prSet presAssocID="{196064E0-EFBD-4E4D-8F52-D17400471747}" presName="sibTrans" presStyleCnt="0"/>
      <dgm:spPr/>
    </dgm:pt>
    <dgm:pt modelId="{BE0D33A9-CE62-4814-9B23-094EAB40B520}" type="pres">
      <dgm:prSet presAssocID="{5D015B82-3538-45EA-B2AD-BE1C656C65A7}" presName="compositeNode" presStyleCnt="0">
        <dgm:presLayoutVars>
          <dgm:bulletEnabled val="1"/>
        </dgm:presLayoutVars>
      </dgm:prSet>
      <dgm:spPr/>
    </dgm:pt>
    <dgm:pt modelId="{C3C9E6E8-E370-477C-B14B-2CB25DF07CB9}" type="pres">
      <dgm:prSet presAssocID="{5D015B82-3538-45EA-B2AD-BE1C656C65A7}" presName="bgRect" presStyleLbl="bgAccFollowNode1" presStyleIdx="5" presStyleCnt="6"/>
      <dgm:spPr/>
    </dgm:pt>
    <dgm:pt modelId="{96A320C2-6754-46D3-8F27-3050DA25F381}" type="pres">
      <dgm:prSet presAssocID="{2997DBD3-E663-411C-ACDA-99F95AFFEED0}" presName="sibTransNodeCircle" presStyleLbl="alignNode1" presStyleIdx="10" presStyleCnt="12">
        <dgm:presLayoutVars>
          <dgm:chMax val="0"/>
          <dgm:bulletEnabled/>
        </dgm:presLayoutVars>
      </dgm:prSet>
      <dgm:spPr/>
    </dgm:pt>
    <dgm:pt modelId="{03D7029E-B764-48D7-A6CF-A9664BFC0D52}" type="pres">
      <dgm:prSet presAssocID="{5D015B82-3538-45EA-B2AD-BE1C656C65A7}" presName="bottomLine" presStyleLbl="alignNode1" presStyleIdx="11" presStyleCnt="12">
        <dgm:presLayoutVars/>
      </dgm:prSet>
      <dgm:spPr/>
    </dgm:pt>
    <dgm:pt modelId="{6CF95A0C-24A7-4C71-B807-083E7295DFEA}" type="pres">
      <dgm:prSet presAssocID="{5D015B82-3538-45EA-B2AD-BE1C656C65A7}" presName="nodeText" presStyleLbl="bgAccFollowNode1" presStyleIdx="5" presStyleCnt="6">
        <dgm:presLayoutVars>
          <dgm:bulletEnabled val="1"/>
        </dgm:presLayoutVars>
      </dgm:prSet>
      <dgm:spPr/>
    </dgm:pt>
  </dgm:ptLst>
  <dgm:cxnLst>
    <dgm:cxn modelId="{0C469D13-28FB-4C4B-945E-BB745D46352C}" type="presOf" srcId="{064AE637-1019-4E31-87F3-A49AE7B787FD}" destId="{C38405C6-77A5-4241-87BE-304E3A98E96E}" srcOrd="0" destOrd="0" presId="urn:microsoft.com/office/officeart/2016/7/layout/BasicLinearProcessNumbered"/>
    <dgm:cxn modelId="{980B231B-9A7D-4C65-A7E4-7F70C9ABEB2D}" srcId="{FFC58FBA-F120-4F46-9A72-356386776EFC}" destId="{4C082661-3B04-45EC-B0FA-DB593E23634B}" srcOrd="4" destOrd="0" parTransId="{E4070724-069F-47C2-B99F-8472FB93D85A}" sibTransId="{196064E0-EFBD-4E4D-8F52-D17400471747}"/>
    <dgm:cxn modelId="{79BF511F-3CBF-4588-BDA4-031E1712245D}" type="presOf" srcId="{5D015B82-3538-45EA-B2AD-BE1C656C65A7}" destId="{6CF95A0C-24A7-4C71-B807-083E7295DFEA}" srcOrd="1" destOrd="0" presId="urn:microsoft.com/office/officeart/2016/7/layout/BasicLinearProcessNumbered"/>
    <dgm:cxn modelId="{E4BE1D30-C471-4A62-BECC-B1DED44A5873}" type="presOf" srcId="{5AAE451C-19D9-4722-BB47-B53E27D29282}" destId="{CFF6140E-593A-4964-9B87-C56E028792DC}" srcOrd="0" destOrd="0" presId="urn:microsoft.com/office/officeart/2016/7/layout/BasicLinearProcessNumbered"/>
    <dgm:cxn modelId="{91BBAA32-065B-4A39-8971-F8526733238E}" type="presOf" srcId="{5D015B82-3538-45EA-B2AD-BE1C656C65A7}" destId="{C3C9E6E8-E370-477C-B14B-2CB25DF07CB9}" srcOrd="0" destOrd="0" presId="urn:microsoft.com/office/officeart/2016/7/layout/BasicLinearProcessNumbered"/>
    <dgm:cxn modelId="{F905EE5B-1B8A-4C22-9323-C9C8604F94C0}" type="presOf" srcId="{064AE637-1019-4E31-87F3-A49AE7B787FD}" destId="{4C6873EB-BE87-4C96-BBD1-02DCBD7837F8}" srcOrd="1" destOrd="0" presId="urn:microsoft.com/office/officeart/2016/7/layout/BasicLinearProcessNumbered"/>
    <dgm:cxn modelId="{40044158-6722-4888-9670-E036C7BB3ADE}" type="presOf" srcId="{2997DBD3-E663-411C-ACDA-99F95AFFEED0}" destId="{96A320C2-6754-46D3-8F27-3050DA25F381}" srcOrd="0" destOrd="0" presId="urn:microsoft.com/office/officeart/2016/7/layout/BasicLinearProcessNumbered"/>
    <dgm:cxn modelId="{70A78178-1CD7-40F4-A382-174F6B52818F}" type="presOf" srcId="{FFC58FBA-F120-4F46-9A72-356386776EFC}" destId="{B35998D8-3929-4255-B4ED-DBB004D6E2E0}" srcOrd="0" destOrd="0" presId="urn:microsoft.com/office/officeart/2016/7/layout/BasicLinearProcessNumbered"/>
    <dgm:cxn modelId="{591C2D7D-DA70-4AF5-A2BE-11B375C1482A}" type="presOf" srcId="{0CF5F1EB-AA72-4A49-ABF2-D5C852332B8C}" destId="{3E69831C-F4CD-4198-92A5-326147A2D0E3}" srcOrd="0" destOrd="0" presId="urn:microsoft.com/office/officeart/2016/7/layout/BasicLinearProcessNumbered"/>
    <dgm:cxn modelId="{09F4927D-E2BB-4D87-922E-F22F9A8759F1}" srcId="{FFC58FBA-F120-4F46-9A72-356386776EFC}" destId="{54BDF9F0-4ED2-4531-BDCA-BAE0B2969221}" srcOrd="1" destOrd="0" parTransId="{DC948BC9-7BF4-4B29-B5D6-FA9BFEA069D6}" sibTransId="{EE051F73-5A0F-4A48-ACAE-854171AD2A15}"/>
    <dgm:cxn modelId="{30364580-A068-4CDA-AF6C-A92F8CC5D13F}" type="presOf" srcId="{54BDF9F0-4ED2-4531-BDCA-BAE0B2969221}" destId="{A4FF479B-E703-4215-8A3A-BA0BE972AF32}" srcOrd="0" destOrd="0" presId="urn:microsoft.com/office/officeart/2016/7/layout/BasicLinearProcessNumbered"/>
    <dgm:cxn modelId="{0471F38E-21D0-4CA2-8FFC-F7931122412A}" type="presOf" srcId="{196064E0-EFBD-4E4D-8F52-D17400471747}" destId="{DFB30180-4B9B-4539-9E3C-70B88786F796}" srcOrd="0" destOrd="0" presId="urn:microsoft.com/office/officeart/2016/7/layout/BasicLinearProcessNumbered"/>
    <dgm:cxn modelId="{AD571F90-033A-4C39-A29C-211AC81936D6}" srcId="{FFC58FBA-F120-4F46-9A72-356386776EFC}" destId="{5D015B82-3538-45EA-B2AD-BE1C656C65A7}" srcOrd="5" destOrd="0" parTransId="{629AA1F0-42B8-4EC5-8628-F7CC8B3E6153}" sibTransId="{2997DBD3-E663-411C-ACDA-99F95AFFEED0}"/>
    <dgm:cxn modelId="{103A0993-DF22-413C-8064-E9CA0345ED9A}" type="presOf" srcId="{4C082661-3B04-45EC-B0FA-DB593E23634B}" destId="{958BDDD1-A130-48FA-B211-4D78AFA805E9}" srcOrd="1" destOrd="0" presId="urn:microsoft.com/office/officeart/2016/7/layout/BasicLinearProcessNumbered"/>
    <dgm:cxn modelId="{3B04FB96-A528-4CC3-95C9-18BCADFF225A}" srcId="{FFC58FBA-F120-4F46-9A72-356386776EFC}" destId="{064AE637-1019-4E31-87F3-A49AE7B787FD}" srcOrd="2" destOrd="0" parTransId="{9CF1CBEB-D306-44F2-B7EC-CEF97DDEA2D5}" sibTransId="{5AAE451C-19D9-4722-BB47-B53E27D29282}"/>
    <dgm:cxn modelId="{0A6A48A3-285C-4BB8-BD73-F6A8E2935271}" type="presOf" srcId="{4C082661-3B04-45EC-B0FA-DB593E23634B}" destId="{9539E2E2-2434-4F92-A635-68EDA5054EE0}" srcOrd="0" destOrd="0" presId="urn:microsoft.com/office/officeart/2016/7/layout/BasicLinearProcessNumbered"/>
    <dgm:cxn modelId="{EC5C57A4-D372-44B7-9BBF-D1AD1437757F}" srcId="{FFC58FBA-F120-4F46-9A72-356386776EFC}" destId="{0CF5F1EB-AA72-4A49-ABF2-D5C852332B8C}" srcOrd="0" destOrd="0" parTransId="{9815311E-424F-460D-BEF4-B302ACB009A0}" sibTransId="{C15016C7-3C6F-41FC-AF04-B6DDA684BC0E}"/>
    <dgm:cxn modelId="{231B2AA7-8568-44F3-9E7B-64D2025F052B}" type="presOf" srcId="{068E223A-5DE6-4CA2-914B-768072805591}" destId="{47552274-6BB5-441A-B3EA-F29E3E9778DE}" srcOrd="0" destOrd="0" presId="urn:microsoft.com/office/officeart/2016/7/layout/BasicLinearProcessNumbered"/>
    <dgm:cxn modelId="{C75511AF-814F-4BD4-9ADC-6AEF51EFA39D}" type="presOf" srcId="{0CF5F1EB-AA72-4A49-ABF2-D5C852332B8C}" destId="{3227E8CB-5786-4E5F-866C-822065AB7948}" srcOrd="1" destOrd="0" presId="urn:microsoft.com/office/officeart/2016/7/layout/BasicLinearProcessNumbered"/>
    <dgm:cxn modelId="{12F10FB1-B889-4C2D-AFE6-EF0D298E5D3C}" type="presOf" srcId="{54BDF9F0-4ED2-4531-BDCA-BAE0B2969221}" destId="{1616334D-ECEB-4706-9490-69F8FBA8E86A}" srcOrd="1" destOrd="0" presId="urn:microsoft.com/office/officeart/2016/7/layout/BasicLinearProcessNumbered"/>
    <dgm:cxn modelId="{8DE819BF-83FD-4898-92CF-9855A69AA7CB}" type="presOf" srcId="{C15016C7-3C6F-41FC-AF04-B6DDA684BC0E}" destId="{2E899B8A-E908-443A-9B46-2E1CFC7DFE66}" srcOrd="0" destOrd="0" presId="urn:microsoft.com/office/officeart/2016/7/layout/BasicLinearProcessNumbered"/>
    <dgm:cxn modelId="{34AC37CA-A430-4584-8656-5520F6E005BE}" type="presOf" srcId="{068E223A-5DE6-4CA2-914B-768072805591}" destId="{5674B243-B816-4677-A6FD-B7413B37BFAA}" srcOrd="1" destOrd="0" presId="urn:microsoft.com/office/officeart/2016/7/layout/BasicLinearProcessNumbered"/>
    <dgm:cxn modelId="{F3A51ECC-A8A6-43F7-BC07-8735F20E7E0D}" srcId="{FFC58FBA-F120-4F46-9A72-356386776EFC}" destId="{068E223A-5DE6-4CA2-914B-768072805591}" srcOrd="3" destOrd="0" parTransId="{74B4DC86-5D78-499E-896A-908ABF882491}" sibTransId="{6FBE0BCE-657F-4C87-BC17-2F785F710103}"/>
    <dgm:cxn modelId="{53660CEE-CBE5-4B42-94B7-4ABA2F40FE42}" type="presOf" srcId="{6FBE0BCE-657F-4C87-BC17-2F785F710103}" destId="{2A9D58A5-1789-4309-B788-5962CB52FB23}" srcOrd="0" destOrd="0" presId="urn:microsoft.com/office/officeart/2016/7/layout/BasicLinearProcessNumbered"/>
    <dgm:cxn modelId="{DD213DFC-AA7B-430C-AC57-D52C183282AC}" type="presOf" srcId="{EE051F73-5A0F-4A48-ACAE-854171AD2A15}" destId="{364AB294-6E3A-4E00-8BAA-F7DF6681DEE4}" srcOrd="0" destOrd="0" presId="urn:microsoft.com/office/officeart/2016/7/layout/BasicLinearProcessNumbered"/>
    <dgm:cxn modelId="{0F8D9DA9-6F2F-4D12-BF92-83542FDD4912}" type="presParOf" srcId="{B35998D8-3929-4255-B4ED-DBB004D6E2E0}" destId="{FB7F6183-2BC8-4F67-A150-B25A9898CF30}" srcOrd="0" destOrd="0" presId="urn:microsoft.com/office/officeart/2016/7/layout/BasicLinearProcessNumbered"/>
    <dgm:cxn modelId="{7FCF6C37-F55F-4BD3-A88E-023A490F11E5}" type="presParOf" srcId="{FB7F6183-2BC8-4F67-A150-B25A9898CF30}" destId="{3E69831C-F4CD-4198-92A5-326147A2D0E3}" srcOrd="0" destOrd="0" presId="urn:microsoft.com/office/officeart/2016/7/layout/BasicLinearProcessNumbered"/>
    <dgm:cxn modelId="{919217DC-2033-4427-B98E-556D7BB96F03}" type="presParOf" srcId="{FB7F6183-2BC8-4F67-A150-B25A9898CF30}" destId="{2E899B8A-E908-443A-9B46-2E1CFC7DFE66}" srcOrd="1" destOrd="0" presId="urn:microsoft.com/office/officeart/2016/7/layout/BasicLinearProcessNumbered"/>
    <dgm:cxn modelId="{83D1F3BE-4AEB-44E0-ACFE-8628D485E41F}" type="presParOf" srcId="{FB7F6183-2BC8-4F67-A150-B25A9898CF30}" destId="{CF002A9A-EEB1-4C92-AEC6-09502B21D728}" srcOrd="2" destOrd="0" presId="urn:microsoft.com/office/officeart/2016/7/layout/BasicLinearProcessNumbered"/>
    <dgm:cxn modelId="{55D7B89F-C464-4FBF-BD24-C53126EF57EA}" type="presParOf" srcId="{FB7F6183-2BC8-4F67-A150-B25A9898CF30}" destId="{3227E8CB-5786-4E5F-866C-822065AB7948}" srcOrd="3" destOrd="0" presId="urn:microsoft.com/office/officeart/2016/7/layout/BasicLinearProcessNumbered"/>
    <dgm:cxn modelId="{D3334D59-B709-47D4-857E-B42858C80238}" type="presParOf" srcId="{B35998D8-3929-4255-B4ED-DBB004D6E2E0}" destId="{97475DCF-DC53-47E9-A587-1E7D4E5A1287}" srcOrd="1" destOrd="0" presId="urn:microsoft.com/office/officeart/2016/7/layout/BasicLinearProcessNumbered"/>
    <dgm:cxn modelId="{9FC422F3-E0F7-45CD-A83D-50B6742947CA}" type="presParOf" srcId="{B35998D8-3929-4255-B4ED-DBB004D6E2E0}" destId="{8BAD9311-10D5-4F05-BE0B-2AFA445BE70C}" srcOrd="2" destOrd="0" presId="urn:microsoft.com/office/officeart/2016/7/layout/BasicLinearProcessNumbered"/>
    <dgm:cxn modelId="{A4704DB4-FFD3-4F7B-8343-10A4F50A651D}" type="presParOf" srcId="{8BAD9311-10D5-4F05-BE0B-2AFA445BE70C}" destId="{A4FF479B-E703-4215-8A3A-BA0BE972AF32}" srcOrd="0" destOrd="0" presId="urn:microsoft.com/office/officeart/2016/7/layout/BasicLinearProcessNumbered"/>
    <dgm:cxn modelId="{F82C5865-3C58-4106-BF43-1F8AF746F2E5}" type="presParOf" srcId="{8BAD9311-10D5-4F05-BE0B-2AFA445BE70C}" destId="{364AB294-6E3A-4E00-8BAA-F7DF6681DEE4}" srcOrd="1" destOrd="0" presId="urn:microsoft.com/office/officeart/2016/7/layout/BasicLinearProcessNumbered"/>
    <dgm:cxn modelId="{D0F25E47-C034-420F-A7B6-FD4F889D561D}" type="presParOf" srcId="{8BAD9311-10D5-4F05-BE0B-2AFA445BE70C}" destId="{D4C3F6BA-55E1-48F1-96B2-E9BC762045A9}" srcOrd="2" destOrd="0" presId="urn:microsoft.com/office/officeart/2016/7/layout/BasicLinearProcessNumbered"/>
    <dgm:cxn modelId="{6ED6BBA2-13B2-4091-B61C-73CB534F7A95}" type="presParOf" srcId="{8BAD9311-10D5-4F05-BE0B-2AFA445BE70C}" destId="{1616334D-ECEB-4706-9490-69F8FBA8E86A}" srcOrd="3" destOrd="0" presId="urn:microsoft.com/office/officeart/2016/7/layout/BasicLinearProcessNumbered"/>
    <dgm:cxn modelId="{163186D4-2754-48B8-9745-66CD5E8CF1D2}" type="presParOf" srcId="{B35998D8-3929-4255-B4ED-DBB004D6E2E0}" destId="{7830B8A8-77BA-4CE0-ABBB-41C69A486579}" srcOrd="3" destOrd="0" presId="urn:microsoft.com/office/officeart/2016/7/layout/BasicLinearProcessNumbered"/>
    <dgm:cxn modelId="{4055F1D2-CBE7-4187-A008-285A70D734D8}" type="presParOf" srcId="{B35998D8-3929-4255-B4ED-DBB004D6E2E0}" destId="{74672D67-72E5-4C70-9147-9EFBF5CA92DF}" srcOrd="4" destOrd="0" presId="urn:microsoft.com/office/officeart/2016/7/layout/BasicLinearProcessNumbered"/>
    <dgm:cxn modelId="{FC4A9937-FD4B-4671-A044-39348FB60306}" type="presParOf" srcId="{74672D67-72E5-4C70-9147-9EFBF5CA92DF}" destId="{C38405C6-77A5-4241-87BE-304E3A98E96E}" srcOrd="0" destOrd="0" presId="urn:microsoft.com/office/officeart/2016/7/layout/BasicLinearProcessNumbered"/>
    <dgm:cxn modelId="{553508CD-620F-45BB-9497-F66CA8718A89}" type="presParOf" srcId="{74672D67-72E5-4C70-9147-9EFBF5CA92DF}" destId="{CFF6140E-593A-4964-9B87-C56E028792DC}" srcOrd="1" destOrd="0" presId="urn:microsoft.com/office/officeart/2016/7/layout/BasicLinearProcessNumbered"/>
    <dgm:cxn modelId="{914881B7-1260-4BD7-9BBD-7F4D0AB4EAEA}" type="presParOf" srcId="{74672D67-72E5-4C70-9147-9EFBF5CA92DF}" destId="{23C1EB0B-950A-483F-9A98-F3F64AF4A9C0}" srcOrd="2" destOrd="0" presId="urn:microsoft.com/office/officeart/2016/7/layout/BasicLinearProcessNumbered"/>
    <dgm:cxn modelId="{A1EF186A-50A8-498E-8DF3-C69135C2BAA2}" type="presParOf" srcId="{74672D67-72E5-4C70-9147-9EFBF5CA92DF}" destId="{4C6873EB-BE87-4C96-BBD1-02DCBD7837F8}" srcOrd="3" destOrd="0" presId="urn:microsoft.com/office/officeart/2016/7/layout/BasicLinearProcessNumbered"/>
    <dgm:cxn modelId="{2C514B1A-239C-4CE6-BF8C-8EB648076069}" type="presParOf" srcId="{B35998D8-3929-4255-B4ED-DBB004D6E2E0}" destId="{D4263F0B-E6A8-40E1-98ED-D5269F75A246}" srcOrd="5" destOrd="0" presId="urn:microsoft.com/office/officeart/2016/7/layout/BasicLinearProcessNumbered"/>
    <dgm:cxn modelId="{6D376941-2220-4174-95F3-9BCCA1EBCCB7}" type="presParOf" srcId="{B35998D8-3929-4255-B4ED-DBB004D6E2E0}" destId="{A3230987-CD9A-4B68-96FF-02A579C173EF}" srcOrd="6" destOrd="0" presId="urn:microsoft.com/office/officeart/2016/7/layout/BasicLinearProcessNumbered"/>
    <dgm:cxn modelId="{2F0CFC5A-B22F-46CA-B210-4440CB519253}" type="presParOf" srcId="{A3230987-CD9A-4B68-96FF-02A579C173EF}" destId="{47552274-6BB5-441A-B3EA-F29E3E9778DE}" srcOrd="0" destOrd="0" presId="urn:microsoft.com/office/officeart/2016/7/layout/BasicLinearProcessNumbered"/>
    <dgm:cxn modelId="{8E8541EC-6AF6-461A-9A3A-2A6F66D95290}" type="presParOf" srcId="{A3230987-CD9A-4B68-96FF-02A579C173EF}" destId="{2A9D58A5-1789-4309-B788-5962CB52FB23}" srcOrd="1" destOrd="0" presId="urn:microsoft.com/office/officeart/2016/7/layout/BasicLinearProcessNumbered"/>
    <dgm:cxn modelId="{4F1BBB87-43FB-4A9B-A643-82E9C81BA9C2}" type="presParOf" srcId="{A3230987-CD9A-4B68-96FF-02A579C173EF}" destId="{226C6CF0-3425-49D8-8386-F43C116CD483}" srcOrd="2" destOrd="0" presId="urn:microsoft.com/office/officeart/2016/7/layout/BasicLinearProcessNumbered"/>
    <dgm:cxn modelId="{92254E3C-9367-4007-BA30-F21989FAA163}" type="presParOf" srcId="{A3230987-CD9A-4B68-96FF-02A579C173EF}" destId="{5674B243-B816-4677-A6FD-B7413B37BFAA}" srcOrd="3" destOrd="0" presId="urn:microsoft.com/office/officeart/2016/7/layout/BasicLinearProcessNumbered"/>
    <dgm:cxn modelId="{533E417F-33AB-4192-8295-145B53389E73}" type="presParOf" srcId="{B35998D8-3929-4255-B4ED-DBB004D6E2E0}" destId="{1D71F88D-CEB7-4861-85CE-0E4652F6BAE2}" srcOrd="7" destOrd="0" presId="urn:microsoft.com/office/officeart/2016/7/layout/BasicLinearProcessNumbered"/>
    <dgm:cxn modelId="{FC415B4D-8387-4FAF-8C83-C8A539AA0A62}" type="presParOf" srcId="{B35998D8-3929-4255-B4ED-DBB004D6E2E0}" destId="{AA39F5F5-C1FE-4BE9-AFCA-7AF1A23A87C1}" srcOrd="8" destOrd="0" presId="urn:microsoft.com/office/officeart/2016/7/layout/BasicLinearProcessNumbered"/>
    <dgm:cxn modelId="{C1460CDA-EACE-47FF-B96B-B725F2611A42}" type="presParOf" srcId="{AA39F5F5-C1FE-4BE9-AFCA-7AF1A23A87C1}" destId="{9539E2E2-2434-4F92-A635-68EDA5054EE0}" srcOrd="0" destOrd="0" presId="urn:microsoft.com/office/officeart/2016/7/layout/BasicLinearProcessNumbered"/>
    <dgm:cxn modelId="{1DDDE3E4-908D-4FEC-ACB5-423652B1FF4C}" type="presParOf" srcId="{AA39F5F5-C1FE-4BE9-AFCA-7AF1A23A87C1}" destId="{DFB30180-4B9B-4539-9E3C-70B88786F796}" srcOrd="1" destOrd="0" presId="urn:microsoft.com/office/officeart/2016/7/layout/BasicLinearProcessNumbered"/>
    <dgm:cxn modelId="{1D9BD373-C136-4C2B-8D74-B5DAA3F188D7}" type="presParOf" srcId="{AA39F5F5-C1FE-4BE9-AFCA-7AF1A23A87C1}" destId="{4E20BDEB-2F59-4C84-897C-11FEED3F084A}" srcOrd="2" destOrd="0" presId="urn:microsoft.com/office/officeart/2016/7/layout/BasicLinearProcessNumbered"/>
    <dgm:cxn modelId="{B569DFD7-F2BE-45BF-AAF2-71C37883867E}" type="presParOf" srcId="{AA39F5F5-C1FE-4BE9-AFCA-7AF1A23A87C1}" destId="{958BDDD1-A130-48FA-B211-4D78AFA805E9}" srcOrd="3" destOrd="0" presId="urn:microsoft.com/office/officeart/2016/7/layout/BasicLinearProcessNumbered"/>
    <dgm:cxn modelId="{84935DB9-9BF9-4214-A78C-42502B29E417}" type="presParOf" srcId="{B35998D8-3929-4255-B4ED-DBB004D6E2E0}" destId="{E9EECCE8-881F-4B92-BB68-44E4D9DD8E05}" srcOrd="9" destOrd="0" presId="urn:microsoft.com/office/officeart/2016/7/layout/BasicLinearProcessNumbered"/>
    <dgm:cxn modelId="{24AD0ADF-3434-4BFE-AD5F-3D6C869DCE47}" type="presParOf" srcId="{B35998D8-3929-4255-B4ED-DBB004D6E2E0}" destId="{BE0D33A9-CE62-4814-9B23-094EAB40B520}" srcOrd="10" destOrd="0" presId="urn:microsoft.com/office/officeart/2016/7/layout/BasicLinearProcessNumbered"/>
    <dgm:cxn modelId="{6D07F5AF-D74B-400E-8FEE-C811E7FB6653}" type="presParOf" srcId="{BE0D33A9-CE62-4814-9B23-094EAB40B520}" destId="{C3C9E6E8-E370-477C-B14B-2CB25DF07CB9}" srcOrd="0" destOrd="0" presId="urn:microsoft.com/office/officeart/2016/7/layout/BasicLinearProcessNumbered"/>
    <dgm:cxn modelId="{37A34C63-2922-4FB1-ACCD-BB38EE2747E0}" type="presParOf" srcId="{BE0D33A9-CE62-4814-9B23-094EAB40B520}" destId="{96A320C2-6754-46D3-8F27-3050DA25F381}" srcOrd="1" destOrd="0" presId="urn:microsoft.com/office/officeart/2016/7/layout/BasicLinearProcessNumbered"/>
    <dgm:cxn modelId="{63B52266-1A1C-4240-9219-85074F1976C6}" type="presParOf" srcId="{BE0D33A9-CE62-4814-9B23-094EAB40B520}" destId="{03D7029E-B764-48D7-A6CF-A9664BFC0D52}" srcOrd="2" destOrd="0" presId="urn:microsoft.com/office/officeart/2016/7/layout/BasicLinearProcessNumbered"/>
    <dgm:cxn modelId="{D8ADA5F9-F6FD-4F25-93DA-2C773EDFA6C3}" type="presParOf" srcId="{BE0D33A9-CE62-4814-9B23-094EAB40B520}" destId="{6CF95A0C-24A7-4C71-B807-083E7295DFEA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82479E-D16C-48F7-9B22-8634B2D979B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E822FD-5B12-4F8B-8555-0ED305067991}">
      <dgm:prSet/>
      <dgm:spPr/>
      <dgm:t>
        <a:bodyPr/>
        <a:lstStyle/>
        <a:p>
          <a:r>
            <a:rPr lang="en-GB"/>
            <a:t>Device startup</a:t>
          </a:r>
          <a:r>
            <a:rPr lang="en-US"/>
            <a:t>/shutdown</a:t>
          </a:r>
        </a:p>
      </dgm:t>
    </dgm:pt>
    <dgm:pt modelId="{FEF0A10A-03B0-42F4-BF9A-5FACA4EF2CBF}" type="parTrans" cxnId="{AFB28B11-7A96-42C7-BF45-81E2DC130628}">
      <dgm:prSet/>
      <dgm:spPr/>
      <dgm:t>
        <a:bodyPr/>
        <a:lstStyle/>
        <a:p>
          <a:endParaRPr lang="en-US"/>
        </a:p>
      </dgm:t>
    </dgm:pt>
    <dgm:pt modelId="{B228ADA6-F514-4909-A4DE-3FABABAB5799}" type="sibTrans" cxnId="{AFB28B11-7A96-42C7-BF45-81E2DC130628}">
      <dgm:prSet/>
      <dgm:spPr/>
      <dgm:t>
        <a:bodyPr/>
        <a:lstStyle/>
        <a:p>
          <a:endParaRPr lang="en-US"/>
        </a:p>
      </dgm:t>
    </dgm:pt>
    <dgm:pt modelId="{58DC719B-73B6-42DB-8815-C63CC90BC33A}">
      <dgm:prSet/>
      <dgm:spPr/>
      <dgm:t>
        <a:bodyPr/>
        <a:lstStyle/>
        <a:p>
          <a:r>
            <a:rPr lang="en-US" dirty="0"/>
            <a:t>Keyguard  Show/off</a:t>
          </a:r>
        </a:p>
      </dgm:t>
    </dgm:pt>
    <dgm:pt modelId="{0C66C4C9-05CA-4E60-9B5A-9617BFF92E7A}" type="parTrans" cxnId="{1E6A255B-A3C6-49AF-BECD-C1BBEB37E07F}">
      <dgm:prSet/>
      <dgm:spPr/>
      <dgm:t>
        <a:bodyPr/>
        <a:lstStyle/>
        <a:p>
          <a:endParaRPr lang="en-US"/>
        </a:p>
      </dgm:t>
    </dgm:pt>
    <dgm:pt modelId="{1F1D35C3-A5A4-4F75-959D-C0CA720B7F46}" type="sibTrans" cxnId="{1E6A255B-A3C6-49AF-BECD-C1BBEB37E07F}">
      <dgm:prSet/>
      <dgm:spPr/>
      <dgm:t>
        <a:bodyPr/>
        <a:lstStyle/>
        <a:p>
          <a:endParaRPr lang="en-US"/>
        </a:p>
      </dgm:t>
    </dgm:pt>
    <dgm:pt modelId="{D59C20FA-C306-4D31-BF59-FDC28AF0D57B}">
      <dgm:prSet/>
      <dgm:spPr/>
      <dgm:t>
        <a:bodyPr/>
        <a:lstStyle/>
        <a:p>
          <a:r>
            <a:rPr lang="en-GB"/>
            <a:t>Move to background/foreground</a:t>
          </a:r>
          <a:endParaRPr lang="en-US"/>
        </a:p>
      </dgm:t>
    </dgm:pt>
    <dgm:pt modelId="{7BEF2C66-1203-4984-AD15-B95DDD5D2F56}" type="parTrans" cxnId="{55F663E7-67CA-4466-968F-978512151104}">
      <dgm:prSet/>
      <dgm:spPr/>
      <dgm:t>
        <a:bodyPr/>
        <a:lstStyle/>
        <a:p>
          <a:endParaRPr lang="en-US"/>
        </a:p>
      </dgm:t>
    </dgm:pt>
    <dgm:pt modelId="{716268B0-0BB4-4FD3-AAB1-01335CDA672E}" type="sibTrans" cxnId="{55F663E7-67CA-4466-968F-978512151104}">
      <dgm:prSet/>
      <dgm:spPr/>
      <dgm:t>
        <a:bodyPr/>
        <a:lstStyle/>
        <a:p>
          <a:endParaRPr lang="en-US"/>
        </a:p>
      </dgm:t>
    </dgm:pt>
    <dgm:pt modelId="{6DA40A2D-21E7-42CC-A04E-96BEE53C92A6}">
      <dgm:prSet custT="1"/>
      <dgm:spPr/>
      <dgm:t>
        <a:bodyPr/>
        <a:lstStyle/>
        <a:p>
          <a:pPr algn="ctr"/>
          <a:r>
            <a:rPr lang="en-GB" sz="1700" dirty="0"/>
            <a:t>Screen interactive </a:t>
          </a:r>
          <a:r>
            <a:rPr lang="en-US" sz="1400" b="0" i="0" dirty="0"/>
            <a:t>screen </a:t>
          </a:r>
          <a:r>
            <a:rPr lang="en-GB" sz="1400" dirty="0"/>
            <a:t>turned on for full user interaction, not ambient display or other non-interactive state</a:t>
          </a:r>
          <a:endParaRPr lang="en-US" sz="1700" dirty="0"/>
        </a:p>
      </dgm:t>
    </dgm:pt>
    <dgm:pt modelId="{EA1DBD35-AB54-494A-8031-1471148D327E}" type="parTrans" cxnId="{17A6B1B1-A48E-4C71-8E7E-30122A6BBC5E}">
      <dgm:prSet/>
      <dgm:spPr/>
      <dgm:t>
        <a:bodyPr/>
        <a:lstStyle/>
        <a:p>
          <a:endParaRPr lang="en-US"/>
        </a:p>
      </dgm:t>
    </dgm:pt>
    <dgm:pt modelId="{48E2539E-5E13-40B5-9723-EFF01FEED36A}" type="sibTrans" cxnId="{17A6B1B1-A48E-4C71-8E7E-30122A6BBC5E}">
      <dgm:prSet/>
      <dgm:spPr/>
      <dgm:t>
        <a:bodyPr/>
        <a:lstStyle/>
        <a:p>
          <a:endParaRPr lang="en-US"/>
        </a:p>
      </dgm:t>
    </dgm:pt>
    <dgm:pt modelId="{DF4E7762-3B14-4E40-A7EE-0272B2852145}">
      <dgm:prSet/>
      <dgm:spPr/>
      <dgm:t>
        <a:bodyPr/>
        <a:lstStyle/>
        <a:p>
          <a:pPr algn="ctr">
            <a:buNone/>
          </a:pPr>
          <a:endParaRPr lang="en-GB" dirty="0"/>
        </a:p>
        <a:p>
          <a:pPr algn="ctr">
            <a:buNone/>
          </a:pPr>
          <a:r>
            <a:rPr lang="en-GB" dirty="0"/>
            <a:t>Screen not interactive</a:t>
          </a:r>
          <a:endParaRPr lang="en-US" dirty="0"/>
        </a:p>
      </dgm:t>
    </dgm:pt>
    <dgm:pt modelId="{42A4F08F-EEA9-467C-BD6A-23424813F7D2}" type="parTrans" cxnId="{D1C7B3DE-5AA8-4450-B67D-0273481CE0E7}">
      <dgm:prSet/>
      <dgm:spPr/>
      <dgm:t>
        <a:bodyPr/>
        <a:lstStyle/>
        <a:p>
          <a:endParaRPr lang="en-US"/>
        </a:p>
      </dgm:t>
    </dgm:pt>
    <dgm:pt modelId="{4D17EA93-507A-4BC1-91FE-5D0438D8DAFF}" type="sibTrans" cxnId="{D1C7B3DE-5AA8-4450-B67D-0273481CE0E7}">
      <dgm:prSet/>
      <dgm:spPr/>
      <dgm:t>
        <a:bodyPr/>
        <a:lstStyle/>
        <a:p>
          <a:endParaRPr lang="en-US"/>
        </a:p>
      </dgm:t>
    </dgm:pt>
    <dgm:pt modelId="{A91FE602-D2F1-4E57-B6A8-1BDC3025D728}">
      <dgm:prSet/>
      <dgm:spPr/>
      <dgm:t>
        <a:bodyPr/>
        <a:lstStyle/>
        <a:p>
          <a:pPr algn="ctr">
            <a:buNone/>
          </a:pPr>
          <a:r>
            <a:rPr lang="en-GB" dirty="0"/>
            <a:t>completely turned off or turned on only in a non-interactive state like ambient display</a:t>
          </a:r>
          <a:endParaRPr lang="en-US" dirty="0"/>
        </a:p>
      </dgm:t>
    </dgm:pt>
    <dgm:pt modelId="{0AEA6C61-C306-4D6E-9BEB-40208640910D}" type="parTrans" cxnId="{6F66E380-162D-4BBE-92BF-9797BD3D64E0}">
      <dgm:prSet/>
      <dgm:spPr/>
      <dgm:t>
        <a:bodyPr/>
        <a:lstStyle/>
        <a:p>
          <a:endParaRPr lang="en-US"/>
        </a:p>
      </dgm:t>
    </dgm:pt>
    <dgm:pt modelId="{4F50ADAA-A0AE-4344-99DD-71B043921977}" type="sibTrans" cxnId="{6F66E380-162D-4BBE-92BF-9797BD3D64E0}">
      <dgm:prSet/>
      <dgm:spPr/>
      <dgm:t>
        <a:bodyPr/>
        <a:lstStyle/>
        <a:p>
          <a:endParaRPr lang="en-US"/>
        </a:p>
      </dgm:t>
    </dgm:pt>
    <dgm:pt modelId="{31447234-2E17-4BF3-A5B1-827F691A1AB4}">
      <dgm:prSet/>
      <dgm:spPr/>
      <dgm:t>
        <a:bodyPr/>
        <a:lstStyle/>
        <a:p>
          <a:r>
            <a:rPr lang="en-GB" dirty="0"/>
            <a:t>Activity paused/resumed/stopped</a:t>
          </a:r>
          <a:endParaRPr lang="en-US" dirty="0"/>
        </a:p>
      </dgm:t>
    </dgm:pt>
    <dgm:pt modelId="{C191A9BE-6811-40EF-936A-F1298F288C08}" type="parTrans" cxnId="{6824BE15-ABC1-4156-A5BC-9115D99953E4}">
      <dgm:prSet/>
      <dgm:spPr/>
      <dgm:t>
        <a:bodyPr/>
        <a:lstStyle/>
        <a:p>
          <a:endParaRPr lang="en-US"/>
        </a:p>
      </dgm:t>
    </dgm:pt>
    <dgm:pt modelId="{42F05DE2-3031-4CE5-B8AA-F01F969AB9A6}" type="sibTrans" cxnId="{6824BE15-ABC1-4156-A5BC-9115D99953E4}">
      <dgm:prSet/>
      <dgm:spPr/>
      <dgm:t>
        <a:bodyPr/>
        <a:lstStyle/>
        <a:p>
          <a:endParaRPr lang="en-US"/>
        </a:p>
      </dgm:t>
    </dgm:pt>
    <dgm:pt modelId="{3EDE1F92-C95F-4CFE-8774-8F86E933D080}">
      <dgm:prSet custT="1"/>
      <dgm:spPr/>
      <dgm:t>
        <a:bodyPr/>
        <a:lstStyle/>
        <a:p>
          <a:pPr algn="ctr"/>
          <a:r>
            <a:rPr lang="en-GB" sz="1700" dirty="0"/>
            <a:t>User interaction</a:t>
          </a:r>
        </a:p>
        <a:p>
          <a:pPr algn="ctr"/>
          <a:r>
            <a:rPr lang="en-GB" sz="1200" dirty="0"/>
            <a:t>An event type denoting that a package was interacted with in some way by the user</a:t>
          </a:r>
          <a:endParaRPr lang="en-US" sz="1200" dirty="0"/>
        </a:p>
      </dgm:t>
    </dgm:pt>
    <dgm:pt modelId="{BA1B9942-D569-471F-B55B-6E60816A19F5}" type="parTrans" cxnId="{DE4E0E9D-D14C-437E-AF23-666DB4BD8F4D}">
      <dgm:prSet/>
      <dgm:spPr/>
      <dgm:t>
        <a:bodyPr/>
        <a:lstStyle/>
        <a:p>
          <a:endParaRPr lang="en-US"/>
        </a:p>
      </dgm:t>
    </dgm:pt>
    <dgm:pt modelId="{0990E775-C45F-4400-AD26-F5B6898B09E9}" type="sibTrans" cxnId="{DE4E0E9D-D14C-437E-AF23-666DB4BD8F4D}">
      <dgm:prSet/>
      <dgm:spPr/>
      <dgm:t>
        <a:bodyPr/>
        <a:lstStyle/>
        <a:p>
          <a:endParaRPr lang="en-US"/>
        </a:p>
      </dgm:t>
    </dgm:pt>
    <dgm:pt modelId="{7C0CEE08-3B33-414A-83F0-813975640CF0}">
      <dgm:prSet/>
      <dgm:spPr/>
      <dgm:t>
        <a:bodyPr/>
        <a:lstStyle/>
        <a:p>
          <a:r>
            <a:rPr lang="en-GB" dirty="0"/>
            <a:t>Configuration Change</a:t>
          </a:r>
          <a:endParaRPr lang="en-US" dirty="0"/>
        </a:p>
      </dgm:t>
    </dgm:pt>
    <dgm:pt modelId="{3F103C30-00ED-4150-83CA-DFC3E36F16E8}" type="parTrans" cxnId="{64212607-C4E7-47D2-9CF6-0ADD7B6766F2}">
      <dgm:prSet/>
      <dgm:spPr/>
      <dgm:t>
        <a:bodyPr/>
        <a:lstStyle/>
        <a:p>
          <a:endParaRPr lang="en-US"/>
        </a:p>
      </dgm:t>
    </dgm:pt>
    <dgm:pt modelId="{FC964B47-296B-4990-802F-2FD5BD8B3C69}" type="sibTrans" cxnId="{64212607-C4E7-47D2-9CF6-0ADD7B6766F2}">
      <dgm:prSet/>
      <dgm:spPr/>
      <dgm:t>
        <a:bodyPr/>
        <a:lstStyle/>
        <a:p>
          <a:endParaRPr lang="en-US"/>
        </a:p>
      </dgm:t>
    </dgm:pt>
    <dgm:pt modelId="{745EBA95-E8DA-4B86-A244-1D0CCB26F19B}" type="pres">
      <dgm:prSet presAssocID="{8C82479E-D16C-48F7-9B22-8634B2D979B5}" presName="diagram" presStyleCnt="0">
        <dgm:presLayoutVars>
          <dgm:dir/>
          <dgm:resizeHandles val="exact"/>
        </dgm:presLayoutVars>
      </dgm:prSet>
      <dgm:spPr/>
    </dgm:pt>
    <dgm:pt modelId="{673E7B65-6723-4C29-9BA7-864D718FA5B0}" type="pres">
      <dgm:prSet presAssocID="{F7E822FD-5B12-4F8B-8555-0ED305067991}" presName="node" presStyleLbl="node1" presStyleIdx="0" presStyleCnt="8">
        <dgm:presLayoutVars>
          <dgm:bulletEnabled val="1"/>
        </dgm:presLayoutVars>
      </dgm:prSet>
      <dgm:spPr/>
    </dgm:pt>
    <dgm:pt modelId="{8C9DB47E-3917-4A82-B747-4094A44F9F68}" type="pres">
      <dgm:prSet presAssocID="{B228ADA6-F514-4909-A4DE-3FABABAB5799}" presName="sibTrans" presStyleCnt="0"/>
      <dgm:spPr/>
    </dgm:pt>
    <dgm:pt modelId="{676F7493-4304-4298-B917-2B0D824DFC0A}" type="pres">
      <dgm:prSet presAssocID="{58DC719B-73B6-42DB-8815-C63CC90BC33A}" presName="node" presStyleLbl="node1" presStyleIdx="1" presStyleCnt="8">
        <dgm:presLayoutVars>
          <dgm:bulletEnabled val="1"/>
        </dgm:presLayoutVars>
      </dgm:prSet>
      <dgm:spPr/>
    </dgm:pt>
    <dgm:pt modelId="{5523B1F5-05D7-4038-BD8B-A95F985704D0}" type="pres">
      <dgm:prSet presAssocID="{1F1D35C3-A5A4-4F75-959D-C0CA720B7F46}" presName="sibTrans" presStyleCnt="0"/>
      <dgm:spPr/>
    </dgm:pt>
    <dgm:pt modelId="{81E864D9-7003-40A7-BCB6-BC06A288CEEA}" type="pres">
      <dgm:prSet presAssocID="{D59C20FA-C306-4D31-BF59-FDC28AF0D57B}" presName="node" presStyleLbl="node1" presStyleIdx="2" presStyleCnt="8">
        <dgm:presLayoutVars>
          <dgm:bulletEnabled val="1"/>
        </dgm:presLayoutVars>
      </dgm:prSet>
      <dgm:spPr/>
    </dgm:pt>
    <dgm:pt modelId="{452A6B0A-5E36-41BC-99D7-4214DB25DA19}" type="pres">
      <dgm:prSet presAssocID="{716268B0-0BB4-4FD3-AAB1-01335CDA672E}" presName="sibTrans" presStyleCnt="0"/>
      <dgm:spPr/>
    </dgm:pt>
    <dgm:pt modelId="{8CB997EA-8433-45B9-9E30-0D50C1D4F610}" type="pres">
      <dgm:prSet presAssocID="{6DA40A2D-21E7-42CC-A04E-96BEE53C92A6}" presName="node" presStyleLbl="node1" presStyleIdx="3" presStyleCnt="8">
        <dgm:presLayoutVars>
          <dgm:bulletEnabled val="1"/>
        </dgm:presLayoutVars>
      </dgm:prSet>
      <dgm:spPr/>
    </dgm:pt>
    <dgm:pt modelId="{FA1155CD-2AA1-4A22-B0C6-E1C29C55E92A}" type="pres">
      <dgm:prSet presAssocID="{48E2539E-5E13-40B5-9723-EFF01FEED36A}" presName="sibTrans" presStyleCnt="0"/>
      <dgm:spPr/>
    </dgm:pt>
    <dgm:pt modelId="{FC53B40B-FA67-43F2-8FD3-C991953A719C}" type="pres">
      <dgm:prSet presAssocID="{DF4E7762-3B14-4E40-A7EE-0272B2852145}" presName="node" presStyleLbl="node1" presStyleIdx="4" presStyleCnt="8">
        <dgm:presLayoutVars>
          <dgm:bulletEnabled val="1"/>
        </dgm:presLayoutVars>
      </dgm:prSet>
      <dgm:spPr/>
    </dgm:pt>
    <dgm:pt modelId="{76D64FAC-EA93-455C-8BF2-EE5E3791FD34}" type="pres">
      <dgm:prSet presAssocID="{4D17EA93-507A-4BC1-91FE-5D0438D8DAFF}" presName="sibTrans" presStyleCnt="0"/>
      <dgm:spPr/>
    </dgm:pt>
    <dgm:pt modelId="{11D0271B-13F1-4BE7-A878-2FEFA01C263C}" type="pres">
      <dgm:prSet presAssocID="{31447234-2E17-4BF3-A5B1-827F691A1AB4}" presName="node" presStyleLbl="node1" presStyleIdx="5" presStyleCnt="8">
        <dgm:presLayoutVars>
          <dgm:bulletEnabled val="1"/>
        </dgm:presLayoutVars>
      </dgm:prSet>
      <dgm:spPr/>
    </dgm:pt>
    <dgm:pt modelId="{DE20C1DC-E597-4FD1-86AE-E522AD470C60}" type="pres">
      <dgm:prSet presAssocID="{42F05DE2-3031-4CE5-B8AA-F01F969AB9A6}" presName="sibTrans" presStyleCnt="0"/>
      <dgm:spPr/>
    </dgm:pt>
    <dgm:pt modelId="{17FD3157-3181-49AD-B4B5-F5E3A0D12233}" type="pres">
      <dgm:prSet presAssocID="{3EDE1F92-C95F-4CFE-8774-8F86E933D080}" presName="node" presStyleLbl="node1" presStyleIdx="6" presStyleCnt="8">
        <dgm:presLayoutVars>
          <dgm:bulletEnabled val="1"/>
        </dgm:presLayoutVars>
      </dgm:prSet>
      <dgm:spPr/>
    </dgm:pt>
    <dgm:pt modelId="{86F03863-2A80-41AE-995D-E226BFD1A384}" type="pres">
      <dgm:prSet presAssocID="{0990E775-C45F-4400-AD26-F5B6898B09E9}" presName="sibTrans" presStyleCnt="0"/>
      <dgm:spPr/>
    </dgm:pt>
    <dgm:pt modelId="{427D05FE-4059-4A27-8067-D077D3B9B365}" type="pres">
      <dgm:prSet presAssocID="{7C0CEE08-3B33-414A-83F0-813975640CF0}" presName="node" presStyleLbl="node1" presStyleIdx="7" presStyleCnt="8">
        <dgm:presLayoutVars>
          <dgm:bulletEnabled val="1"/>
        </dgm:presLayoutVars>
      </dgm:prSet>
      <dgm:spPr/>
    </dgm:pt>
  </dgm:ptLst>
  <dgm:cxnLst>
    <dgm:cxn modelId="{64212607-C4E7-47D2-9CF6-0ADD7B6766F2}" srcId="{8C82479E-D16C-48F7-9B22-8634B2D979B5}" destId="{7C0CEE08-3B33-414A-83F0-813975640CF0}" srcOrd="7" destOrd="0" parTransId="{3F103C30-00ED-4150-83CA-DFC3E36F16E8}" sibTransId="{FC964B47-296B-4990-802F-2FD5BD8B3C69}"/>
    <dgm:cxn modelId="{AFB28B11-7A96-42C7-BF45-81E2DC130628}" srcId="{8C82479E-D16C-48F7-9B22-8634B2D979B5}" destId="{F7E822FD-5B12-4F8B-8555-0ED305067991}" srcOrd="0" destOrd="0" parTransId="{FEF0A10A-03B0-42F4-BF9A-5FACA4EF2CBF}" sibTransId="{B228ADA6-F514-4909-A4DE-3FABABAB5799}"/>
    <dgm:cxn modelId="{6824BE15-ABC1-4156-A5BC-9115D99953E4}" srcId="{8C82479E-D16C-48F7-9B22-8634B2D979B5}" destId="{31447234-2E17-4BF3-A5B1-827F691A1AB4}" srcOrd="5" destOrd="0" parTransId="{C191A9BE-6811-40EF-936A-F1298F288C08}" sibTransId="{42F05DE2-3031-4CE5-B8AA-F01F969AB9A6}"/>
    <dgm:cxn modelId="{1E6A255B-A3C6-49AF-BECD-C1BBEB37E07F}" srcId="{8C82479E-D16C-48F7-9B22-8634B2D979B5}" destId="{58DC719B-73B6-42DB-8815-C63CC90BC33A}" srcOrd="1" destOrd="0" parTransId="{0C66C4C9-05CA-4E60-9B5A-9617BFF92E7A}" sibTransId="{1F1D35C3-A5A4-4F75-959D-C0CA720B7F46}"/>
    <dgm:cxn modelId="{290F834B-6788-4475-B9E6-32C01F2B347F}" type="presOf" srcId="{DF4E7762-3B14-4E40-A7EE-0272B2852145}" destId="{FC53B40B-FA67-43F2-8FD3-C991953A719C}" srcOrd="0" destOrd="0" presId="urn:microsoft.com/office/officeart/2005/8/layout/default"/>
    <dgm:cxn modelId="{B6D56D4F-776D-4CB4-9C38-63E2336DF861}" type="presOf" srcId="{3EDE1F92-C95F-4CFE-8774-8F86E933D080}" destId="{17FD3157-3181-49AD-B4B5-F5E3A0D12233}" srcOrd="0" destOrd="0" presId="urn:microsoft.com/office/officeart/2005/8/layout/default"/>
    <dgm:cxn modelId="{B15BE274-2E28-4807-882F-E5165149EC81}" type="presOf" srcId="{D59C20FA-C306-4D31-BF59-FDC28AF0D57B}" destId="{81E864D9-7003-40A7-BCB6-BC06A288CEEA}" srcOrd="0" destOrd="0" presId="urn:microsoft.com/office/officeart/2005/8/layout/default"/>
    <dgm:cxn modelId="{6F66E380-162D-4BBE-92BF-9797BD3D64E0}" srcId="{DF4E7762-3B14-4E40-A7EE-0272B2852145}" destId="{A91FE602-D2F1-4E57-B6A8-1BDC3025D728}" srcOrd="0" destOrd="0" parTransId="{0AEA6C61-C306-4D6E-9BEB-40208640910D}" sibTransId="{4F50ADAA-A0AE-4344-99DD-71B043921977}"/>
    <dgm:cxn modelId="{1AB75688-9010-457E-9DEB-54C6AE99D566}" type="presOf" srcId="{58DC719B-73B6-42DB-8815-C63CC90BC33A}" destId="{676F7493-4304-4298-B917-2B0D824DFC0A}" srcOrd="0" destOrd="0" presId="urn:microsoft.com/office/officeart/2005/8/layout/default"/>
    <dgm:cxn modelId="{AE08B48A-C250-471D-994D-3FB4570B677F}" type="presOf" srcId="{F7E822FD-5B12-4F8B-8555-0ED305067991}" destId="{673E7B65-6723-4C29-9BA7-864D718FA5B0}" srcOrd="0" destOrd="0" presId="urn:microsoft.com/office/officeart/2005/8/layout/default"/>
    <dgm:cxn modelId="{3CA58F9A-C3D6-4446-84B1-5D6C56FE45FA}" type="presOf" srcId="{8C82479E-D16C-48F7-9B22-8634B2D979B5}" destId="{745EBA95-E8DA-4B86-A244-1D0CCB26F19B}" srcOrd="0" destOrd="0" presId="urn:microsoft.com/office/officeart/2005/8/layout/default"/>
    <dgm:cxn modelId="{DE4E0E9D-D14C-437E-AF23-666DB4BD8F4D}" srcId="{8C82479E-D16C-48F7-9B22-8634B2D979B5}" destId="{3EDE1F92-C95F-4CFE-8774-8F86E933D080}" srcOrd="6" destOrd="0" parTransId="{BA1B9942-D569-471F-B55B-6E60816A19F5}" sibTransId="{0990E775-C45F-4400-AD26-F5B6898B09E9}"/>
    <dgm:cxn modelId="{17A6B1B1-A48E-4C71-8E7E-30122A6BBC5E}" srcId="{8C82479E-D16C-48F7-9B22-8634B2D979B5}" destId="{6DA40A2D-21E7-42CC-A04E-96BEE53C92A6}" srcOrd="3" destOrd="0" parTransId="{EA1DBD35-AB54-494A-8031-1471148D327E}" sibTransId="{48E2539E-5E13-40B5-9723-EFF01FEED36A}"/>
    <dgm:cxn modelId="{D4E0D7B1-191B-4FC0-A0DA-FA99DA63456E}" type="presOf" srcId="{6DA40A2D-21E7-42CC-A04E-96BEE53C92A6}" destId="{8CB997EA-8433-45B9-9E30-0D50C1D4F610}" srcOrd="0" destOrd="0" presId="urn:microsoft.com/office/officeart/2005/8/layout/default"/>
    <dgm:cxn modelId="{F299B8CC-DB18-44B5-B673-35D9ABEA174B}" type="presOf" srcId="{7C0CEE08-3B33-414A-83F0-813975640CF0}" destId="{427D05FE-4059-4A27-8067-D077D3B9B365}" srcOrd="0" destOrd="0" presId="urn:microsoft.com/office/officeart/2005/8/layout/default"/>
    <dgm:cxn modelId="{D1C7B3DE-5AA8-4450-B67D-0273481CE0E7}" srcId="{8C82479E-D16C-48F7-9B22-8634B2D979B5}" destId="{DF4E7762-3B14-4E40-A7EE-0272B2852145}" srcOrd="4" destOrd="0" parTransId="{42A4F08F-EEA9-467C-BD6A-23424813F7D2}" sibTransId="{4D17EA93-507A-4BC1-91FE-5D0438D8DAFF}"/>
    <dgm:cxn modelId="{55F663E7-67CA-4466-968F-978512151104}" srcId="{8C82479E-D16C-48F7-9B22-8634B2D979B5}" destId="{D59C20FA-C306-4D31-BF59-FDC28AF0D57B}" srcOrd="2" destOrd="0" parTransId="{7BEF2C66-1203-4984-AD15-B95DDD5D2F56}" sibTransId="{716268B0-0BB4-4FD3-AAB1-01335CDA672E}"/>
    <dgm:cxn modelId="{0D4958F6-46F6-4B45-9A38-AA749B24B257}" type="presOf" srcId="{31447234-2E17-4BF3-A5B1-827F691A1AB4}" destId="{11D0271B-13F1-4BE7-A878-2FEFA01C263C}" srcOrd="0" destOrd="0" presId="urn:microsoft.com/office/officeart/2005/8/layout/default"/>
    <dgm:cxn modelId="{881B5DFA-0095-4DC5-BD45-FA1AC200CEB4}" type="presOf" srcId="{A91FE602-D2F1-4E57-B6A8-1BDC3025D728}" destId="{FC53B40B-FA67-43F2-8FD3-C991953A719C}" srcOrd="0" destOrd="1" presId="urn:microsoft.com/office/officeart/2005/8/layout/default"/>
    <dgm:cxn modelId="{C277CABB-CC0D-456C-98B2-46836E086625}" type="presParOf" srcId="{745EBA95-E8DA-4B86-A244-1D0CCB26F19B}" destId="{673E7B65-6723-4C29-9BA7-864D718FA5B0}" srcOrd="0" destOrd="0" presId="urn:microsoft.com/office/officeart/2005/8/layout/default"/>
    <dgm:cxn modelId="{D0924232-08BB-414D-BB27-E47B9ECF39D5}" type="presParOf" srcId="{745EBA95-E8DA-4B86-A244-1D0CCB26F19B}" destId="{8C9DB47E-3917-4A82-B747-4094A44F9F68}" srcOrd="1" destOrd="0" presId="urn:microsoft.com/office/officeart/2005/8/layout/default"/>
    <dgm:cxn modelId="{DF8B6160-98FB-475A-A2BA-437BEC2C5302}" type="presParOf" srcId="{745EBA95-E8DA-4B86-A244-1D0CCB26F19B}" destId="{676F7493-4304-4298-B917-2B0D824DFC0A}" srcOrd="2" destOrd="0" presId="urn:microsoft.com/office/officeart/2005/8/layout/default"/>
    <dgm:cxn modelId="{2A0F3206-4420-442D-A012-945B9D1CE9A9}" type="presParOf" srcId="{745EBA95-E8DA-4B86-A244-1D0CCB26F19B}" destId="{5523B1F5-05D7-4038-BD8B-A95F985704D0}" srcOrd="3" destOrd="0" presId="urn:microsoft.com/office/officeart/2005/8/layout/default"/>
    <dgm:cxn modelId="{7C400204-192F-48C9-AB27-D0C752314327}" type="presParOf" srcId="{745EBA95-E8DA-4B86-A244-1D0CCB26F19B}" destId="{81E864D9-7003-40A7-BCB6-BC06A288CEEA}" srcOrd="4" destOrd="0" presId="urn:microsoft.com/office/officeart/2005/8/layout/default"/>
    <dgm:cxn modelId="{E11BB5E5-A00C-4105-B311-1DFCC1B663A0}" type="presParOf" srcId="{745EBA95-E8DA-4B86-A244-1D0CCB26F19B}" destId="{452A6B0A-5E36-41BC-99D7-4214DB25DA19}" srcOrd="5" destOrd="0" presId="urn:microsoft.com/office/officeart/2005/8/layout/default"/>
    <dgm:cxn modelId="{E07D9A91-3866-4CB5-9ED8-3B1BF5407B05}" type="presParOf" srcId="{745EBA95-E8DA-4B86-A244-1D0CCB26F19B}" destId="{8CB997EA-8433-45B9-9E30-0D50C1D4F610}" srcOrd="6" destOrd="0" presId="urn:microsoft.com/office/officeart/2005/8/layout/default"/>
    <dgm:cxn modelId="{FDC6DD06-4189-4C74-8BA7-0CB1A71A7DF3}" type="presParOf" srcId="{745EBA95-E8DA-4B86-A244-1D0CCB26F19B}" destId="{FA1155CD-2AA1-4A22-B0C6-E1C29C55E92A}" srcOrd="7" destOrd="0" presId="urn:microsoft.com/office/officeart/2005/8/layout/default"/>
    <dgm:cxn modelId="{FCAEC32C-684E-435B-A153-3B912D8BA638}" type="presParOf" srcId="{745EBA95-E8DA-4B86-A244-1D0CCB26F19B}" destId="{FC53B40B-FA67-43F2-8FD3-C991953A719C}" srcOrd="8" destOrd="0" presId="urn:microsoft.com/office/officeart/2005/8/layout/default"/>
    <dgm:cxn modelId="{56010DFF-CFAD-4CE2-9A61-C6B8E975A1CE}" type="presParOf" srcId="{745EBA95-E8DA-4B86-A244-1D0CCB26F19B}" destId="{76D64FAC-EA93-455C-8BF2-EE5E3791FD34}" srcOrd="9" destOrd="0" presId="urn:microsoft.com/office/officeart/2005/8/layout/default"/>
    <dgm:cxn modelId="{1CA072F7-690D-41A8-9BD2-A472EB9E097B}" type="presParOf" srcId="{745EBA95-E8DA-4B86-A244-1D0CCB26F19B}" destId="{11D0271B-13F1-4BE7-A878-2FEFA01C263C}" srcOrd="10" destOrd="0" presId="urn:microsoft.com/office/officeart/2005/8/layout/default"/>
    <dgm:cxn modelId="{2F1F3606-E806-4392-83B2-876D3CD0AAA7}" type="presParOf" srcId="{745EBA95-E8DA-4B86-A244-1D0CCB26F19B}" destId="{DE20C1DC-E597-4FD1-86AE-E522AD470C60}" srcOrd="11" destOrd="0" presId="urn:microsoft.com/office/officeart/2005/8/layout/default"/>
    <dgm:cxn modelId="{37398B46-77B5-47F5-8EA0-D05BE7A312D0}" type="presParOf" srcId="{745EBA95-E8DA-4B86-A244-1D0CCB26F19B}" destId="{17FD3157-3181-49AD-B4B5-F5E3A0D12233}" srcOrd="12" destOrd="0" presId="urn:microsoft.com/office/officeart/2005/8/layout/default"/>
    <dgm:cxn modelId="{86A3F18E-F80A-46EC-9A17-7E9EFE1DF4E5}" type="presParOf" srcId="{745EBA95-E8DA-4B86-A244-1D0CCB26F19B}" destId="{86F03863-2A80-41AE-995D-E226BFD1A384}" srcOrd="13" destOrd="0" presId="urn:microsoft.com/office/officeart/2005/8/layout/default"/>
    <dgm:cxn modelId="{7948B7FF-7EA9-4B25-9767-A9A1B0123293}" type="presParOf" srcId="{745EBA95-E8DA-4B86-A244-1D0CCB26F19B}" destId="{427D05FE-4059-4A27-8067-D077D3B9B36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9831C-F4CD-4198-92A5-326147A2D0E3}">
      <dsp:nvSpPr>
        <dsp:cNvPr id="0" name=""/>
        <dsp:cNvSpPr/>
      </dsp:nvSpPr>
      <dsp:spPr>
        <a:xfrm>
          <a:off x="1283" y="1044099"/>
          <a:ext cx="1617389" cy="226434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098" tIns="330200" rIns="126098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Track App Installer</a:t>
          </a:r>
        </a:p>
      </dsp:txBody>
      <dsp:txXfrm>
        <a:off x="1283" y="1904550"/>
        <a:ext cx="1617389" cy="1358607"/>
      </dsp:txXfrm>
    </dsp:sp>
    <dsp:sp modelId="{2E899B8A-E908-443A-9B46-2E1CFC7DFE66}">
      <dsp:nvSpPr>
        <dsp:cNvPr id="0" name=""/>
        <dsp:cNvSpPr/>
      </dsp:nvSpPr>
      <dsp:spPr>
        <a:xfrm>
          <a:off x="470326" y="1270533"/>
          <a:ext cx="679303" cy="67930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961" tIns="12700" rIns="52961" bIns="1270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1</a:t>
          </a:r>
        </a:p>
      </dsp:txBody>
      <dsp:txXfrm>
        <a:off x="569808" y="1370015"/>
        <a:ext cx="480339" cy="480339"/>
      </dsp:txXfrm>
    </dsp:sp>
    <dsp:sp modelId="{CF002A9A-EEB1-4C92-AEC6-09502B21D728}">
      <dsp:nvSpPr>
        <dsp:cNvPr id="0" name=""/>
        <dsp:cNvSpPr/>
      </dsp:nvSpPr>
      <dsp:spPr>
        <a:xfrm>
          <a:off x="1283" y="3308372"/>
          <a:ext cx="1617389" cy="72"/>
        </a:xfrm>
        <a:prstGeom prst="rect">
          <a:avLst/>
        </a:prstGeom>
        <a:solidFill>
          <a:schemeClr val="accent5">
            <a:hueOff val="-668486"/>
            <a:satOff val="-930"/>
            <a:lumOff val="-357"/>
            <a:alphaOff val="0"/>
          </a:schemeClr>
        </a:solidFill>
        <a:ln w="12700" cap="flat" cmpd="sng" algn="ctr">
          <a:solidFill>
            <a:schemeClr val="accent5">
              <a:hueOff val="-668486"/>
              <a:satOff val="-930"/>
              <a:lumOff val="-3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FF479B-E703-4215-8A3A-BA0BE972AF32}">
      <dsp:nvSpPr>
        <dsp:cNvPr id="0" name=""/>
        <dsp:cNvSpPr/>
      </dsp:nvSpPr>
      <dsp:spPr>
        <a:xfrm>
          <a:off x="1780412" y="1044099"/>
          <a:ext cx="1617389" cy="2264345"/>
        </a:xfrm>
        <a:prstGeom prst="rect">
          <a:avLst/>
        </a:prstGeom>
        <a:solidFill>
          <a:schemeClr val="accent5">
            <a:tint val="40000"/>
            <a:alpha val="90000"/>
            <a:hueOff val="-1478351"/>
            <a:satOff val="-2563"/>
            <a:lumOff val="-25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478351"/>
              <a:satOff val="-2563"/>
              <a:lumOff val="-2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098" tIns="330200" rIns="126098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Find Purchased Apps</a:t>
          </a:r>
        </a:p>
      </dsp:txBody>
      <dsp:txXfrm>
        <a:off x="1780412" y="1904550"/>
        <a:ext cx="1617389" cy="1358607"/>
      </dsp:txXfrm>
    </dsp:sp>
    <dsp:sp modelId="{364AB294-6E3A-4E00-8BAA-F7DF6681DEE4}">
      <dsp:nvSpPr>
        <dsp:cNvPr id="0" name=""/>
        <dsp:cNvSpPr/>
      </dsp:nvSpPr>
      <dsp:spPr>
        <a:xfrm>
          <a:off x="2249455" y="1270533"/>
          <a:ext cx="679303" cy="679303"/>
        </a:xfrm>
        <a:prstGeom prst="ellipse">
          <a:avLst/>
        </a:prstGeom>
        <a:solidFill>
          <a:schemeClr val="accent5">
            <a:hueOff val="-1336972"/>
            <a:satOff val="-1860"/>
            <a:lumOff val="-713"/>
            <a:alphaOff val="0"/>
          </a:schemeClr>
        </a:solidFill>
        <a:ln w="12700" cap="flat" cmpd="sng" algn="ctr">
          <a:solidFill>
            <a:schemeClr val="accent5">
              <a:hueOff val="-1336972"/>
              <a:satOff val="-1860"/>
              <a:lumOff val="-7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961" tIns="12700" rIns="52961" bIns="1270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2</a:t>
          </a:r>
        </a:p>
      </dsp:txBody>
      <dsp:txXfrm>
        <a:off x="2348937" y="1370015"/>
        <a:ext cx="480339" cy="480339"/>
      </dsp:txXfrm>
    </dsp:sp>
    <dsp:sp modelId="{D4C3F6BA-55E1-48F1-96B2-E9BC762045A9}">
      <dsp:nvSpPr>
        <dsp:cNvPr id="0" name=""/>
        <dsp:cNvSpPr/>
      </dsp:nvSpPr>
      <dsp:spPr>
        <a:xfrm>
          <a:off x="1780412" y="3308372"/>
          <a:ext cx="1617389" cy="72"/>
        </a:xfrm>
        <a:prstGeom prst="rect">
          <a:avLst/>
        </a:prstGeom>
        <a:solidFill>
          <a:schemeClr val="accent5">
            <a:hueOff val="-2005458"/>
            <a:satOff val="-2789"/>
            <a:lumOff val="-1070"/>
            <a:alphaOff val="0"/>
          </a:schemeClr>
        </a:solidFill>
        <a:ln w="12700" cap="flat" cmpd="sng" algn="ctr">
          <a:solidFill>
            <a:schemeClr val="accent5">
              <a:hueOff val="-2005458"/>
              <a:satOff val="-2789"/>
              <a:lumOff val="-10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8405C6-77A5-4241-87BE-304E3A98E96E}">
      <dsp:nvSpPr>
        <dsp:cNvPr id="0" name=""/>
        <dsp:cNvSpPr/>
      </dsp:nvSpPr>
      <dsp:spPr>
        <a:xfrm>
          <a:off x="3559540" y="1044099"/>
          <a:ext cx="1617389" cy="2264345"/>
        </a:xfrm>
        <a:prstGeom prst="rect">
          <a:avLst/>
        </a:prstGeom>
        <a:solidFill>
          <a:schemeClr val="accent5">
            <a:tint val="40000"/>
            <a:alpha val="90000"/>
            <a:hueOff val="-2956702"/>
            <a:satOff val="-5126"/>
            <a:lumOff val="-51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956702"/>
              <a:satOff val="-5126"/>
              <a:lumOff val="-5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098" tIns="330200" rIns="126098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Find Installed</a:t>
          </a:r>
          <a:r>
            <a:rPr lang="en-GB" sz="1600" kern="1200" dirty="0"/>
            <a:t> </a:t>
          </a:r>
          <a:r>
            <a:rPr lang="en-US" sz="1600" kern="1200" dirty="0"/>
            <a:t>Apps </a:t>
          </a:r>
          <a:r>
            <a:rPr lang="en-US" sz="1600" kern="1200"/>
            <a:t>through App Folders</a:t>
          </a:r>
          <a:endParaRPr lang="en-US" sz="1600" kern="1200" dirty="0"/>
        </a:p>
      </dsp:txBody>
      <dsp:txXfrm>
        <a:off x="3559540" y="1904550"/>
        <a:ext cx="1617389" cy="1358607"/>
      </dsp:txXfrm>
    </dsp:sp>
    <dsp:sp modelId="{CFF6140E-593A-4964-9B87-C56E028792DC}">
      <dsp:nvSpPr>
        <dsp:cNvPr id="0" name=""/>
        <dsp:cNvSpPr/>
      </dsp:nvSpPr>
      <dsp:spPr>
        <a:xfrm>
          <a:off x="4028583" y="1270533"/>
          <a:ext cx="679303" cy="679303"/>
        </a:xfrm>
        <a:prstGeom prst="ellipse">
          <a:avLst/>
        </a:prstGeom>
        <a:solidFill>
          <a:schemeClr val="accent5">
            <a:hueOff val="-2673943"/>
            <a:satOff val="-3719"/>
            <a:lumOff val="-1426"/>
            <a:alphaOff val="0"/>
          </a:schemeClr>
        </a:solidFill>
        <a:ln w="12700" cap="flat" cmpd="sng" algn="ctr">
          <a:solidFill>
            <a:schemeClr val="accent5">
              <a:hueOff val="-2673943"/>
              <a:satOff val="-3719"/>
              <a:lumOff val="-14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961" tIns="12700" rIns="52961" bIns="1270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3</a:t>
          </a:r>
        </a:p>
      </dsp:txBody>
      <dsp:txXfrm>
        <a:off x="4128065" y="1370015"/>
        <a:ext cx="480339" cy="480339"/>
      </dsp:txXfrm>
    </dsp:sp>
    <dsp:sp modelId="{23C1EB0B-950A-483F-9A98-F3F64AF4A9C0}">
      <dsp:nvSpPr>
        <dsp:cNvPr id="0" name=""/>
        <dsp:cNvSpPr/>
      </dsp:nvSpPr>
      <dsp:spPr>
        <a:xfrm>
          <a:off x="3559540" y="3308372"/>
          <a:ext cx="1617389" cy="72"/>
        </a:xfrm>
        <a:prstGeom prst="rect">
          <a:avLst/>
        </a:prstGeom>
        <a:solidFill>
          <a:schemeClr val="accent5">
            <a:hueOff val="-3342429"/>
            <a:satOff val="-4649"/>
            <a:lumOff val="-1783"/>
            <a:alphaOff val="0"/>
          </a:schemeClr>
        </a:solidFill>
        <a:ln w="12700" cap="flat" cmpd="sng" algn="ctr">
          <a:solidFill>
            <a:schemeClr val="accent5">
              <a:hueOff val="-3342429"/>
              <a:satOff val="-4649"/>
              <a:lumOff val="-17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552274-6BB5-441A-B3EA-F29E3E9778DE}">
      <dsp:nvSpPr>
        <dsp:cNvPr id="0" name=""/>
        <dsp:cNvSpPr/>
      </dsp:nvSpPr>
      <dsp:spPr>
        <a:xfrm>
          <a:off x="5338669" y="1044099"/>
          <a:ext cx="1617389" cy="2264345"/>
        </a:xfrm>
        <a:prstGeom prst="rect">
          <a:avLst/>
        </a:prstGeom>
        <a:solidFill>
          <a:schemeClr val="accent5">
            <a:tint val="40000"/>
            <a:alpha val="90000"/>
            <a:hueOff val="-4435053"/>
            <a:satOff val="-7690"/>
            <a:lumOff val="-773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35053"/>
              <a:satOff val="-7690"/>
              <a:lumOff val="-7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098" tIns="330200" rIns="126098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Exam App Properties</a:t>
          </a:r>
        </a:p>
      </dsp:txBody>
      <dsp:txXfrm>
        <a:off x="5338669" y="1904550"/>
        <a:ext cx="1617389" cy="1358607"/>
      </dsp:txXfrm>
    </dsp:sp>
    <dsp:sp modelId="{2A9D58A5-1789-4309-B788-5962CB52FB23}">
      <dsp:nvSpPr>
        <dsp:cNvPr id="0" name=""/>
        <dsp:cNvSpPr/>
      </dsp:nvSpPr>
      <dsp:spPr>
        <a:xfrm>
          <a:off x="5807712" y="1270533"/>
          <a:ext cx="679303" cy="679303"/>
        </a:xfrm>
        <a:prstGeom prst="ellipse">
          <a:avLst/>
        </a:prstGeom>
        <a:solidFill>
          <a:schemeClr val="accent5">
            <a:hueOff val="-4010915"/>
            <a:satOff val="-5579"/>
            <a:lumOff val="-2139"/>
            <a:alphaOff val="0"/>
          </a:schemeClr>
        </a:solidFill>
        <a:ln w="12700" cap="flat" cmpd="sng" algn="ctr">
          <a:solidFill>
            <a:schemeClr val="accent5">
              <a:hueOff val="-4010915"/>
              <a:satOff val="-5579"/>
              <a:lumOff val="-21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961" tIns="12700" rIns="52961" bIns="1270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4</a:t>
          </a:r>
        </a:p>
      </dsp:txBody>
      <dsp:txXfrm>
        <a:off x="5907194" y="1370015"/>
        <a:ext cx="480339" cy="480339"/>
      </dsp:txXfrm>
    </dsp:sp>
    <dsp:sp modelId="{226C6CF0-3425-49D8-8386-F43C116CD483}">
      <dsp:nvSpPr>
        <dsp:cNvPr id="0" name=""/>
        <dsp:cNvSpPr/>
      </dsp:nvSpPr>
      <dsp:spPr>
        <a:xfrm>
          <a:off x="5338669" y="3308372"/>
          <a:ext cx="1617389" cy="72"/>
        </a:xfrm>
        <a:prstGeom prst="rect">
          <a:avLst/>
        </a:prstGeom>
        <a:solidFill>
          <a:schemeClr val="accent5">
            <a:hueOff val="-4679401"/>
            <a:satOff val="-6509"/>
            <a:lumOff val="-2496"/>
            <a:alphaOff val="0"/>
          </a:schemeClr>
        </a:solidFill>
        <a:ln w="12700" cap="flat" cmpd="sng" algn="ctr">
          <a:solidFill>
            <a:schemeClr val="accent5">
              <a:hueOff val="-4679401"/>
              <a:satOff val="-6509"/>
              <a:lumOff val="-24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39E2E2-2434-4F92-A635-68EDA5054EE0}">
      <dsp:nvSpPr>
        <dsp:cNvPr id="0" name=""/>
        <dsp:cNvSpPr/>
      </dsp:nvSpPr>
      <dsp:spPr>
        <a:xfrm>
          <a:off x="7117798" y="1044099"/>
          <a:ext cx="1617389" cy="2264345"/>
        </a:xfrm>
        <a:prstGeom prst="rect">
          <a:avLst/>
        </a:prstGeom>
        <a:solidFill>
          <a:schemeClr val="accent5">
            <a:tint val="40000"/>
            <a:alpha val="90000"/>
            <a:hueOff val="-5913404"/>
            <a:satOff val="-10253"/>
            <a:lumOff val="-103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913404"/>
              <a:satOff val="-10253"/>
              <a:lumOff val="-10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098" tIns="330200" rIns="126098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Exam Basic App Events</a:t>
          </a:r>
        </a:p>
      </dsp:txBody>
      <dsp:txXfrm>
        <a:off x="7117798" y="1904550"/>
        <a:ext cx="1617389" cy="1358607"/>
      </dsp:txXfrm>
    </dsp:sp>
    <dsp:sp modelId="{DFB30180-4B9B-4539-9E3C-70B88786F796}">
      <dsp:nvSpPr>
        <dsp:cNvPr id="0" name=""/>
        <dsp:cNvSpPr/>
      </dsp:nvSpPr>
      <dsp:spPr>
        <a:xfrm>
          <a:off x="7586841" y="1270533"/>
          <a:ext cx="679303" cy="679303"/>
        </a:xfrm>
        <a:prstGeom prst="ellipse">
          <a:avLst/>
        </a:prstGeom>
        <a:solidFill>
          <a:schemeClr val="accent5">
            <a:hueOff val="-5347887"/>
            <a:satOff val="-7439"/>
            <a:lumOff val="-2852"/>
            <a:alphaOff val="0"/>
          </a:schemeClr>
        </a:solidFill>
        <a:ln w="12700" cap="flat" cmpd="sng" algn="ctr">
          <a:solidFill>
            <a:schemeClr val="accent5">
              <a:hueOff val="-5347887"/>
              <a:satOff val="-7439"/>
              <a:lumOff val="-28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961" tIns="12700" rIns="52961" bIns="1270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5</a:t>
          </a:r>
        </a:p>
      </dsp:txBody>
      <dsp:txXfrm>
        <a:off x="7686323" y="1370015"/>
        <a:ext cx="480339" cy="480339"/>
      </dsp:txXfrm>
    </dsp:sp>
    <dsp:sp modelId="{4E20BDEB-2F59-4C84-897C-11FEED3F084A}">
      <dsp:nvSpPr>
        <dsp:cNvPr id="0" name=""/>
        <dsp:cNvSpPr/>
      </dsp:nvSpPr>
      <dsp:spPr>
        <a:xfrm>
          <a:off x="7117798" y="3308372"/>
          <a:ext cx="1617389" cy="72"/>
        </a:xfrm>
        <a:prstGeom prst="rect">
          <a:avLst/>
        </a:prstGeom>
        <a:solidFill>
          <a:schemeClr val="accent5">
            <a:hueOff val="-6016373"/>
            <a:satOff val="-8368"/>
            <a:lumOff val="-3209"/>
            <a:alphaOff val="0"/>
          </a:schemeClr>
        </a:solidFill>
        <a:ln w="12700" cap="flat" cmpd="sng" algn="ctr">
          <a:solidFill>
            <a:schemeClr val="accent5">
              <a:hueOff val="-6016373"/>
              <a:satOff val="-8368"/>
              <a:lumOff val="-32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C9E6E8-E370-477C-B14B-2CB25DF07CB9}">
      <dsp:nvSpPr>
        <dsp:cNvPr id="0" name=""/>
        <dsp:cNvSpPr/>
      </dsp:nvSpPr>
      <dsp:spPr>
        <a:xfrm>
          <a:off x="8896926" y="1044099"/>
          <a:ext cx="1617389" cy="2264345"/>
        </a:xfrm>
        <a:prstGeom prst="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098" tIns="330200" rIns="126098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Find Deleted Apps</a:t>
          </a:r>
        </a:p>
      </dsp:txBody>
      <dsp:txXfrm>
        <a:off x="8896926" y="1904550"/>
        <a:ext cx="1617389" cy="1358607"/>
      </dsp:txXfrm>
    </dsp:sp>
    <dsp:sp modelId="{96A320C2-6754-46D3-8F27-3050DA25F381}">
      <dsp:nvSpPr>
        <dsp:cNvPr id="0" name=""/>
        <dsp:cNvSpPr/>
      </dsp:nvSpPr>
      <dsp:spPr>
        <a:xfrm>
          <a:off x="9365969" y="1270533"/>
          <a:ext cx="679303" cy="679303"/>
        </a:xfrm>
        <a:prstGeom prst="ellipse">
          <a:avLst/>
        </a:prstGeom>
        <a:solidFill>
          <a:schemeClr val="accent5">
            <a:hueOff val="-6684859"/>
            <a:satOff val="-9298"/>
            <a:lumOff val="-3565"/>
            <a:alphaOff val="0"/>
          </a:schemeClr>
        </a:solidFill>
        <a:ln w="12700" cap="flat" cmpd="sng" algn="ctr">
          <a:solidFill>
            <a:schemeClr val="accent5">
              <a:hueOff val="-6684859"/>
              <a:satOff val="-9298"/>
              <a:lumOff val="-35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961" tIns="12700" rIns="52961" bIns="1270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6</a:t>
          </a:r>
        </a:p>
      </dsp:txBody>
      <dsp:txXfrm>
        <a:off x="9465451" y="1370015"/>
        <a:ext cx="480339" cy="480339"/>
      </dsp:txXfrm>
    </dsp:sp>
    <dsp:sp modelId="{03D7029E-B764-48D7-A6CF-A9664BFC0D52}">
      <dsp:nvSpPr>
        <dsp:cNvPr id="0" name=""/>
        <dsp:cNvSpPr/>
      </dsp:nvSpPr>
      <dsp:spPr>
        <a:xfrm>
          <a:off x="8896926" y="3308372"/>
          <a:ext cx="1617389" cy="72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3E7B65-6723-4C29-9BA7-864D718FA5B0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Device startup</a:t>
          </a:r>
          <a:r>
            <a:rPr lang="en-US" sz="1700" kern="1200"/>
            <a:t>/shutdown</a:t>
          </a:r>
        </a:p>
      </dsp:txBody>
      <dsp:txXfrm>
        <a:off x="3080" y="587032"/>
        <a:ext cx="2444055" cy="1466433"/>
      </dsp:txXfrm>
    </dsp:sp>
    <dsp:sp modelId="{676F7493-4304-4298-B917-2B0D824DFC0A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Keyguard  Show/off</a:t>
          </a:r>
        </a:p>
      </dsp:txBody>
      <dsp:txXfrm>
        <a:off x="2691541" y="587032"/>
        <a:ext cx="2444055" cy="1466433"/>
      </dsp:txXfrm>
    </dsp:sp>
    <dsp:sp modelId="{81E864D9-7003-40A7-BCB6-BC06A288CEEA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Move to background/foreground</a:t>
          </a:r>
          <a:endParaRPr lang="en-US" sz="1700" kern="1200"/>
        </a:p>
      </dsp:txBody>
      <dsp:txXfrm>
        <a:off x="5380002" y="587032"/>
        <a:ext cx="2444055" cy="1466433"/>
      </dsp:txXfrm>
    </dsp:sp>
    <dsp:sp modelId="{8CB997EA-8433-45B9-9E30-0D50C1D4F610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Screen interactive </a:t>
          </a:r>
          <a:r>
            <a:rPr lang="en-US" sz="1400" b="0" i="0" kern="1200" dirty="0"/>
            <a:t>screen </a:t>
          </a:r>
          <a:r>
            <a:rPr lang="en-GB" sz="1400" kern="1200" dirty="0"/>
            <a:t>turned on for full user interaction, not ambient display or other non-interactive state</a:t>
          </a:r>
          <a:endParaRPr lang="en-US" sz="1700" kern="1200" dirty="0"/>
        </a:p>
      </dsp:txBody>
      <dsp:txXfrm>
        <a:off x="8068463" y="587032"/>
        <a:ext cx="2444055" cy="1466433"/>
      </dsp:txXfrm>
    </dsp:sp>
    <dsp:sp modelId="{FC53B40B-FA67-43F2-8FD3-C991953A719C}">
      <dsp:nvSpPr>
        <dsp:cNvPr id="0" name=""/>
        <dsp:cNvSpPr/>
      </dsp:nvSpPr>
      <dsp:spPr>
        <a:xfrm>
          <a:off x="3080" y="2297871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Screen not interactive</a:t>
          </a:r>
          <a:endParaRPr lang="en-US" sz="1700" kern="1200" dirty="0"/>
        </a:p>
        <a:p>
          <a:pPr marL="114300" lvl="1" indent="-114300" algn="ctr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300" kern="1200" dirty="0"/>
            <a:t>completely turned off or turned on only in a non-interactive state like ambient display</a:t>
          </a:r>
          <a:endParaRPr lang="en-US" sz="1300" kern="1200" dirty="0"/>
        </a:p>
      </dsp:txBody>
      <dsp:txXfrm>
        <a:off x="3080" y="2297871"/>
        <a:ext cx="2444055" cy="1466433"/>
      </dsp:txXfrm>
    </dsp:sp>
    <dsp:sp modelId="{11D0271B-13F1-4BE7-A878-2FEFA01C263C}">
      <dsp:nvSpPr>
        <dsp:cNvPr id="0" name=""/>
        <dsp:cNvSpPr/>
      </dsp:nvSpPr>
      <dsp:spPr>
        <a:xfrm>
          <a:off x="2691541" y="2297871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Activity paused/resumed/stopped</a:t>
          </a:r>
          <a:endParaRPr lang="en-US" sz="1700" kern="1200" dirty="0"/>
        </a:p>
      </dsp:txBody>
      <dsp:txXfrm>
        <a:off x="2691541" y="2297871"/>
        <a:ext cx="2444055" cy="1466433"/>
      </dsp:txXfrm>
    </dsp:sp>
    <dsp:sp modelId="{17FD3157-3181-49AD-B4B5-F5E3A0D12233}">
      <dsp:nvSpPr>
        <dsp:cNvPr id="0" name=""/>
        <dsp:cNvSpPr/>
      </dsp:nvSpPr>
      <dsp:spPr>
        <a:xfrm>
          <a:off x="5380002" y="2297871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User interaction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An event type denoting that a package was interacted with in some way by the user</a:t>
          </a:r>
          <a:endParaRPr lang="en-US" sz="1200" kern="1200" dirty="0"/>
        </a:p>
      </dsp:txBody>
      <dsp:txXfrm>
        <a:off x="5380002" y="2297871"/>
        <a:ext cx="2444055" cy="1466433"/>
      </dsp:txXfrm>
    </dsp:sp>
    <dsp:sp modelId="{427D05FE-4059-4A27-8067-D077D3B9B365}">
      <dsp:nvSpPr>
        <dsp:cNvPr id="0" name=""/>
        <dsp:cNvSpPr/>
      </dsp:nvSpPr>
      <dsp:spPr>
        <a:xfrm>
          <a:off x="8068463" y="2297871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Configuration Change</a:t>
          </a:r>
          <a:endParaRPr lang="en-US" sz="1700" kern="1200" dirty="0"/>
        </a:p>
      </dsp:txBody>
      <dsp:txXfrm>
        <a:off x="8068463" y="2297871"/>
        <a:ext cx="2444055" cy="1466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7:47.07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1,'3'0,"-1"0,1 0,-1 1,1-1,-1 1,1-1,-1 1,0 0,1 0,-1 0,0 0,0 0,1 1,-1-1,0 1,0-1,-1 1,1 0,0 0,0-1,-1 1,1 0,-1 1,2 3,2 4,-1 0,-1 1,0 0,3 16,4 15,-6-30,-1 0,0 1,0-1,-2 1,1-1,-2 1,0 0,-1 13,-3 7,-15 59,16-78,1-2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8:02.44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1,'2'0,"4"0,5 0,5 0,3 0,1 0,3 0,1 0,-1 0,0 0,0 0,0 0,0 0,-1 0,-5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8:03.10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0,'2'3,"4"7,5 10,5 13,8 13,4 16,7 6,3 2,1 1,-3-2,-7-9,-10-6,-4-8,-6-10,-4-5,0-7,-2-4,0-5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8:13.70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473 0,'-7'1,"0"-1,0 2,0-1,0 1,1-1,-1 2,0-1,-10 7,-52 34,34-19,10-7,1 2,-38 37,41-35,-2 0,-43 29,3-10,51-32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8:14.49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0,'1'1,"-1"-1,1 0,0 1,-1-1,1 0,0 1,-1-1,1 1,-1 0,1-1,-1 1,1-1,-1 1,1 0,-1-1,1 1,-1 0,0 0,0-1,1 1,-1 0,0 0,0-1,0 1,0 0,0 0,0 1,2 27,-1-25,-1 34,-1-26,1 0,0 0,1 1,1-1,-1 0,2 0,0-1,0 1,1 0,7 15,-9-25,0 0,-1-1,1 1,0 0,0-1,0 1,0-1,0 0,0 1,1-1,-1 0,0 0,4 0,40 10,-17-5,406 91,-395-90,10 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8:36.13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635 0,'-2'0,"-4"0,-5 0,-5 3,-11 0,-16 0,-16-1,-21 0,-15-1,0 0,8-1,20 2,21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8:36.99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193 0,'-4'2,"1"-1,-1 1,0 0,1 0,-1 0,1 0,-1 1,1-1,0 1,0 0,0 0,-2 3,-3 2,-31 26,26-24,0 1,0 0,2 1,-20 25,28-33,1 0,0 0,0 0,0 0,0 0,1 1,0-1,-1 1,2-1,-1 1,0-1,1 1,0-1,0 1,1-1,-1 1,1-1,0 1,0-1,0 1,1-1,2 7,4 4,1 1,0-1,1 0,1-1,0 0,1 0,1-2,0 1,0-2,1 0,1 0,19 10,-9-7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9:27.99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0,'5'0,"2"3,1 0,5 2,2 3,4 2,5 2,2-1,0 0,-1-1,-5-4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30:33.57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862 2,'-102'-1,"-273"12,328-6,1 2,-1 2,2 2,-1 2,-83 37,115-42,4-1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30:34.14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1089 43,'-10'3,"-1"0,0 0,1-1,-1-1,0 0,0 0,0-1,-16-1,-10 0,-799 2,816-1,12 1,1-1,-1 0,0-1,1 1,-1-2,1 1,-1-1,-10-3,18 4,0 1,-1 0,1 0,0-1,0 1,-1 0,1-1,0 1,0 0,0 0,-1-1,1 1,0 0,0-1,0 1,0-1,0 1,0 0,0-1,0 1,-1 0,1-1,1 1,-1 0,0-1,0 1,0-1,0 1,0 0,0-1,0 1,0 0,1-1,-1 1,0 0,0-1,0 1,1 0,-1-1,12-13,-10 12,11-13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30:35.01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188 1,'-2'1,"1"0,-1 0,1 1,0-1,-1 1,1-1,0 1,0-1,0 1,0 0,0-1,0 1,1 0,-2 2,-2 4,-90 177,62-120,25-50,0-1,1 1,1 0,1 1,-4 21,7-30,0 1,1-1,0 0,0 0,0 1,1-1,1 0,-1 0,1 0,0 0,0 0,1 0,0-1,5 9,10 11,1-1,1-1,2 0,28 24,106 74,-70-63,4-4,148 66,-153-81,-71-35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7:50.78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1,'88'0,"93"1,-177-1,-1 0,0 1,1-1,-1 1,0 0,1 0,-1 0,0 0,0 1,0-1,0 1,0 0,-1 0,1 0,0 0,-1 0,5 5,-4-2,0-1,0 1,0 0,-1 0,0 0,0 1,0-1,0 1,1 9,-2 0,0 0,0-1,-1 1,-1 0,-1-1,0 1,-6 19,6-28,0 0,-1-1,1 1,-1-1,-1 0,1 0,-1 0,0 0,-7 6,-47 37,19-17,20-20,9-4,24-9,-2-2,-1 1,1 1,-1 0,1 1,0 0,0 1,-1 0,13 2,-12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30:35.8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1,'9'0,"-1"1,0 0,0 1,16 5,8 2,612 78,-321-53,122 50,-397-72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30:36.60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1,'12'7,"20"10,30 11,30 11,21 8,8 1,1 0,-7-7,-13-7,-16-7,-17-6,-16-7,-16-5,-13-4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30:37.5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0,'3'2,"0"-1,0 1,-1 0,1 0,-1 0,1 1,-1-1,0 1,1-1,-1 1,-1 0,1 0,2 4,4 5,266 378,-233-321,139 217,-175-279,16 20,-20-26,0 0,0 0,0 0,0 0,1 0,-1 0,0 0,0-1,1 1,-1 0,0-1,1 1,-1-1,0 0,1 1,-1-1,1 0,-1 0,2 0,7-4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8:06.7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1034 0,'0'2,"-1"0,1 0,-1 0,0 0,0 0,0-1,1 1,-1 0,-1-1,1 1,0 0,0-1,-1 0,-1 3,-27 21,20-17,-9 7,0-2,0 0,-1-1,-24 11,-88 29,-21 11,73-27,51-25,1 2,-51 31,52-22,1 1,-40 47,30-31,30-31,0 0,0 0,1 0,0 1,1 0,-6 14,7-14,-1 0,0 0,0-1,-1 1,0-1,0 0,-10 9,2-4,1 0,1 0,0 1,0 1,1 0,1 0,1 1,-10 24,16-34,0 1,0-1,1 1,-1 0,2-1,-1 1,1 0,0-1,0 1,0 0,1 0,0-1,1 1,0-1,0 1,0-1,0 0,1 0,0 0,1 0,-1 0,1-1,0 1,1-1,6 7,19 12,0-1,2-1,0-2,51 23,-33-17,11 2,0-4,1-2,109 24,19 6,-50-5,260 70,307-19,-692-97,32 1,-44-2,-1 0,0-1,1 1,-1-1,0 0,0 0,1 0,-1 0,0 0,0 0,0-1,0 1,0 0,-1-1,1 0,3-3,25-30,1 2,57-46,-26 24,-39 33,-1 0,-1-1,-1-1,30-49,-39 53,-1 1,-1-1,-1 0,-1-1,-1 0,0 0,4-40,-6 11,-1 0,-3 0,-12-94,7 113,-1 1,-1 1,-2-1,-1 1,-1 1,-2 0,-25-43,30 61,-1-1,1 1,-2 1,1 0,-1 0,-22-14,-72-37,87 51,-42-20,-1 3,-1 3,-1 2,-107-21,-265-17,227 35,-131-8,307 31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9:03.11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770 658,'-3'152,"-30"210,-95 394,-65-13,75-416,45-135,-48 209,44 66,62-302,7 0,7 0,37 292,10 450,-27-312,26-214,26-5,-6-31,-38-190,54 348,-37 4,-71 819,-1-930,-6 236,33-591,6 676,5-590,5 0,6-1,38 129,-19-98,151 553,-171-644,26 89,67 151,164 247,-182-392,151 195,-209-308,276 345,26-23,-238-279,3-5,129 82,243 122,-397-244,39 20,3-5,243 86,655 144,-840-248,2-9,265 17,-177-41,279-26,27-31,243-15,-4 44,-14 0,-50-58,-9-64,573-128,-657 126,-507 99,-1-6,185-90,-198 69,-3-5,-4-7,121-100,-100 57,256-279,-12-54,-33-25,-297 385,53-111,-88 148,-2-2,-4 0,21-88,-28 69,-4-1,-3-1,-4 1,-6-85,-46-339,-24-20,-73-705,45 114,-68 6,41 547,-267-742,243 895,17 68,-6-4,-171-447,14 111,-73 37,98 217,-230-371,63 107,333 547,-7 4,-194-193,-72 0,276 257,-214-127,244 170,-2 3,-1 3,-1 3,-146-30,-325-19,-70 43,-5 39,550-4,-784-47,420 11,-992 25,1176 22,-392 72,517-60,-513 94,-5-25,-60-26,-402 52,881-77,222-42,0 0,0 0,0 1,0-1,0 1,1 0,-5 3,0 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9:08.08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1,'112'0,"157"22,215 20,-233-26,18 9,188 12,-432-35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9:08.85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0,'0'5,"1"0,0-1,0 0,0 1,0-1,1 1,0-1,0 0,0 0,5 7,34 41,-18-24,32 42,-23-31,31 50,-59-82,0 0,0 0,-1 0,1 0,-2 1,1-1,-1 1,0 0,-1 0,0 0,0 0,-1 0,0 0,0 0,-1 0,0 0,0 0,-1 0,0-1,0 1,-1-1,0 1,0-1,-1 0,0 0,0 0,-9 10,-2 1,-1-1,-1-1,0-1,-1 0,-1-1,-29 17,32-23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7:59.1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10,'0'-1,"0"1,1-1,-1 0,1 1,0-1,-1 1,1-1,0 0,-1 1,1-1,0 1,-1 0,1-1,0 1,0 0,0-1,-1 1,1 0,0 0,0 0,0-1,0 1,-1 0,1 0,0 0,0 1,0-1,0 0,-1 0,2 1,27 2,49 19,-46-12,0-2,46 7,64-7,41 6,260 75,-435-87,0 0,0 0,1-1,-1 0,0 0,0-1,1 0,-1-1,0 0,0 0,15-4,-18 3,0 1,1-1,-1 1,1 1,-1-1,1 1,-1 0,1 0,-1 0,1 1,-1 0,1 0,-1 0,0 1,1 0,-1 0,0 0,0 0,0 1,-1 0,8 6,-4-2,0 1,-1 0,-1 0,1 0,-1 1,-1 0,1 0,-2 1,1-1,4 16,33 88,4-2,6-2,74 116,-101-182,-2 1,-2 1,-1 1,16 64,-13-45,-16-50,-2 0,0 0,0 1,-2 0,0 0,2 28,-5-14,-1 0,-1 0,-2-1,-1 1,-1-1,-1 0,-2-1,-17 38,10-30,4-6,-27 44,34-67,1 0,-1 0,-1 0,1-1,-1 0,0 0,0-1,-1 1,0-1,0-1,-9 6,14-10,0 1,0-1,0 1,0-1,0 0,0 0,0 0,0 0,-1 0,1 0,0 0,0-1,0 1,0-1,0 1,0-1,1 0,-1 0,0 0,0 0,0 0,1 0,-1-1,0 1,1 0,-1-1,1 1,0-1,0 0,-1 1,1-1,-1-3,-6-8,0-2,1 1,-7-20,6 14,-17-34,10 25,2 0,1 0,2-1,-11-50,19 56,3 24,-1 0,0 0,0 0,0 0,1 0,-1 0,0 0,0 0,0 0,1 0,-1 0,0 0,0 0,0 0,1 0,-1 0,0 0,0 0,0 1,1-1,-1 0,0 0,0 0,0 0,0 0,1 0,-1 1,0-1,0 0,0 0,0 0,0 0,0 1,1-1,-1 0,0 0,0 0,0 0,0 1,0-1,0 0,0 0,0 1,0-1,0 0,17 42,53 222,-65-239,-1 0,-1 0,-1 48,-14 74,8-112,-1 4,-26 211,19-182,-34 110,-4-11,44-140,2 1,0-1,2 1,1 37,16 105,3 76,-23-126,2 77,4-192,0 0,1 1,0-1,-1 1,2-1,-1 0,0 0,1 0,0-1,0 1,1-1,-1 1,1-1,0 0,5 3,-3-1,0 1,-1-1,0 1,9 13,-14-20,0 1,0-1,0 0,1 1,-1-1,0 1,0-1,0 0,0 1,0-1,0 0,0 1,0-1,0 1,0-1,0 0,0 1,0-1,0 0,0 1,0-1,0 0,-1 1,1-1,0 0,0 1,0-1,-1 0,1 1,0-1,0 0,-1 1,1-1,0 0,-1 0,1 0,0 1,-1-1,1 0,0 0,-1 0,1 0,0 0,-1 1,1-1,0 0,-1 0,1 0,-1 0,-23 0,21 0,-61-3,-47-3,-177 13,189 3,1 4,0 5,-104 33,192-47,1 0,0 0,-1 1,-9 8,10-7,0-1,-1 0,1 0,-1-1,-11 5,18-10,0 1,1 0,-1-1,0 1,0-1,1 0,-1 0,0 0,0 0,1 0,-1-1,0 1,0-1,1 0,-1 0,1 0,-1 0,1 0,-1 0,1-1,-1 1,1-1,0 0,0 0,-2-2,-3-4,0 0,1-1,0 0,1 0,0 0,0-1,1 0,0 0,1 0,-3-14,2 9,2-1,0 0,0 0,1 0,2 0,1-21,8 1,-3 24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7:59.92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400 0,'-1'7,"0"-1,0 0,0 0,0 1,-1-1,0 0,0 0,-1-1,0 1,0 0,0-1,-1 0,1 1,-1-2,-1 1,-6 6,-4 3,-2-1,1 0,-32 16,-8 3,-99 61,151-90,0 0,0 0,0 0,0 1,1 0,-1-1,1 1,-5 9,7-12,0 0,1 1,-1-1,1 0,-1 1,1-1,0 1,-1-1,1 0,0 1,0-1,0 1,0-1,1 1,-1-1,0 1,0-1,1 0,-1 1,1-1,-1 1,1-1,0 0,0 0,-1 1,1-1,0 0,0 0,0 0,0 0,0 0,0 0,1 0,1 1,12 7,-1 0,2-2,-1 1,32 9,72 13,-95-25,415 68,-101-21,-297-44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12T20:28:01.71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1,'16'-1,"0"1,1 1,-1 1,0 0,0 1,0 1,0 1,17 6,5 5,-21-11,-1 1,0 1,-1 1,0 0,0 1,-1 0,21 18,-31-22,-1 0,0 0,0 1,0-1,0 1,-1 0,0 0,0 0,-1 0,1 0,-1 0,-1 0,1 1,-1-1,-1 9,0-1,0-1,-1 1,0 0,-1-1,-1 0,-5 14,3-16,0 0,-1 0,0 0,-1-1,0 0,-11 10,-20 26,39-46,-1 1,0 0,1 0,-1 0,1 0,-1 0,1 0,-1 0,1 0,0 0,-1 0,1 0,0 0,0 0,0 0,0 0,0 0,0 0,0 0,0 0,0 0,1 0,-1 0,1 2,0-1,0-1,0 1,1-1,-1 1,0-1,1 1,-1-1,1 0,0 0,-1 0,1 0,3 2,7 2,1-1,0 0,18 4,-14-4,22 7,-6-2,46 9,-68-17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F6E3-57F9-402E-BDBA-5B2DE11C8530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98C7-164A-4723-84F0-B1E4B080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https://www.cbsnews.com/news/new-jersey-woman-faces-10-years-in-prison-for-deadly-texting-while-driving-case-2019-11-26/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>
                <a:solidFill>
                  <a:srgbClr val="000000"/>
                </a:solidFill>
                <a:effectLst/>
                <a:latin typeface="Spectral"/>
              </a:rPr>
              <a:t>https://www.courant.com/news/connecticut/hc-news-dabate-murder-pretrial-motions-20200127-upcgiy2lvraibm3induiiystbu-story.html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82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sqlite</a:t>
            </a:r>
            <a:r>
              <a:rPr lang="en-US" dirty="0"/>
              <a:t>&gt; .header on</a:t>
            </a:r>
          </a:p>
          <a:p>
            <a:r>
              <a:rPr lang="en-US" dirty="0" err="1"/>
              <a:t>sqlite</a:t>
            </a:r>
            <a:r>
              <a:rPr lang="en-US" dirty="0"/>
              <a:t>&gt; .mode csv</a:t>
            </a:r>
          </a:p>
          <a:p>
            <a:r>
              <a:rPr lang="en-US" dirty="0" err="1"/>
              <a:t>sqlite</a:t>
            </a:r>
            <a:r>
              <a:rPr lang="en-US" dirty="0"/>
              <a:t>&gt; .output appstate.csv</a:t>
            </a:r>
          </a:p>
          <a:p>
            <a:r>
              <a:rPr lang="en-US" dirty="0" err="1"/>
              <a:t>sqlite</a:t>
            </a:r>
            <a:r>
              <a:rPr lang="en-US" dirty="0"/>
              <a:t>&gt; select  </a:t>
            </a:r>
            <a:r>
              <a:rPr lang="en-US" dirty="0" err="1"/>
              <a:t>package_name</a:t>
            </a:r>
            <a:r>
              <a:rPr lang="en-US" dirty="0"/>
              <a:t>, </a:t>
            </a:r>
            <a:r>
              <a:rPr lang="en-US" dirty="0" err="1"/>
              <a:t>delivery_data_timestamp_ms</a:t>
            </a:r>
            <a:r>
              <a:rPr lang="en-US" dirty="0"/>
              <a:t>, </a:t>
            </a:r>
            <a:r>
              <a:rPr lang="en-US" dirty="0" err="1"/>
              <a:t>first_download_ms</a:t>
            </a:r>
            <a:r>
              <a:rPr lang="en-US" dirty="0"/>
              <a:t>, account, title from </a:t>
            </a:r>
            <a:r>
              <a:rPr lang="en-US" dirty="0" err="1"/>
              <a:t>appstate</a:t>
            </a:r>
            <a:r>
              <a:rPr lang="en-US" dirty="0"/>
              <a:t>;</a:t>
            </a:r>
          </a:p>
          <a:p>
            <a:r>
              <a:rPr lang="en-US" dirty="0" err="1"/>
              <a:t>sqlite</a:t>
            </a:r>
            <a:r>
              <a:rPr lang="en-US" dirty="0"/>
              <a:t>&gt; .quit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43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sqlite</a:t>
            </a:r>
            <a:r>
              <a:rPr lang="en-US" dirty="0"/>
              <a:t>&gt; .header on</a:t>
            </a:r>
          </a:p>
          <a:p>
            <a:r>
              <a:rPr lang="en-US" dirty="0" err="1"/>
              <a:t>sqlite</a:t>
            </a:r>
            <a:r>
              <a:rPr lang="en-US" dirty="0"/>
              <a:t>&gt; .mode csv</a:t>
            </a:r>
          </a:p>
          <a:p>
            <a:r>
              <a:rPr lang="en-US" dirty="0" err="1"/>
              <a:t>sqlite</a:t>
            </a:r>
            <a:r>
              <a:rPr lang="en-US" dirty="0"/>
              <a:t>&gt; .output appstate.csv</a:t>
            </a:r>
          </a:p>
          <a:p>
            <a:r>
              <a:rPr lang="en-US" dirty="0" err="1"/>
              <a:t>sqlite</a:t>
            </a:r>
            <a:r>
              <a:rPr lang="en-US" dirty="0"/>
              <a:t>&gt; select  </a:t>
            </a:r>
            <a:r>
              <a:rPr lang="en-US" dirty="0" err="1"/>
              <a:t>package_name</a:t>
            </a:r>
            <a:r>
              <a:rPr lang="en-US" dirty="0"/>
              <a:t>, </a:t>
            </a:r>
            <a:r>
              <a:rPr lang="en-US" dirty="0" err="1"/>
              <a:t>delivery_data_timestamp_ms</a:t>
            </a:r>
            <a:r>
              <a:rPr lang="en-US" dirty="0"/>
              <a:t>, </a:t>
            </a:r>
            <a:r>
              <a:rPr lang="en-US" dirty="0" err="1"/>
              <a:t>first_download_ms</a:t>
            </a:r>
            <a:r>
              <a:rPr lang="en-US" dirty="0"/>
              <a:t>, account, title from </a:t>
            </a:r>
            <a:r>
              <a:rPr lang="en-US" dirty="0" err="1"/>
              <a:t>appstate</a:t>
            </a:r>
            <a:r>
              <a:rPr lang="en-US" dirty="0"/>
              <a:t>;</a:t>
            </a:r>
          </a:p>
          <a:p>
            <a:r>
              <a:rPr lang="en-US" dirty="0" err="1"/>
              <a:t>sqlite</a:t>
            </a:r>
            <a:r>
              <a:rPr lang="en-US" dirty="0"/>
              <a:t>&gt; .quit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26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date -d '@1580317477' -u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19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sqlite</a:t>
            </a:r>
            <a:r>
              <a:rPr lang="en-US" dirty="0"/>
              <a:t>&gt; select  </a:t>
            </a:r>
            <a:r>
              <a:rPr lang="en-US" dirty="0" err="1"/>
              <a:t>first_download_ms</a:t>
            </a:r>
            <a:r>
              <a:rPr lang="en-US" dirty="0"/>
              <a:t>, account, title from </a:t>
            </a:r>
            <a:r>
              <a:rPr lang="en-US" dirty="0" err="1"/>
              <a:t>appstate</a:t>
            </a:r>
            <a:r>
              <a:rPr lang="en-US" dirty="0"/>
              <a:t> where </a:t>
            </a:r>
            <a:r>
              <a:rPr lang="en-US" dirty="0" err="1"/>
              <a:t>first_download_ms</a:t>
            </a:r>
            <a:r>
              <a:rPr lang="en-US" dirty="0"/>
              <a:t> &gt; 100 order by </a:t>
            </a:r>
            <a:r>
              <a:rPr lang="en-US" dirty="0" err="1"/>
              <a:t>first_download_ms</a:t>
            </a:r>
            <a:r>
              <a:rPr lang="en-US" dirty="0"/>
              <a:t> limit 3;</a:t>
            </a:r>
          </a:p>
          <a:p>
            <a:r>
              <a:rPr lang="en-US" dirty="0"/>
              <a:t>1580312356256||Data Transfer Tool</a:t>
            </a:r>
          </a:p>
          <a:p>
            <a:r>
              <a:rPr lang="en-US" dirty="0"/>
              <a:t>1580312557497|thisisdfir@gmail.com|android.autoinstalls.config.google.nexus</a:t>
            </a:r>
          </a:p>
          <a:p>
            <a:r>
              <a:rPr lang="en-US" dirty="0"/>
              <a:t>1580312649019|thisisdfir@gmail.com|Google Docs</a:t>
            </a:r>
          </a:p>
          <a:p>
            <a:r>
              <a:rPr lang="en-US" dirty="0" err="1"/>
              <a:t>sqlite</a:t>
            </a:r>
            <a:r>
              <a:rPr lang="en-US" dirty="0"/>
              <a:t>&gt; </a:t>
            </a:r>
          </a:p>
          <a:p>
            <a:r>
              <a:rPr lang="en-US" dirty="0" err="1"/>
              <a:t>sqlite</a:t>
            </a:r>
            <a:r>
              <a:rPr lang="en-US" dirty="0"/>
              <a:t>&gt; select  </a:t>
            </a:r>
            <a:r>
              <a:rPr lang="en-US" dirty="0" err="1"/>
              <a:t>first_download_ms</a:t>
            </a:r>
            <a:r>
              <a:rPr lang="en-US" dirty="0"/>
              <a:t>, account, title from </a:t>
            </a:r>
            <a:r>
              <a:rPr lang="en-US" dirty="0" err="1"/>
              <a:t>appstate</a:t>
            </a:r>
            <a:r>
              <a:rPr lang="en-US" dirty="0"/>
              <a:t> where </a:t>
            </a:r>
            <a:r>
              <a:rPr lang="en-US" dirty="0" err="1"/>
              <a:t>first_download_ms</a:t>
            </a:r>
            <a:r>
              <a:rPr lang="en-US" dirty="0"/>
              <a:t> &gt; 100 order by </a:t>
            </a:r>
            <a:r>
              <a:rPr lang="en-US" dirty="0" err="1"/>
              <a:t>first_download_ms</a:t>
            </a:r>
            <a:r>
              <a:rPr lang="en-US" dirty="0"/>
              <a:t> desc limit 3;</a:t>
            </a:r>
          </a:p>
          <a:p>
            <a:r>
              <a:rPr lang="en-US" dirty="0"/>
              <a:t>1580317923118|thisisdfir@gmail.com|Imgur: Find funny GIFs, memes &amp; watch viral videos</a:t>
            </a:r>
          </a:p>
          <a:p>
            <a:r>
              <a:rPr lang="en-US" dirty="0"/>
              <a:t>1580317779105|thisisdfir@gmail.com|Snapchat</a:t>
            </a:r>
          </a:p>
          <a:p>
            <a:r>
              <a:rPr lang="en-US" dirty="0"/>
              <a:t>1580317762141|thisisdfir@gmail.com|Twitter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49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sqlite3 'Pixel 3/data/data/</a:t>
            </a:r>
            <a:r>
              <a:rPr lang="en-US" dirty="0" err="1"/>
              <a:t>com.android.vending</a:t>
            </a:r>
            <a:r>
              <a:rPr lang="en-US" dirty="0"/>
              <a:t>/databases/</a:t>
            </a:r>
            <a:r>
              <a:rPr lang="en-US" dirty="0" err="1"/>
              <a:t>localappstate.db</a:t>
            </a:r>
            <a:r>
              <a:rPr lang="en-US" dirty="0"/>
              <a:t>’</a:t>
            </a:r>
          </a:p>
          <a:p>
            <a:r>
              <a:rPr lang="en-GB" dirty="0"/>
              <a:t>select  </a:t>
            </a:r>
            <a:r>
              <a:rPr lang="en-GB" dirty="0" err="1"/>
              <a:t>package_name</a:t>
            </a:r>
            <a:r>
              <a:rPr lang="en-GB" dirty="0"/>
              <a:t>, </a:t>
            </a:r>
            <a:r>
              <a:rPr lang="en-GB" dirty="0" err="1"/>
              <a:t>delivery_data_timestamp_ms</a:t>
            </a:r>
            <a:r>
              <a:rPr lang="en-GB" dirty="0"/>
              <a:t>, </a:t>
            </a:r>
            <a:r>
              <a:rPr lang="en-GB" dirty="0" err="1"/>
              <a:t>first_download_ms</a:t>
            </a:r>
            <a:r>
              <a:rPr lang="en-GB" dirty="0"/>
              <a:t>, account, title from </a:t>
            </a:r>
            <a:r>
              <a:rPr lang="en-GB" dirty="0" err="1"/>
              <a:t>appstate</a:t>
            </a:r>
            <a:r>
              <a:rPr lang="en-GB" dirty="0"/>
              <a:t> where lower(title) like '%</a:t>
            </a:r>
            <a:r>
              <a:rPr lang="en-GB" dirty="0" err="1"/>
              <a:t>whatsapp</a:t>
            </a:r>
            <a:r>
              <a:rPr lang="en-GB" dirty="0"/>
              <a:t>%';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51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sqlite3 'Pixel 3/data/data/</a:t>
            </a:r>
            <a:r>
              <a:rPr lang="en-US" dirty="0" err="1"/>
              <a:t>com.android.vending</a:t>
            </a:r>
            <a:r>
              <a:rPr lang="en-US" dirty="0"/>
              <a:t>/databases/</a:t>
            </a:r>
            <a:r>
              <a:rPr lang="en-US" dirty="0" err="1"/>
              <a:t>library.db</a:t>
            </a:r>
            <a:r>
              <a:rPr lang="en-US" dirty="0"/>
              <a:t>’ </a:t>
            </a:r>
          </a:p>
          <a:p>
            <a:r>
              <a:rPr lang="en-GB" dirty="0"/>
              <a:t>select </a:t>
            </a:r>
            <a:r>
              <a:rPr lang="en-GB" dirty="0" err="1"/>
              <a:t>doc_id</a:t>
            </a:r>
            <a:r>
              <a:rPr lang="en-GB" dirty="0"/>
              <a:t>, </a:t>
            </a:r>
            <a:r>
              <a:rPr lang="en-GB" dirty="0" err="1"/>
              <a:t>document_hash</a:t>
            </a:r>
            <a:r>
              <a:rPr lang="en-GB" dirty="0"/>
              <a:t>, </a:t>
            </a:r>
            <a:r>
              <a:rPr lang="en-GB" dirty="0" err="1"/>
              <a:t>purchase_time</a:t>
            </a:r>
            <a:r>
              <a:rPr lang="en-GB" dirty="0"/>
              <a:t> from ownership where </a:t>
            </a:r>
            <a:r>
              <a:rPr lang="en-GB" dirty="0" err="1"/>
              <a:t>doc_id</a:t>
            </a:r>
            <a:r>
              <a:rPr lang="en-GB" dirty="0"/>
              <a:t> like '%</a:t>
            </a:r>
            <a:r>
              <a:rPr lang="en-GB" dirty="0" err="1"/>
              <a:t>whatsapp</a:t>
            </a:r>
            <a:r>
              <a:rPr lang="en-GB" dirty="0"/>
              <a:t>%';</a:t>
            </a:r>
          </a:p>
          <a:p>
            <a:r>
              <a:rPr lang="en-GB" dirty="0" err="1"/>
              <a:t>com.whatsapp</a:t>
            </a:r>
            <a:r>
              <a:rPr lang="en-GB" dirty="0"/>
              <a:t>|-2208265135048976340| 1543518467665</a:t>
            </a:r>
          </a:p>
          <a:p>
            <a:r>
              <a:rPr lang="en-US" dirty="0"/>
              <a:t>Thu 29 Nov 2018 07:07:47 PM UTC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74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date -u \                                                                                      </a:t>
            </a:r>
          </a:p>
          <a:p>
            <a:r>
              <a:rPr lang="en-US" dirty="0"/>
              <a:t>--date=@$(sqlite3 'Pixel 3/data/data/</a:t>
            </a:r>
            <a:r>
              <a:rPr lang="en-US" dirty="0" err="1"/>
              <a:t>com.android.vending</a:t>
            </a:r>
            <a:r>
              <a:rPr lang="en-US" dirty="0"/>
              <a:t>/databases/</a:t>
            </a:r>
            <a:r>
              <a:rPr lang="en-US" dirty="0" err="1"/>
              <a:t>library.db</a:t>
            </a:r>
            <a:r>
              <a:rPr lang="en-US" dirty="0"/>
              <a:t>'  \</a:t>
            </a:r>
          </a:p>
          <a:p>
            <a:r>
              <a:rPr lang="en-US" dirty="0"/>
              <a:t>"SELECT </a:t>
            </a:r>
            <a:r>
              <a:rPr lang="en-US" dirty="0" err="1"/>
              <a:t>purchase_time</a:t>
            </a:r>
            <a:r>
              <a:rPr lang="en-US" dirty="0"/>
              <a:t>/1000 FROM ownership WHERE </a:t>
            </a:r>
            <a:r>
              <a:rPr lang="en-US" dirty="0" err="1"/>
              <a:t>doc_id</a:t>
            </a:r>
            <a:r>
              <a:rPr lang="en-US" dirty="0"/>
              <a:t>   like '%</a:t>
            </a:r>
            <a:r>
              <a:rPr lang="en-US" dirty="0" err="1"/>
              <a:t>whatsapp</a:t>
            </a:r>
            <a:r>
              <a:rPr lang="en-US" dirty="0"/>
              <a:t>%'")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44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ls 'Pixel 3/data/data/'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20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ls 'Pixel 3/data/data/' | grep -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com.google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84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com.google.android.apps.chromecast.app</a:t>
            </a:r>
            <a:endParaRPr lang="en-US" dirty="0"/>
          </a:p>
          <a:p>
            <a:r>
              <a:rPr lang="en-US" dirty="0" err="1"/>
              <a:t>com.google.android.apps.docs</a:t>
            </a:r>
            <a:endParaRPr lang="en-US" dirty="0"/>
          </a:p>
          <a:p>
            <a:r>
              <a:rPr lang="en-US" dirty="0" err="1"/>
              <a:t>com.google.android.apps.docs.editors.docs</a:t>
            </a:r>
            <a:endParaRPr lang="en-US" dirty="0"/>
          </a:p>
          <a:p>
            <a:r>
              <a:rPr lang="en-US" dirty="0" err="1"/>
              <a:t>com.google.android.apps.dreamliner</a:t>
            </a:r>
            <a:endParaRPr lang="en-US" dirty="0"/>
          </a:p>
          <a:p>
            <a:r>
              <a:rPr lang="en-US" dirty="0" err="1"/>
              <a:t>com.google.android.apps.enterprise.dmagent</a:t>
            </a:r>
            <a:endParaRPr lang="en-US" dirty="0"/>
          </a:p>
          <a:p>
            <a:r>
              <a:rPr lang="en-US" dirty="0" err="1"/>
              <a:t>com.google.android.apps.gcs</a:t>
            </a:r>
            <a:endParaRPr lang="en-US" dirty="0"/>
          </a:p>
          <a:p>
            <a:r>
              <a:rPr lang="en-US" dirty="0" err="1"/>
              <a:t>com.google.android.apps.helprtc</a:t>
            </a:r>
            <a:endParaRPr lang="en-US" dirty="0"/>
          </a:p>
          <a:p>
            <a:r>
              <a:rPr lang="en-US" dirty="0" err="1"/>
              <a:t>com.google.android.apps.magazines</a:t>
            </a:r>
            <a:endParaRPr lang="en-US" dirty="0"/>
          </a:p>
          <a:p>
            <a:r>
              <a:rPr lang="en-US" dirty="0" err="1"/>
              <a:t>com.google.android.apps.maps</a:t>
            </a:r>
            <a:endParaRPr lang="en-US" dirty="0"/>
          </a:p>
          <a:p>
            <a:r>
              <a:rPr lang="en-US" dirty="0" err="1"/>
              <a:t>com.google.android.apps.messaging</a:t>
            </a:r>
            <a:endParaRPr lang="en-US" dirty="0"/>
          </a:p>
          <a:p>
            <a:r>
              <a:rPr lang="en-US" dirty="0" err="1"/>
              <a:t>com.google.android.apps.nexuslauncher</a:t>
            </a:r>
            <a:endParaRPr lang="en-US" dirty="0"/>
          </a:p>
          <a:p>
            <a:r>
              <a:rPr lang="en-US" dirty="0" err="1"/>
              <a:t>com.google.android.apps.photos</a:t>
            </a:r>
            <a:endParaRPr lang="en-US" dirty="0"/>
          </a:p>
          <a:p>
            <a:r>
              <a:rPr lang="en-US" dirty="0" err="1"/>
              <a:t>com.google.android.apps.pixelmigrate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0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https://android.googlesource.com/platform/packages/apps/</a:t>
            </a:r>
          </a:p>
          <a:p>
            <a:r>
              <a:rPr lang="en-US" dirty="0"/>
              <a:t>https://android-developers.googleblog.com/2019/03/aosp-application-updates.html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39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com.google.android.apps.safetyhub</a:t>
            </a:r>
            <a:endParaRPr lang="en-US" dirty="0"/>
          </a:p>
          <a:p>
            <a:r>
              <a:rPr lang="en-US" dirty="0" err="1"/>
              <a:t>com.google.android.apps.tachyon</a:t>
            </a:r>
            <a:endParaRPr lang="en-US" dirty="0"/>
          </a:p>
          <a:p>
            <a:r>
              <a:rPr lang="en-US" dirty="0" err="1"/>
              <a:t>com.google.android.apps.tips</a:t>
            </a:r>
            <a:endParaRPr lang="en-US" dirty="0"/>
          </a:p>
          <a:p>
            <a:r>
              <a:rPr lang="en-US" dirty="0" err="1"/>
              <a:t>com.google.android.apps.turbo</a:t>
            </a:r>
            <a:endParaRPr lang="en-US" dirty="0"/>
          </a:p>
          <a:p>
            <a:r>
              <a:rPr lang="en-US" dirty="0" err="1"/>
              <a:t>com.google.android.apps.tycho</a:t>
            </a:r>
            <a:endParaRPr lang="en-US" dirty="0"/>
          </a:p>
          <a:p>
            <a:r>
              <a:rPr lang="en-US" dirty="0" err="1"/>
              <a:t>com.google.android.apps.walletnfcrel</a:t>
            </a:r>
            <a:endParaRPr lang="en-US" dirty="0"/>
          </a:p>
          <a:p>
            <a:r>
              <a:rPr lang="en-US" dirty="0" err="1"/>
              <a:t>com.google.android.apps.wallpaper</a:t>
            </a:r>
            <a:endParaRPr lang="en-US" dirty="0"/>
          </a:p>
          <a:p>
            <a:r>
              <a:rPr lang="en-US" dirty="0" err="1"/>
              <a:t>com.google.android.apps.wellbeing</a:t>
            </a:r>
            <a:endParaRPr lang="en-US" dirty="0"/>
          </a:p>
          <a:p>
            <a:r>
              <a:rPr lang="en-US" dirty="0" err="1"/>
              <a:t>com.google.android.apps.work.oobconfig</a:t>
            </a:r>
            <a:endParaRPr lang="en-US" dirty="0"/>
          </a:p>
          <a:p>
            <a:r>
              <a:rPr lang="en-US" dirty="0" err="1"/>
              <a:t>com.google.android.apps.youtube.music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91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ls 'Pixel 3/data/data/' | grep -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com.android</a:t>
            </a:r>
            <a:r>
              <a:rPr lang="en-US" dirty="0"/>
              <a:t> </a:t>
            </a:r>
          </a:p>
          <a:p>
            <a:r>
              <a:rPr lang="en-US" dirty="0"/>
              <a:t>https://developer.android.com/reference/android/provider/UserDictionary</a:t>
            </a:r>
          </a:p>
          <a:p>
            <a:r>
              <a:rPr lang="en-US" dirty="0"/>
              <a:t>https://developer.android.com/reference/android/mtp/package-summary</a:t>
            </a:r>
          </a:p>
          <a:p>
            <a:r>
              <a:rPr lang="en-US" dirty="0"/>
              <a:t>https://developer.android.com/topic/performance/tracing</a:t>
            </a:r>
          </a:p>
          <a:p>
            <a:endParaRPr lang="en-US" dirty="0"/>
          </a:p>
          <a:p>
            <a:r>
              <a:rPr lang="en-US" dirty="0" err="1"/>
              <a:t>com.android.chrome</a:t>
            </a:r>
            <a:endParaRPr lang="en-US" dirty="0"/>
          </a:p>
          <a:p>
            <a:r>
              <a:rPr lang="en-US" dirty="0" err="1"/>
              <a:t>com.android.hotwordenrollment.okgoogle</a:t>
            </a:r>
            <a:endParaRPr lang="en-US" dirty="0"/>
          </a:p>
          <a:p>
            <a:r>
              <a:rPr lang="en-US" dirty="0" err="1"/>
              <a:t>com.android.hotwordenrollment.xgoogle</a:t>
            </a:r>
            <a:endParaRPr lang="en-US" dirty="0"/>
          </a:p>
          <a:p>
            <a:r>
              <a:rPr lang="en-US" dirty="0" err="1"/>
              <a:t>com.android.keychain</a:t>
            </a:r>
            <a:endParaRPr lang="en-US" dirty="0"/>
          </a:p>
          <a:p>
            <a:r>
              <a:rPr lang="en-US" dirty="0" err="1"/>
              <a:t>com.android.mtp</a:t>
            </a:r>
            <a:endParaRPr lang="en-US" dirty="0"/>
          </a:p>
          <a:p>
            <a:r>
              <a:rPr lang="en-US" dirty="0" err="1"/>
              <a:t>com.android.nfc</a:t>
            </a:r>
            <a:endParaRPr lang="en-US" dirty="0"/>
          </a:p>
          <a:p>
            <a:r>
              <a:rPr lang="en-US" dirty="0" err="1"/>
              <a:t>com.android.providers.calendar</a:t>
            </a:r>
            <a:endParaRPr lang="en-US" dirty="0"/>
          </a:p>
          <a:p>
            <a:r>
              <a:rPr lang="en-US" dirty="0" err="1"/>
              <a:t>com.android.providers.contacts</a:t>
            </a:r>
            <a:endParaRPr lang="en-US" dirty="0"/>
          </a:p>
          <a:p>
            <a:r>
              <a:rPr lang="en-US" dirty="0" err="1"/>
              <a:t>com.android.providers.downloads</a:t>
            </a:r>
            <a:endParaRPr lang="en-US" dirty="0"/>
          </a:p>
          <a:p>
            <a:r>
              <a:rPr lang="en-US" dirty="0" err="1"/>
              <a:t>com.android.providers.media</a:t>
            </a:r>
            <a:endParaRPr lang="en-US" dirty="0"/>
          </a:p>
          <a:p>
            <a:r>
              <a:rPr lang="en-US" dirty="0" err="1"/>
              <a:t>com.android.providers.telephony</a:t>
            </a:r>
            <a:endParaRPr lang="en-US" dirty="0"/>
          </a:p>
          <a:p>
            <a:r>
              <a:rPr lang="en-US" dirty="0" err="1"/>
              <a:t>com.android.providers.userdictionary</a:t>
            </a:r>
            <a:endParaRPr lang="en-US" dirty="0"/>
          </a:p>
          <a:p>
            <a:r>
              <a:rPr lang="en-US" dirty="0" err="1"/>
              <a:t>com.android.service.ims.presence</a:t>
            </a:r>
            <a:endParaRPr lang="en-US" dirty="0"/>
          </a:p>
          <a:p>
            <a:r>
              <a:rPr lang="en-US" dirty="0" err="1"/>
              <a:t>com.android.traceur</a:t>
            </a:r>
            <a:endParaRPr lang="en-US" dirty="0"/>
          </a:p>
          <a:p>
            <a:r>
              <a:rPr lang="en-US" dirty="0" err="1"/>
              <a:t>com.android.vending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08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ls 'Pixel 3/data/data/' | grep -</a:t>
            </a:r>
            <a:r>
              <a:rPr lang="en-US" dirty="0" err="1"/>
              <a:t>Eiv</a:t>
            </a:r>
            <a:r>
              <a:rPr lang="en-US" dirty="0"/>
              <a:t> '</a:t>
            </a:r>
            <a:r>
              <a:rPr lang="en-US" dirty="0" err="1"/>
              <a:t>com.google|com.android</a:t>
            </a:r>
            <a:r>
              <a:rPr lang="en-US" dirty="0"/>
              <a:t>’</a:t>
            </a:r>
          </a:p>
          <a:p>
            <a:endParaRPr lang="en-US" dirty="0"/>
          </a:p>
          <a:p>
            <a:r>
              <a:rPr lang="en-US" dirty="0" err="1"/>
              <a:t>com.discord</a:t>
            </a:r>
            <a:endParaRPr lang="en-US" dirty="0"/>
          </a:p>
          <a:p>
            <a:r>
              <a:rPr lang="en-US" dirty="0" err="1"/>
              <a:t>com.enflick.android.TextNow</a:t>
            </a:r>
            <a:endParaRPr lang="en-US" dirty="0"/>
          </a:p>
          <a:p>
            <a:r>
              <a:rPr lang="en-US" dirty="0" err="1"/>
              <a:t>com.facebook.orca</a:t>
            </a:r>
            <a:endParaRPr lang="en-US" dirty="0"/>
          </a:p>
          <a:p>
            <a:r>
              <a:rPr lang="en-US" dirty="0" err="1"/>
              <a:t>com.imgur.mobile</a:t>
            </a:r>
            <a:endParaRPr lang="en-US" dirty="0"/>
          </a:p>
          <a:p>
            <a:r>
              <a:rPr lang="en-US" dirty="0" err="1"/>
              <a:t>com.imo.android.imous</a:t>
            </a:r>
            <a:endParaRPr lang="en-US" dirty="0"/>
          </a:p>
          <a:p>
            <a:r>
              <a:rPr lang="en-US" dirty="0" err="1"/>
              <a:t>com.instagram.android</a:t>
            </a:r>
            <a:endParaRPr lang="en-US" dirty="0"/>
          </a:p>
          <a:p>
            <a:r>
              <a:rPr lang="en-US" dirty="0" err="1"/>
              <a:t>com.instagram.threadsapp</a:t>
            </a:r>
            <a:endParaRPr lang="en-US" dirty="0"/>
          </a:p>
          <a:p>
            <a:r>
              <a:rPr lang="en-US" dirty="0" err="1"/>
              <a:t>com.mewe</a:t>
            </a:r>
            <a:endParaRPr lang="en-US" dirty="0"/>
          </a:p>
          <a:p>
            <a:r>
              <a:rPr lang="en-US" dirty="0"/>
              <a:t>com.mywickr.wickr2</a:t>
            </a:r>
          </a:p>
          <a:p>
            <a:r>
              <a:rPr lang="en-US" dirty="0" err="1"/>
              <a:t>com.qti.ltebc</a:t>
            </a:r>
            <a:endParaRPr lang="en-US" dirty="0"/>
          </a:p>
          <a:p>
            <a:r>
              <a:rPr lang="en-US" dirty="0" err="1"/>
              <a:t>com.radicalapps.cyberdust</a:t>
            </a:r>
            <a:endParaRPr lang="en-US" dirty="0"/>
          </a:p>
          <a:p>
            <a:r>
              <a:rPr lang="en-US" dirty="0" err="1"/>
              <a:t>com.silentcircle.silentphone</a:t>
            </a:r>
            <a:endParaRPr lang="en-US" dirty="0"/>
          </a:p>
          <a:p>
            <a:r>
              <a:rPr lang="en-US" dirty="0" err="1"/>
              <a:t>com.skout.android</a:t>
            </a:r>
            <a:endParaRPr lang="en-US" dirty="0"/>
          </a:p>
          <a:p>
            <a:r>
              <a:rPr lang="en-US" dirty="0" err="1"/>
              <a:t>com.skype.raider</a:t>
            </a:r>
            <a:endParaRPr lang="en-US" dirty="0"/>
          </a:p>
          <a:p>
            <a:r>
              <a:rPr lang="en-US" dirty="0" err="1"/>
              <a:t>com.snapchat.android</a:t>
            </a:r>
            <a:endParaRPr lang="en-US" dirty="0"/>
          </a:p>
          <a:p>
            <a:r>
              <a:rPr lang="en-US" dirty="0" err="1"/>
              <a:t>com.spotify.music</a:t>
            </a:r>
            <a:endParaRPr lang="en-US" dirty="0"/>
          </a:p>
          <a:p>
            <a:r>
              <a:rPr lang="en-US" dirty="0" err="1"/>
              <a:t>com.thinkyeah.galleryvault</a:t>
            </a:r>
            <a:endParaRPr lang="en-US" dirty="0"/>
          </a:p>
          <a:p>
            <a:r>
              <a:rPr lang="en-US" dirty="0" err="1"/>
              <a:t>com.topjohnwu.magisk</a:t>
            </a:r>
            <a:endParaRPr lang="en-US" dirty="0"/>
          </a:p>
          <a:p>
            <a:r>
              <a:rPr lang="en-US" dirty="0" err="1"/>
              <a:t>com.twitter.android</a:t>
            </a:r>
            <a:endParaRPr lang="en-US" dirty="0"/>
          </a:p>
          <a:p>
            <a:r>
              <a:rPr lang="en-US" dirty="0" err="1"/>
              <a:t>com.venmo</a:t>
            </a:r>
            <a:endParaRPr lang="en-US" dirty="0"/>
          </a:p>
          <a:p>
            <a:r>
              <a:rPr lang="en-US" dirty="0" err="1"/>
              <a:t>com.viber.voip</a:t>
            </a:r>
            <a:endParaRPr lang="en-US" dirty="0"/>
          </a:p>
          <a:p>
            <a:r>
              <a:rPr lang="en-US" dirty="0" err="1"/>
              <a:t>com.whatsapp</a:t>
            </a:r>
            <a:endParaRPr lang="en-US" dirty="0"/>
          </a:p>
          <a:p>
            <a:r>
              <a:rPr lang="en-US" dirty="0" err="1"/>
              <a:t>com.wire</a:t>
            </a:r>
            <a:endParaRPr lang="en-US" dirty="0"/>
          </a:p>
          <a:p>
            <a:r>
              <a:rPr lang="en-US" dirty="0" err="1"/>
              <a:t>com.zhiliaoapp.musically</a:t>
            </a:r>
            <a:endParaRPr lang="en-US" dirty="0"/>
          </a:p>
          <a:p>
            <a:r>
              <a:rPr lang="en-US" dirty="0" err="1"/>
              <a:t>jp.naver.line.android</a:t>
            </a:r>
            <a:endParaRPr lang="en-US" dirty="0"/>
          </a:p>
          <a:p>
            <a:r>
              <a:rPr lang="en-US" dirty="0" err="1"/>
              <a:t>kik.android</a:t>
            </a:r>
            <a:endParaRPr lang="en-US" dirty="0"/>
          </a:p>
          <a:p>
            <a:r>
              <a:rPr lang="en-US" dirty="0" err="1"/>
              <a:t>org.telegram.messenger</a:t>
            </a:r>
            <a:endParaRPr lang="en-US" dirty="0"/>
          </a:p>
          <a:p>
            <a:r>
              <a:rPr lang="en-US" dirty="0" err="1"/>
              <a:t>org.thoughtcrime.securesms</a:t>
            </a:r>
            <a:endParaRPr lang="en-US" dirty="0"/>
          </a:p>
          <a:p>
            <a:r>
              <a:rPr lang="en-US" dirty="0" err="1"/>
              <a:t>org.torproject.torbrowser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944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093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89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 'Pixel 3' -</a:t>
            </a:r>
            <a:r>
              <a:rPr lang="en-US" dirty="0" err="1"/>
              <a:t>iname</a:t>
            </a:r>
            <a:r>
              <a:rPr lang="en-US" dirty="0"/>
              <a:t>  'package*'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307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 'Pixel 3/data/system/</a:t>
            </a:r>
            <a:r>
              <a:rPr lang="en-US" dirty="0" err="1"/>
              <a:t>packages.list</a:t>
            </a:r>
            <a:r>
              <a:rPr lang="en-US" dirty="0"/>
              <a:t>' | grep -</a:t>
            </a:r>
            <a:r>
              <a:rPr lang="en-US" dirty="0" err="1"/>
              <a:t>Ei</a:t>
            </a:r>
            <a:r>
              <a:rPr lang="en-US" dirty="0"/>
              <a:t> '\.gm’</a:t>
            </a:r>
          </a:p>
          <a:p>
            <a:r>
              <a:rPr lang="en-US" dirty="0"/>
              <a:t>https://source.android.com/security/app-sandbox#:~:text=This%20isolates%20apps%20from%20each,a%20kernel%2Dlevel%20Application%20Sandbox.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23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grep -in 'package name="com.google.android.gm' 'Pixel 3/data/system/packages.xml’</a:t>
            </a:r>
          </a:p>
          <a:p>
            <a:endParaRPr lang="en-GB" dirty="0"/>
          </a:p>
          <a:p>
            <a:r>
              <a:rPr lang="en-US" dirty="0"/>
              <a:t>3962:    &lt;package name="com.google.android.gm" </a:t>
            </a:r>
            <a:r>
              <a:rPr lang="en-US" dirty="0" err="1"/>
              <a:t>codePath</a:t>
            </a:r>
            <a:r>
              <a:rPr lang="en-US" dirty="0"/>
              <a:t>="/data/app/com.google.android.gm--QTglY_VBwLxA5dDcCqrCw==" </a:t>
            </a:r>
            <a:r>
              <a:rPr lang="en-US" dirty="0" err="1"/>
              <a:t>nativeLibraryPath</a:t>
            </a:r>
            <a:r>
              <a:rPr lang="en-US" dirty="0"/>
              <a:t>="/data/app/com.google.android.gm--QTglY_VBwLxA5dDcCqrCw==/lib" </a:t>
            </a:r>
            <a:r>
              <a:rPr lang="en-US" dirty="0" err="1"/>
              <a:t>publicFlags</a:t>
            </a:r>
            <a:r>
              <a:rPr lang="en-US" dirty="0"/>
              <a:t>="944488133" </a:t>
            </a:r>
            <a:r>
              <a:rPr lang="en-US" dirty="0" err="1"/>
              <a:t>privateFlags</a:t>
            </a:r>
            <a:r>
              <a:rPr lang="en-US" dirty="0"/>
              <a:t>="524288" ft="16ff237b230" it="11e8f7d4c00" </a:t>
            </a:r>
            <a:r>
              <a:rPr lang="en-US" dirty="0" err="1"/>
              <a:t>ut</a:t>
            </a:r>
            <a:r>
              <a:rPr lang="en-US" dirty="0"/>
              <a:t>="16ff237b83e" version="62049238" </a:t>
            </a:r>
            <a:r>
              <a:rPr lang="en-US" dirty="0" err="1"/>
              <a:t>userId</a:t>
            </a:r>
            <a:r>
              <a:rPr lang="en-US" dirty="0"/>
              <a:t>="10187" installer="</a:t>
            </a:r>
            <a:r>
              <a:rPr lang="en-US" dirty="0" err="1"/>
              <a:t>com.android.vending</a:t>
            </a:r>
            <a:r>
              <a:rPr lang="en-US" dirty="0"/>
              <a:t>" </a:t>
            </a:r>
            <a:r>
              <a:rPr lang="en-US" dirty="0" err="1"/>
              <a:t>isOrphaned</a:t>
            </a:r>
            <a:r>
              <a:rPr lang="en-US" dirty="0"/>
              <a:t>="true" </a:t>
            </a:r>
            <a:r>
              <a:rPr lang="en-US" dirty="0" err="1"/>
              <a:t>categoryHint</a:t>
            </a:r>
            <a:r>
              <a:rPr lang="en-US" dirty="0"/>
              <a:t>="4"&gt;</a:t>
            </a:r>
          </a:p>
          <a:p>
            <a:r>
              <a:rPr lang="en-US" dirty="0"/>
              <a:t>6405:    &lt;package name="</a:t>
            </a:r>
            <a:r>
              <a:rPr lang="en-US" dirty="0" err="1"/>
              <a:t>com.google.android.gms</a:t>
            </a:r>
            <a:r>
              <a:rPr lang="en-US" dirty="0"/>
              <a:t>" </a:t>
            </a:r>
            <a:r>
              <a:rPr lang="en-US" dirty="0" err="1"/>
              <a:t>codePath</a:t>
            </a:r>
            <a:r>
              <a:rPr lang="en-US" dirty="0"/>
              <a:t>="/data/app/com.google.android.gms-ZpkWIkavN2y4dNnqJLme0g==" </a:t>
            </a:r>
            <a:r>
              <a:rPr lang="en-US" dirty="0" err="1"/>
              <a:t>nativeLibraryPath</a:t>
            </a:r>
            <a:r>
              <a:rPr lang="en-US" dirty="0"/>
              <a:t>="/data/app/com.google.android.gms-ZpkWIkavN2y4dNnqJLme0g==/lib" </a:t>
            </a:r>
            <a:r>
              <a:rPr lang="en-US" dirty="0" err="1"/>
              <a:t>primaryCpuAbi</a:t>
            </a:r>
            <a:r>
              <a:rPr lang="en-US" dirty="0"/>
              <a:t>="arm64-v8a" </a:t>
            </a:r>
            <a:r>
              <a:rPr lang="en-US" dirty="0" err="1"/>
              <a:t>secondaryCpuAbi</a:t>
            </a:r>
            <a:r>
              <a:rPr lang="en-US" dirty="0"/>
              <a:t>="armeabi-v7a" </a:t>
            </a:r>
            <a:r>
              <a:rPr lang="en-US" dirty="0" err="1"/>
              <a:t>publicFlags</a:t>
            </a:r>
            <a:r>
              <a:rPr lang="en-US" dirty="0"/>
              <a:t>="-1605714235" </a:t>
            </a:r>
            <a:r>
              <a:rPr lang="en-US" dirty="0" err="1"/>
              <a:t>privateFlags</a:t>
            </a:r>
            <a:r>
              <a:rPr lang="en-US" dirty="0"/>
              <a:t>="524296" ft="17043c42548" it="11e8f7d4c00" </a:t>
            </a:r>
            <a:r>
              <a:rPr lang="en-US" dirty="0" err="1"/>
              <a:t>ut</a:t>
            </a:r>
            <a:r>
              <a:rPr lang="en-US" dirty="0"/>
              <a:t>="17043c42752" version="200414037" </a:t>
            </a:r>
            <a:r>
              <a:rPr lang="en-US" dirty="0" err="1"/>
              <a:t>sharedUserId</a:t>
            </a:r>
            <a:r>
              <a:rPr lang="en-US" dirty="0"/>
              <a:t>="10141" installer="</a:t>
            </a:r>
            <a:r>
              <a:rPr lang="en-US" dirty="0" err="1"/>
              <a:t>com.android.vending</a:t>
            </a:r>
            <a:r>
              <a:rPr lang="en-US" dirty="0"/>
              <a:t>" </a:t>
            </a:r>
            <a:r>
              <a:rPr lang="en-US" dirty="0" err="1"/>
              <a:t>isOrphaned</a:t>
            </a:r>
            <a:r>
              <a:rPr lang="en-US" dirty="0"/>
              <a:t>="true" </a:t>
            </a:r>
            <a:r>
              <a:rPr lang="en-US" dirty="0" err="1"/>
              <a:t>categoryHint</a:t>
            </a:r>
            <a:r>
              <a:rPr lang="en-US" dirty="0"/>
              <a:t>="7"&gt;</a:t>
            </a:r>
          </a:p>
          <a:p>
            <a:r>
              <a:rPr lang="en-US" dirty="0"/>
              <a:t>9310:    &lt;package name="</a:t>
            </a:r>
            <a:r>
              <a:rPr lang="en-US" dirty="0" err="1"/>
              <a:t>com.google.android.gms.location.history</a:t>
            </a:r>
            <a:r>
              <a:rPr lang="en-US" dirty="0"/>
              <a:t>" </a:t>
            </a:r>
            <a:r>
              <a:rPr lang="en-US" dirty="0" err="1"/>
              <a:t>codePath</a:t>
            </a:r>
            <a:r>
              <a:rPr lang="en-US" dirty="0"/>
              <a:t>="/product/app/</a:t>
            </a:r>
            <a:r>
              <a:rPr lang="en-US" dirty="0" err="1"/>
              <a:t>LocationHistoryPrebuilt</a:t>
            </a:r>
            <a:r>
              <a:rPr lang="en-US" dirty="0"/>
              <a:t>" </a:t>
            </a:r>
            <a:r>
              <a:rPr lang="en-US" dirty="0" err="1"/>
              <a:t>nativeLibraryPath</a:t>
            </a:r>
            <a:r>
              <a:rPr lang="en-US" dirty="0"/>
              <a:t>="/product/app/</a:t>
            </a:r>
            <a:r>
              <a:rPr lang="en-US" dirty="0" err="1"/>
              <a:t>LocationHistoryPrebuilt</a:t>
            </a:r>
            <a:r>
              <a:rPr lang="en-US" dirty="0"/>
              <a:t>/lib" </a:t>
            </a:r>
            <a:r>
              <a:rPr lang="en-US" dirty="0" err="1"/>
              <a:t>publicFlags</a:t>
            </a:r>
            <a:r>
              <a:rPr lang="en-US" dirty="0"/>
              <a:t>="810040901" </a:t>
            </a:r>
            <a:r>
              <a:rPr lang="en-US" dirty="0" err="1"/>
              <a:t>privateFlags</a:t>
            </a:r>
            <a:r>
              <a:rPr lang="en-US" dirty="0"/>
              <a:t>="524288" ft="11e8f7d4c00" it="11e8f7d4c00" </a:t>
            </a:r>
            <a:r>
              <a:rPr lang="en-US" dirty="0" err="1"/>
              <a:t>ut</a:t>
            </a:r>
            <a:r>
              <a:rPr lang="en-US" dirty="0"/>
              <a:t>="11e8f7d4c00" version="1" </a:t>
            </a:r>
            <a:r>
              <a:rPr lang="en-US" dirty="0" err="1"/>
              <a:t>userId</a:t>
            </a:r>
            <a:r>
              <a:rPr lang="en-US" dirty="0"/>
              <a:t>="10191" </a:t>
            </a:r>
            <a:r>
              <a:rPr lang="en-US" dirty="0" err="1"/>
              <a:t>isOrphaned</a:t>
            </a:r>
            <a:r>
              <a:rPr lang="en-US" dirty="0"/>
              <a:t>="true"&gt;</a:t>
            </a:r>
          </a:p>
          <a:p>
            <a:r>
              <a:rPr lang="en-US" dirty="0"/>
              <a:t>10408:    &lt;updated-package name="com.google.android.gm" </a:t>
            </a:r>
            <a:r>
              <a:rPr lang="en-US" dirty="0" err="1"/>
              <a:t>codePath</a:t>
            </a:r>
            <a:r>
              <a:rPr lang="en-US" dirty="0"/>
              <a:t>="/product/app/</a:t>
            </a:r>
            <a:r>
              <a:rPr lang="en-US" dirty="0" err="1"/>
              <a:t>PrebuiltGmail</a:t>
            </a:r>
            <a:r>
              <a:rPr lang="en-US" dirty="0"/>
              <a:t>" ft="11e8f7d4c00" it="11e8f7d4c00" </a:t>
            </a:r>
            <a:r>
              <a:rPr lang="en-US" dirty="0" err="1"/>
              <a:t>ut</a:t>
            </a:r>
            <a:r>
              <a:rPr lang="en-US" dirty="0"/>
              <a:t>="11e8f7d4c00" version="61499782" </a:t>
            </a:r>
            <a:r>
              <a:rPr lang="en-US" dirty="0" err="1"/>
              <a:t>nativeLibraryPath</a:t>
            </a:r>
            <a:r>
              <a:rPr lang="en-US" dirty="0"/>
              <a:t>="/product/app/</a:t>
            </a:r>
            <a:r>
              <a:rPr lang="en-US" dirty="0" err="1"/>
              <a:t>PrebuiltGmail</a:t>
            </a:r>
            <a:r>
              <a:rPr lang="en-US" dirty="0"/>
              <a:t>/lib" </a:t>
            </a:r>
            <a:r>
              <a:rPr lang="en-US" dirty="0" err="1"/>
              <a:t>userId</a:t>
            </a:r>
            <a:r>
              <a:rPr lang="en-US" dirty="0"/>
              <a:t>="10187"&gt;</a:t>
            </a:r>
          </a:p>
          <a:p>
            <a:r>
              <a:rPr lang="en-US" dirty="0"/>
              <a:t>10733:    &lt;updated-package name="</a:t>
            </a:r>
            <a:r>
              <a:rPr lang="en-US" dirty="0" err="1"/>
              <a:t>com.google.android.gms</a:t>
            </a:r>
            <a:r>
              <a:rPr lang="en-US" dirty="0"/>
              <a:t>" </a:t>
            </a:r>
            <a:r>
              <a:rPr lang="en-US" dirty="0" err="1"/>
              <a:t>codePath</a:t>
            </a:r>
            <a:r>
              <a:rPr lang="en-US" dirty="0"/>
              <a:t>="/product/</a:t>
            </a:r>
            <a:r>
              <a:rPr lang="en-US" dirty="0" err="1"/>
              <a:t>priv</a:t>
            </a:r>
            <a:r>
              <a:rPr lang="en-US" dirty="0"/>
              <a:t>-app/</a:t>
            </a:r>
            <a:r>
              <a:rPr lang="en-US" dirty="0" err="1"/>
              <a:t>PrebuiltGmsCore</a:t>
            </a:r>
            <a:r>
              <a:rPr lang="en-US" dirty="0"/>
              <a:t>" ft="11e8f7d4c00" it="11e8f7d4c00" </a:t>
            </a:r>
            <a:r>
              <a:rPr lang="en-US" dirty="0" err="1"/>
              <a:t>ut</a:t>
            </a:r>
            <a:r>
              <a:rPr lang="en-US" dirty="0"/>
              <a:t>="11e8f7d4c00" version="17786048" </a:t>
            </a:r>
            <a:r>
              <a:rPr lang="en-US" dirty="0" err="1"/>
              <a:t>nativeLibraryPath</a:t>
            </a:r>
            <a:r>
              <a:rPr lang="en-US" dirty="0"/>
              <a:t>="/product/</a:t>
            </a:r>
            <a:r>
              <a:rPr lang="en-US" dirty="0" err="1"/>
              <a:t>priv</a:t>
            </a:r>
            <a:r>
              <a:rPr lang="en-US" dirty="0"/>
              <a:t>-app/</a:t>
            </a:r>
            <a:r>
              <a:rPr lang="en-US" dirty="0" err="1"/>
              <a:t>PrebuiltGmsCore</a:t>
            </a:r>
            <a:r>
              <a:rPr lang="en-US" dirty="0"/>
              <a:t>/lib" </a:t>
            </a:r>
            <a:r>
              <a:rPr lang="en-US" dirty="0" err="1"/>
              <a:t>primaryCpuAbi</a:t>
            </a:r>
            <a:r>
              <a:rPr lang="en-US" dirty="0"/>
              <a:t>="arm64-v8a" </a:t>
            </a:r>
            <a:r>
              <a:rPr lang="en-US" dirty="0" err="1"/>
              <a:t>secondaryCpuAbi</a:t>
            </a:r>
            <a:r>
              <a:rPr lang="en-US" dirty="0"/>
              <a:t>="armeabi-v7a" </a:t>
            </a:r>
            <a:r>
              <a:rPr lang="en-US" dirty="0" err="1"/>
              <a:t>sharedUserId</a:t>
            </a:r>
            <a:r>
              <a:rPr lang="en-US" dirty="0"/>
              <a:t>="10141" /&gt;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131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grep -in 'package name="com.google.android.gm' 'Pixel 3/data/system/packages.xml’</a:t>
            </a:r>
          </a:p>
          <a:p>
            <a:endParaRPr lang="en-GB" dirty="0"/>
          </a:p>
          <a:p>
            <a:r>
              <a:rPr lang="en-US" dirty="0"/>
              <a:t>3962:    &lt;package name="com.google.android.gm" </a:t>
            </a:r>
            <a:r>
              <a:rPr lang="en-US" dirty="0" err="1"/>
              <a:t>codePath</a:t>
            </a:r>
            <a:r>
              <a:rPr lang="en-US" dirty="0"/>
              <a:t>="/data/app/com.google.android.gm--QTglY_VBwLxA5dDcCqrCw==" </a:t>
            </a:r>
            <a:r>
              <a:rPr lang="en-US" dirty="0" err="1"/>
              <a:t>nativeLibraryPath</a:t>
            </a:r>
            <a:r>
              <a:rPr lang="en-US" dirty="0"/>
              <a:t>="/data/app/com.google.android.gm--QTglY_VBwLxA5dDcCqrCw==/lib" </a:t>
            </a:r>
            <a:r>
              <a:rPr lang="en-US" dirty="0" err="1"/>
              <a:t>publicFlags</a:t>
            </a:r>
            <a:r>
              <a:rPr lang="en-US" dirty="0"/>
              <a:t>="944488133" </a:t>
            </a:r>
            <a:r>
              <a:rPr lang="en-US" dirty="0" err="1"/>
              <a:t>privateFlags</a:t>
            </a:r>
            <a:r>
              <a:rPr lang="en-US" dirty="0"/>
              <a:t>="524288" ft="16ff237b230" it="11e8f7d4c00" </a:t>
            </a:r>
            <a:r>
              <a:rPr lang="en-US" dirty="0" err="1"/>
              <a:t>ut</a:t>
            </a:r>
            <a:r>
              <a:rPr lang="en-US" dirty="0"/>
              <a:t>="16ff237b83e" version="62049238" </a:t>
            </a:r>
            <a:r>
              <a:rPr lang="en-US" dirty="0" err="1"/>
              <a:t>userId</a:t>
            </a:r>
            <a:r>
              <a:rPr lang="en-US" dirty="0"/>
              <a:t>="10187" installer="</a:t>
            </a:r>
            <a:r>
              <a:rPr lang="en-US" dirty="0" err="1"/>
              <a:t>com.android.vending</a:t>
            </a:r>
            <a:r>
              <a:rPr lang="en-US" dirty="0"/>
              <a:t>" </a:t>
            </a:r>
            <a:r>
              <a:rPr lang="en-US" dirty="0" err="1"/>
              <a:t>isOrphaned</a:t>
            </a:r>
            <a:r>
              <a:rPr lang="en-US" dirty="0"/>
              <a:t>="true" </a:t>
            </a:r>
            <a:r>
              <a:rPr lang="en-US" dirty="0" err="1"/>
              <a:t>categoryHint</a:t>
            </a:r>
            <a:r>
              <a:rPr lang="en-US" dirty="0"/>
              <a:t>="4"&gt;</a:t>
            </a:r>
          </a:p>
          <a:p>
            <a:r>
              <a:rPr lang="en-US" dirty="0"/>
              <a:t>6405:    &lt;package name="</a:t>
            </a:r>
            <a:r>
              <a:rPr lang="en-US" dirty="0" err="1"/>
              <a:t>com.google.android.gms</a:t>
            </a:r>
            <a:r>
              <a:rPr lang="en-US" dirty="0"/>
              <a:t>" </a:t>
            </a:r>
            <a:r>
              <a:rPr lang="en-US" dirty="0" err="1"/>
              <a:t>codePath</a:t>
            </a:r>
            <a:r>
              <a:rPr lang="en-US" dirty="0"/>
              <a:t>="/data/app/com.google.android.gms-ZpkWIkavN2y4dNnqJLme0g==" </a:t>
            </a:r>
            <a:r>
              <a:rPr lang="en-US" dirty="0" err="1"/>
              <a:t>nativeLibraryPath</a:t>
            </a:r>
            <a:r>
              <a:rPr lang="en-US" dirty="0"/>
              <a:t>="/data/app/com.google.android.gms-ZpkWIkavN2y4dNnqJLme0g==/lib" </a:t>
            </a:r>
            <a:r>
              <a:rPr lang="en-US" dirty="0" err="1"/>
              <a:t>primaryCpuAbi</a:t>
            </a:r>
            <a:r>
              <a:rPr lang="en-US" dirty="0"/>
              <a:t>="arm64-v8a" </a:t>
            </a:r>
            <a:r>
              <a:rPr lang="en-US" dirty="0" err="1"/>
              <a:t>secondaryCpuAbi</a:t>
            </a:r>
            <a:r>
              <a:rPr lang="en-US" dirty="0"/>
              <a:t>="armeabi-v7a" </a:t>
            </a:r>
            <a:r>
              <a:rPr lang="en-US" dirty="0" err="1"/>
              <a:t>publicFlags</a:t>
            </a:r>
            <a:r>
              <a:rPr lang="en-US" dirty="0"/>
              <a:t>="-1605714235" </a:t>
            </a:r>
            <a:r>
              <a:rPr lang="en-US" dirty="0" err="1"/>
              <a:t>privateFlags</a:t>
            </a:r>
            <a:r>
              <a:rPr lang="en-US" dirty="0"/>
              <a:t>="524296" ft="17043c42548" it="11e8f7d4c00" </a:t>
            </a:r>
            <a:r>
              <a:rPr lang="en-US" dirty="0" err="1"/>
              <a:t>ut</a:t>
            </a:r>
            <a:r>
              <a:rPr lang="en-US" dirty="0"/>
              <a:t>="17043c42752" version="200414037" </a:t>
            </a:r>
            <a:r>
              <a:rPr lang="en-US" dirty="0" err="1"/>
              <a:t>sharedUserId</a:t>
            </a:r>
            <a:r>
              <a:rPr lang="en-US" dirty="0"/>
              <a:t>="10141" installer="</a:t>
            </a:r>
            <a:r>
              <a:rPr lang="en-US" dirty="0" err="1"/>
              <a:t>com.android.vending</a:t>
            </a:r>
            <a:r>
              <a:rPr lang="en-US" dirty="0"/>
              <a:t>" </a:t>
            </a:r>
            <a:r>
              <a:rPr lang="en-US" dirty="0" err="1"/>
              <a:t>isOrphaned</a:t>
            </a:r>
            <a:r>
              <a:rPr lang="en-US" dirty="0"/>
              <a:t>="true" </a:t>
            </a:r>
            <a:r>
              <a:rPr lang="en-US" dirty="0" err="1"/>
              <a:t>categoryHint</a:t>
            </a:r>
            <a:r>
              <a:rPr lang="en-US" dirty="0"/>
              <a:t>="7"&gt;</a:t>
            </a:r>
          </a:p>
          <a:p>
            <a:r>
              <a:rPr lang="en-US" dirty="0"/>
              <a:t>9310:    &lt;package name="</a:t>
            </a:r>
            <a:r>
              <a:rPr lang="en-US" dirty="0" err="1"/>
              <a:t>com.google.android.gms.location.history</a:t>
            </a:r>
            <a:r>
              <a:rPr lang="en-US" dirty="0"/>
              <a:t>" </a:t>
            </a:r>
            <a:r>
              <a:rPr lang="en-US" dirty="0" err="1"/>
              <a:t>codePath</a:t>
            </a:r>
            <a:r>
              <a:rPr lang="en-US" dirty="0"/>
              <a:t>="/product/app/</a:t>
            </a:r>
            <a:r>
              <a:rPr lang="en-US" dirty="0" err="1"/>
              <a:t>LocationHistoryPrebuilt</a:t>
            </a:r>
            <a:r>
              <a:rPr lang="en-US" dirty="0"/>
              <a:t>" </a:t>
            </a:r>
            <a:r>
              <a:rPr lang="en-US" dirty="0" err="1"/>
              <a:t>nativeLibraryPath</a:t>
            </a:r>
            <a:r>
              <a:rPr lang="en-US" dirty="0"/>
              <a:t>="/product/app/</a:t>
            </a:r>
            <a:r>
              <a:rPr lang="en-US" dirty="0" err="1"/>
              <a:t>LocationHistoryPrebuilt</a:t>
            </a:r>
            <a:r>
              <a:rPr lang="en-US" dirty="0"/>
              <a:t>/lib" </a:t>
            </a:r>
            <a:r>
              <a:rPr lang="en-US" dirty="0" err="1"/>
              <a:t>publicFlags</a:t>
            </a:r>
            <a:r>
              <a:rPr lang="en-US" dirty="0"/>
              <a:t>="810040901" </a:t>
            </a:r>
            <a:r>
              <a:rPr lang="en-US" dirty="0" err="1"/>
              <a:t>privateFlags</a:t>
            </a:r>
            <a:r>
              <a:rPr lang="en-US" dirty="0"/>
              <a:t>="524288" ft="11e8f7d4c00" it="11e8f7d4c00" </a:t>
            </a:r>
            <a:r>
              <a:rPr lang="en-US" dirty="0" err="1"/>
              <a:t>ut</a:t>
            </a:r>
            <a:r>
              <a:rPr lang="en-US" dirty="0"/>
              <a:t>="11e8f7d4c00" version="1" </a:t>
            </a:r>
            <a:r>
              <a:rPr lang="en-US" dirty="0" err="1"/>
              <a:t>userId</a:t>
            </a:r>
            <a:r>
              <a:rPr lang="en-US" dirty="0"/>
              <a:t>="10191" </a:t>
            </a:r>
            <a:r>
              <a:rPr lang="en-US" dirty="0" err="1"/>
              <a:t>isOrphaned</a:t>
            </a:r>
            <a:r>
              <a:rPr lang="en-US" dirty="0"/>
              <a:t>="true"&gt;</a:t>
            </a:r>
          </a:p>
          <a:p>
            <a:r>
              <a:rPr lang="en-US" dirty="0"/>
              <a:t>10408:    &lt;updated-package name="com.google.android.gm" </a:t>
            </a:r>
            <a:r>
              <a:rPr lang="en-US" dirty="0" err="1"/>
              <a:t>codePath</a:t>
            </a:r>
            <a:r>
              <a:rPr lang="en-US" dirty="0"/>
              <a:t>="/product/app/</a:t>
            </a:r>
            <a:r>
              <a:rPr lang="en-US" dirty="0" err="1"/>
              <a:t>PrebuiltGmail</a:t>
            </a:r>
            <a:r>
              <a:rPr lang="en-US" dirty="0"/>
              <a:t>" ft="11e8f7d4c00" it="11e8f7d4c00" </a:t>
            </a:r>
            <a:r>
              <a:rPr lang="en-US" dirty="0" err="1"/>
              <a:t>ut</a:t>
            </a:r>
            <a:r>
              <a:rPr lang="en-US" dirty="0"/>
              <a:t>="11e8f7d4c00" version="61499782" </a:t>
            </a:r>
            <a:r>
              <a:rPr lang="en-US" dirty="0" err="1"/>
              <a:t>nativeLibraryPath</a:t>
            </a:r>
            <a:r>
              <a:rPr lang="en-US" dirty="0"/>
              <a:t>="/product/app/</a:t>
            </a:r>
            <a:r>
              <a:rPr lang="en-US" dirty="0" err="1"/>
              <a:t>PrebuiltGmail</a:t>
            </a:r>
            <a:r>
              <a:rPr lang="en-US" dirty="0"/>
              <a:t>/lib" </a:t>
            </a:r>
            <a:r>
              <a:rPr lang="en-US" dirty="0" err="1"/>
              <a:t>userId</a:t>
            </a:r>
            <a:r>
              <a:rPr lang="en-US" dirty="0"/>
              <a:t>="10187"&gt;</a:t>
            </a:r>
          </a:p>
          <a:p>
            <a:r>
              <a:rPr lang="en-US" dirty="0"/>
              <a:t>10733:    &lt;updated-package name="</a:t>
            </a:r>
            <a:r>
              <a:rPr lang="en-US" dirty="0" err="1"/>
              <a:t>com.google.android.gms</a:t>
            </a:r>
            <a:r>
              <a:rPr lang="en-US" dirty="0"/>
              <a:t>" </a:t>
            </a:r>
            <a:r>
              <a:rPr lang="en-US" dirty="0" err="1"/>
              <a:t>codePath</a:t>
            </a:r>
            <a:r>
              <a:rPr lang="en-US" dirty="0"/>
              <a:t>="/product/</a:t>
            </a:r>
            <a:r>
              <a:rPr lang="en-US" dirty="0" err="1"/>
              <a:t>priv</a:t>
            </a:r>
            <a:r>
              <a:rPr lang="en-US" dirty="0"/>
              <a:t>-app/</a:t>
            </a:r>
            <a:r>
              <a:rPr lang="en-US" dirty="0" err="1"/>
              <a:t>PrebuiltGmsCore</a:t>
            </a:r>
            <a:r>
              <a:rPr lang="en-US" dirty="0"/>
              <a:t>" ft="11e8f7d4c00" it="11e8f7d4c00" </a:t>
            </a:r>
            <a:r>
              <a:rPr lang="en-US" dirty="0" err="1"/>
              <a:t>ut</a:t>
            </a:r>
            <a:r>
              <a:rPr lang="en-US" dirty="0"/>
              <a:t>="11e8f7d4c00" version="17786048" </a:t>
            </a:r>
            <a:r>
              <a:rPr lang="en-US" dirty="0" err="1"/>
              <a:t>nativeLibraryPath</a:t>
            </a:r>
            <a:r>
              <a:rPr lang="en-US" dirty="0"/>
              <a:t>="/product/</a:t>
            </a:r>
            <a:r>
              <a:rPr lang="en-US" dirty="0" err="1"/>
              <a:t>priv</a:t>
            </a:r>
            <a:r>
              <a:rPr lang="en-US" dirty="0"/>
              <a:t>-app/</a:t>
            </a:r>
            <a:r>
              <a:rPr lang="en-US" dirty="0" err="1"/>
              <a:t>PrebuiltGmsCore</a:t>
            </a:r>
            <a:r>
              <a:rPr lang="en-US" dirty="0"/>
              <a:t>/lib" </a:t>
            </a:r>
            <a:r>
              <a:rPr lang="en-US" dirty="0" err="1"/>
              <a:t>primaryCpuAbi</a:t>
            </a:r>
            <a:r>
              <a:rPr lang="en-US" dirty="0"/>
              <a:t>="arm64-v8a" </a:t>
            </a:r>
            <a:r>
              <a:rPr lang="en-US" dirty="0" err="1"/>
              <a:t>secondaryCpuAbi</a:t>
            </a:r>
            <a:r>
              <a:rPr lang="en-US" dirty="0"/>
              <a:t>="armeabi-v7a" </a:t>
            </a:r>
            <a:r>
              <a:rPr lang="en-US" dirty="0" err="1"/>
              <a:t>sharedUserId</a:t>
            </a:r>
            <a:r>
              <a:rPr lang="en-US" dirty="0"/>
              <a:t>="10141" /&gt;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73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https://dzone.com/articles/depth-android-package-manager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44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 'Pixel 3' -</a:t>
            </a:r>
            <a:r>
              <a:rPr lang="en-US" dirty="0" err="1"/>
              <a:t>iname</a:t>
            </a:r>
            <a:r>
              <a:rPr lang="en-US" dirty="0"/>
              <a:t>  'package*'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968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grep -</a:t>
            </a:r>
            <a:r>
              <a:rPr lang="en-US" dirty="0" err="1"/>
              <a:t>Ei</a:t>
            </a:r>
            <a:r>
              <a:rPr lang="en-US" dirty="0"/>
              <a:t> '\.gm' 'Pixel 3’/data/system/package-</a:t>
            </a:r>
            <a:r>
              <a:rPr lang="en-US" dirty="0" err="1"/>
              <a:t>usage.list</a:t>
            </a:r>
            <a:endParaRPr lang="en-US" dirty="0"/>
          </a:p>
          <a:p>
            <a:endParaRPr lang="en-US" dirty="0"/>
          </a:p>
          <a:p>
            <a:r>
              <a:rPr lang="en-US" dirty="0"/>
              <a:t>com.google.android.gm 1580519249465 1580523580618 1580497732035 1580523580614 1580523574402 0 0 0</a:t>
            </a:r>
          </a:p>
          <a:p>
            <a:r>
              <a:rPr lang="en-US" dirty="0" err="1"/>
              <a:t>com.google.android.gms</a:t>
            </a:r>
            <a:r>
              <a:rPr lang="en-US" dirty="0"/>
              <a:t> 1580523599326 1580529895520 1580395544983 1580529394178 1580526326157 0 1580529874202 0</a:t>
            </a:r>
          </a:p>
          <a:p>
            <a:endParaRPr lang="en-US" dirty="0"/>
          </a:p>
          <a:p>
            <a:r>
              <a:rPr lang="en-US" dirty="0"/>
              <a:t>http://freeandroidforensics.blogspot.com/2014/11/some-artifacts-in-datasystem-directory.html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458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https://abrignoni.blogspot.com/2019/02/android-usagestats-xml-parser.html</a:t>
            </a:r>
          </a:p>
          <a:p>
            <a:r>
              <a:rPr lang="en-US" dirty="0"/>
              <a:t>https://developer.android.com/reference/android/app/usage/UsageEvents.Event</a:t>
            </a:r>
          </a:p>
          <a:p>
            <a:r>
              <a:rPr lang="en-US" dirty="0"/>
              <a:t>https://www.youtube.com/watch?v=ZI_vzeKA_Zg&amp;list=PLfouvuAjspTo6pWGP7otkE6SZ3QQ0b-RD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081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https://www.codevoila.com/post/58/android-tutorial-activity-lifecycle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917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tree 'Pixel 3/data/system/usagestats/' -L 2</a:t>
            </a:r>
          </a:p>
          <a:p>
            <a:r>
              <a:rPr lang="de-DE" dirty="0"/>
              <a:t>tree 'Pixel 3/data/system/usagestats/0' -L 2</a:t>
            </a:r>
          </a:p>
          <a:p>
            <a:r>
              <a:rPr lang="de-DE" dirty="0"/>
              <a:t>date -d '@1580917965671' -u</a:t>
            </a:r>
          </a:p>
          <a:p>
            <a:endParaRPr lang="de-DE" dirty="0"/>
          </a:p>
          <a:p>
            <a:r>
              <a:rPr lang="de-DE" dirty="0"/>
              <a:t>1580917965671</a:t>
            </a:r>
          </a:p>
          <a:p>
            <a:r>
              <a:rPr lang="de-DE" dirty="0"/>
              <a:t>1581004373881</a:t>
            </a:r>
          </a:p>
          <a:p>
            <a:r>
              <a:rPr lang="de-DE" dirty="0"/>
              <a:t>1581090879070</a:t>
            </a:r>
          </a:p>
          <a:p>
            <a:r>
              <a:rPr lang="de-DE" dirty="0"/>
              <a:t>1581177279272</a:t>
            </a:r>
          </a:p>
          <a:p>
            <a:r>
              <a:rPr lang="de-DE" dirty="0"/>
              <a:t>1581263873464</a:t>
            </a:r>
          </a:p>
          <a:p>
            <a:r>
              <a:rPr lang="de-DE" dirty="0"/>
              <a:t>1581350284755</a:t>
            </a:r>
          </a:p>
          <a:p>
            <a:r>
              <a:rPr lang="de-DE" dirty="0"/>
              <a:t>1581436707859</a:t>
            </a:r>
          </a:p>
          <a:p>
            <a:r>
              <a:rPr lang="de-DE" dirty="0"/>
              <a:t>1581523178051</a:t>
            </a:r>
          </a:p>
          <a:p>
            <a:r>
              <a:rPr lang="de-DE" dirty="0"/>
              <a:t>1581609587089</a:t>
            </a:r>
          </a:p>
          <a:p>
            <a:r>
              <a:rPr lang="de-DE" dirty="0"/>
              <a:t>1581696001773</a:t>
            </a:r>
          </a:p>
          <a:p>
            <a:endParaRPr lang="de-DE" dirty="0"/>
          </a:p>
          <a:p>
            <a:r>
              <a:rPr lang="de-DE" dirty="0"/>
              <a:t>https://medium.com/@quiro91/show-app-usage-with-usagestatsmanager-d47294537dab</a:t>
            </a:r>
          </a:p>
          <a:p>
            <a:endParaRPr lang="de-D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85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https://abrignoni.blogspot.com/2019/02/android-usagestats-xml-parser.html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https://www.swiftforensics.com/2020/01/usagestats-on-android-10-q.html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https://developers.google.com/protocol-buffers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974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https://martin.kleppmann.com/2012/12/05/schema-evolution-in-avro-protocol-buffers-thrift.html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123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git clone https://github.com/abrignoni/Android-Usagestats-XML-Protobuf.git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cp -</a:t>
            </a:r>
            <a:r>
              <a:rPr lang="en-US" dirty="0" err="1"/>
              <a:t>avr</a:t>
            </a:r>
            <a:r>
              <a:rPr lang="en-US" dirty="0"/>
              <a:t> 'Pixel 3/data/system/</a:t>
            </a:r>
            <a:r>
              <a:rPr lang="en-US" dirty="0" err="1"/>
              <a:t>usagestats</a:t>
            </a:r>
            <a:r>
              <a:rPr lang="en-US" dirty="0"/>
              <a:t>/' Android-</a:t>
            </a:r>
            <a:r>
              <a:rPr lang="en-US" dirty="0" err="1"/>
              <a:t>Usagestats</a:t>
            </a:r>
            <a:r>
              <a:rPr lang="en-US" dirty="0"/>
              <a:t>-XML-</a:t>
            </a:r>
            <a:r>
              <a:rPr lang="en-US" dirty="0" err="1"/>
              <a:t>Protobuf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https://github.com/abrignoni/Android-Usagestats-XML-Protobuf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029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python3 Android-Usagestats-XML-Protobuf/usagestats_conv.py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760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sqlite3 '</a:t>
            </a:r>
            <a:r>
              <a:rPr lang="en-US" dirty="0" err="1"/>
              <a:t>usagestats.db</a:t>
            </a:r>
            <a:r>
              <a:rPr lang="en-US" dirty="0"/>
              <a:t>’</a:t>
            </a:r>
          </a:p>
          <a:p>
            <a:r>
              <a:rPr lang="en-US" dirty="0"/>
              <a:t>.tables</a:t>
            </a:r>
          </a:p>
          <a:p>
            <a:r>
              <a:rPr lang="en-US" dirty="0"/>
              <a:t>pragma </a:t>
            </a:r>
            <a:r>
              <a:rPr lang="en-US" dirty="0" err="1"/>
              <a:t>table_info</a:t>
            </a:r>
            <a:r>
              <a:rPr lang="en-US" dirty="0"/>
              <a:t>(data);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650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823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ls -l 'Pixel 3/data/data/</a:t>
            </a:r>
            <a:r>
              <a:rPr lang="en-US" dirty="0" err="1"/>
              <a:t>com.android.vending</a:t>
            </a:r>
            <a:r>
              <a:rPr lang="en-US" dirty="0"/>
              <a:t>’</a:t>
            </a:r>
          </a:p>
          <a:p>
            <a:r>
              <a:rPr lang="en-US" dirty="0"/>
              <a:t>https://gossipfunda.com/com-android-vending/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589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sqlite3</a:t>
            </a:r>
          </a:p>
          <a:p>
            <a:r>
              <a:rPr lang="en-US" dirty="0"/>
              <a:t>.open 'Pixel 3/data/data/</a:t>
            </a:r>
            <a:r>
              <a:rPr lang="en-US" dirty="0" err="1"/>
              <a:t>com.android.vending</a:t>
            </a:r>
            <a:r>
              <a:rPr lang="en-US" dirty="0"/>
              <a:t>/databases/</a:t>
            </a:r>
            <a:r>
              <a:rPr lang="en-US" dirty="0" err="1"/>
              <a:t>localappstate.db</a:t>
            </a:r>
            <a:r>
              <a:rPr lang="en-US" dirty="0"/>
              <a:t>'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select  </a:t>
            </a:r>
            <a:r>
              <a:rPr lang="en-GB" dirty="0" err="1"/>
              <a:t>package_name</a:t>
            </a:r>
            <a:r>
              <a:rPr lang="en-GB" dirty="0"/>
              <a:t>, </a:t>
            </a:r>
            <a:r>
              <a:rPr lang="en-GB" dirty="0" err="1"/>
              <a:t>first_download_ms</a:t>
            </a:r>
            <a:r>
              <a:rPr lang="en-GB" dirty="0"/>
              <a:t>, account, title from </a:t>
            </a:r>
            <a:r>
              <a:rPr lang="en-GB" dirty="0" err="1"/>
              <a:t>appstate</a:t>
            </a:r>
            <a:r>
              <a:rPr lang="en-GB" dirty="0"/>
              <a:t> where </a:t>
            </a:r>
            <a:r>
              <a:rPr lang="en-GB" dirty="0" err="1"/>
              <a:t>package_name</a:t>
            </a:r>
            <a:r>
              <a:rPr lang="en-GB" dirty="0"/>
              <a:t> like '%line%'</a:t>
            </a:r>
            <a:r>
              <a:rPr lang="en-US" dirty="0"/>
              <a:t>  </a:t>
            </a:r>
            <a:r>
              <a:rPr lang="en-GB" dirty="0"/>
              <a:t>;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510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.open '</a:t>
            </a:r>
            <a:r>
              <a:rPr lang="en-US" dirty="0" err="1"/>
              <a:t>usagestats.db</a:t>
            </a:r>
            <a:r>
              <a:rPr lang="en-US" dirty="0"/>
              <a:t>'</a:t>
            </a:r>
          </a:p>
          <a:p>
            <a:endParaRPr lang="en-US" dirty="0"/>
          </a:p>
          <a:p>
            <a:r>
              <a:rPr lang="en-GB" sz="1200" dirty="0"/>
              <a:t>SELECT</a:t>
            </a:r>
          </a:p>
          <a:p>
            <a:r>
              <a:rPr lang="en-GB" sz="1200" dirty="0"/>
              <a:t>  </a:t>
            </a:r>
            <a:r>
              <a:rPr lang="en-GB" sz="1200" dirty="0" err="1"/>
              <a:t>usage_type</a:t>
            </a:r>
            <a:r>
              <a:rPr lang="en-GB" sz="1200" dirty="0"/>
              <a:t>,</a:t>
            </a:r>
          </a:p>
          <a:p>
            <a:r>
              <a:rPr lang="en-GB" sz="1200" dirty="0"/>
              <a:t>  datetime(</a:t>
            </a:r>
            <a:r>
              <a:rPr lang="en-GB" sz="1200" dirty="0" err="1"/>
              <a:t>lastime</a:t>
            </a:r>
            <a:r>
              <a:rPr lang="en-GB" sz="1200" dirty="0"/>
              <a:t>/1000, 'UNIXEPOCH') as </a:t>
            </a:r>
            <a:r>
              <a:rPr lang="en-GB" sz="1200" dirty="0" err="1"/>
              <a:t>lasttimeactive</a:t>
            </a:r>
            <a:r>
              <a:rPr lang="en-GB" sz="1200" dirty="0"/>
              <a:t>,</a:t>
            </a:r>
          </a:p>
          <a:p>
            <a:r>
              <a:rPr lang="en-GB" sz="1200" dirty="0"/>
              <a:t>  </a:t>
            </a:r>
            <a:r>
              <a:rPr lang="en-GB" sz="1200" dirty="0" err="1"/>
              <a:t>timeactive</a:t>
            </a:r>
            <a:r>
              <a:rPr lang="en-GB" sz="1200" dirty="0"/>
              <a:t> as </a:t>
            </a:r>
            <a:r>
              <a:rPr lang="en-GB" sz="1200" dirty="0" err="1"/>
              <a:t>time_Active_in_msecs</a:t>
            </a:r>
            <a:r>
              <a:rPr lang="en-GB" sz="1200" dirty="0"/>
              <a:t>,</a:t>
            </a:r>
          </a:p>
          <a:p>
            <a:r>
              <a:rPr lang="en-GB" sz="1200" dirty="0"/>
              <a:t>  </a:t>
            </a:r>
            <a:r>
              <a:rPr lang="en-GB" sz="1200" dirty="0" err="1"/>
              <a:t>timeactive</a:t>
            </a:r>
            <a:r>
              <a:rPr lang="en-GB" sz="1200" dirty="0"/>
              <a:t>/1000 as </a:t>
            </a:r>
            <a:r>
              <a:rPr lang="en-GB" sz="1200" dirty="0" err="1"/>
              <a:t>timeactive_in_secs</a:t>
            </a:r>
            <a:r>
              <a:rPr lang="en-GB" sz="1200" dirty="0"/>
              <a:t>,</a:t>
            </a:r>
          </a:p>
          <a:p>
            <a:r>
              <a:rPr lang="en-GB" sz="1200" dirty="0"/>
              <a:t>  package,</a:t>
            </a:r>
          </a:p>
          <a:p>
            <a:r>
              <a:rPr lang="en-GB" sz="1200" dirty="0"/>
              <a:t>CASE types</a:t>
            </a:r>
          </a:p>
          <a:p>
            <a:r>
              <a:rPr lang="en-GB" sz="1200" dirty="0"/>
              <a:t>     WHEN '1' THEN 'MOVE_TO_FOREGROUND'</a:t>
            </a:r>
          </a:p>
          <a:p>
            <a:r>
              <a:rPr lang="en-GB" sz="1200" dirty="0"/>
              <a:t>     WHEN '2' THEN 'MOVE_TO_BACKGROUND'</a:t>
            </a:r>
          </a:p>
          <a:p>
            <a:r>
              <a:rPr lang="en-GB" sz="1200" dirty="0"/>
              <a:t>     WHEN '5' THEN 'CONFIGURATION_CHANGE'</a:t>
            </a:r>
          </a:p>
          <a:p>
            <a:r>
              <a:rPr lang="en-GB" sz="1200" dirty="0"/>
              <a:t>     WHEN '7' THEN 'USER_INTERACTION'</a:t>
            </a:r>
          </a:p>
          <a:p>
            <a:r>
              <a:rPr lang="en-GB" sz="1200" dirty="0"/>
              <a:t>     WHEN '8' THEN 'SHORTCUT_INVOCATION'</a:t>
            </a:r>
          </a:p>
          <a:p>
            <a:r>
              <a:rPr lang="en-GB" sz="1200" dirty="0"/>
              <a:t>     WHEN '23' THEN 'ACTIVITY_STOPPED'</a:t>
            </a:r>
          </a:p>
          <a:p>
            <a:r>
              <a:rPr lang="en-GB" sz="1200" dirty="0"/>
              <a:t>     ELSE types</a:t>
            </a:r>
          </a:p>
          <a:p>
            <a:r>
              <a:rPr lang="en-GB" sz="1200" dirty="0"/>
              <a:t>END types,</a:t>
            </a:r>
          </a:p>
          <a:p>
            <a:r>
              <a:rPr lang="en-GB" sz="1200" dirty="0"/>
              <a:t>  </a:t>
            </a:r>
            <a:r>
              <a:rPr lang="en-GB" sz="1200" dirty="0" err="1"/>
              <a:t>classs</a:t>
            </a:r>
            <a:r>
              <a:rPr lang="en-GB" sz="1200" dirty="0"/>
              <a:t>,</a:t>
            </a:r>
          </a:p>
          <a:p>
            <a:r>
              <a:rPr lang="en-GB" sz="1200" dirty="0"/>
              <a:t>  source</a:t>
            </a:r>
          </a:p>
          <a:p>
            <a:r>
              <a:rPr lang="en-GB" sz="1200" dirty="0"/>
              <a:t>FROM data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where </a:t>
            </a:r>
            <a:r>
              <a:rPr lang="en-GB" dirty="0"/>
              <a:t>package = '</a:t>
            </a:r>
            <a:r>
              <a:rPr lang="en-GB" dirty="0" err="1"/>
              <a:t>jp.naver.line.android</a:t>
            </a:r>
            <a:r>
              <a:rPr lang="en-GB" dirty="0"/>
              <a:t>'</a:t>
            </a:r>
            <a:r>
              <a:rPr lang="en-GB" sz="1200" dirty="0"/>
              <a:t>   and </a:t>
            </a:r>
            <a:r>
              <a:rPr lang="en-GB" sz="1200" dirty="0" err="1"/>
              <a:t>usage_type</a:t>
            </a:r>
            <a:r>
              <a:rPr lang="en-GB" sz="1200" dirty="0"/>
              <a:t> ='event-log'  </a:t>
            </a:r>
            <a:endParaRPr lang="en-GB" dirty="0"/>
          </a:p>
          <a:p>
            <a:r>
              <a:rPr lang="en-GB" sz="1200" dirty="0"/>
              <a:t>ORDER BY </a:t>
            </a:r>
            <a:r>
              <a:rPr lang="en-GB" sz="1200" dirty="0" err="1"/>
              <a:t>lasttimeactive</a:t>
            </a:r>
            <a:r>
              <a:rPr lang="en-GB" sz="1200" dirty="0"/>
              <a:t> ;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919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013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SELECT</a:t>
            </a:r>
          </a:p>
          <a:p>
            <a:r>
              <a:rPr lang="en-GB" dirty="0"/>
              <a:t>  </a:t>
            </a:r>
            <a:r>
              <a:rPr lang="en-GB" dirty="0" err="1"/>
              <a:t>usage_type</a:t>
            </a:r>
            <a:r>
              <a:rPr lang="en-GB" dirty="0"/>
              <a:t>,</a:t>
            </a:r>
          </a:p>
          <a:p>
            <a:r>
              <a:rPr lang="en-GB" dirty="0"/>
              <a:t>  </a:t>
            </a:r>
            <a:r>
              <a:rPr lang="en-GB" dirty="0" err="1"/>
              <a:t>lastime</a:t>
            </a:r>
            <a:r>
              <a:rPr lang="en-GB" dirty="0"/>
              <a:t>, </a:t>
            </a:r>
          </a:p>
          <a:p>
            <a:r>
              <a:rPr lang="en-GB" dirty="0"/>
              <a:t>  datetime(</a:t>
            </a:r>
            <a:r>
              <a:rPr lang="en-GB" dirty="0" err="1"/>
              <a:t>lastime</a:t>
            </a:r>
            <a:r>
              <a:rPr lang="en-GB" dirty="0"/>
              <a:t>/1000, 'UNIXEPOCH') as </a:t>
            </a:r>
            <a:r>
              <a:rPr lang="en-GB" dirty="0" err="1"/>
              <a:t>lasttimeactive</a:t>
            </a:r>
            <a:r>
              <a:rPr lang="en-GB" dirty="0"/>
              <a:t>,</a:t>
            </a:r>
          </a:p>
          <a:p>
            <a:r>
              <a:rPr lang="en-GB" dirty="0"/>
              <a:t>  </a:t>
            </a:r>
            <a:r>
              <a:rPr lang="en-GB" dirty="0" err="1"/>
              <a:t>timeactive</a:t>
            </a:r>
            <a:r>
              <a:rPr lang="en-GB" dirty="0"/>
              <a:t> as </a:t>
            </a:r>
            <a:r>
              <a:rPr lang="en-GB" dirty="0" err="1"/>
              <a:t>time_Active_in_msecs</a:t>
            </a:r>
            <a:r>
              <a:rPr lang="en-GB" dirty="0"/>
              <a:t>,</a:t>
            </a:r>
          </a:p>
          <a:p>
            <a:r>
              <a:rPr lang="en-GB" dirty="0"/>
              <a:t>  </a:t>
            </a:r>
            <a:r>
              <a:rPr lang="en-GB" dirty="0" err="1"/>
              <a:t>timeactive</a:t>
            </a:r>
            <a:r>
              <a:rPr lang="en-GB" dirty="0"/>
              <a:t>/1000 as </a:t>
            </a:r>
            <a:r>
              <a:rPr lang="en-GB" dirty="0" err="1"/>
              <a:t>timeactive_in_secs</a:t>
            </a:r>
            <a:r>
              <a:rPr lang="en-GB" dirty="0"/>
              <a:t>,</a:t>
            </a:r>
          </a:p>
          <a:p>
            <a:r>
              <a:rPr lang="en-GB" dirty="0"/>
              <a:t>  package,</a:t>
            </a:r>
          </a:p>
          <a:p>
            <a:r>
              <a:rPr lang="en-GB" dirty="0"/>
              <a:t>CASE types</a:t>
            </a:r>
          </a:p>
          <a:p>
            <a:r>
              <a:rPr lang="en-GB" dirty="0"/>
              <a:t>     WHEN '1' THEN 'MOVE_TO_FOREGROUND'</a:t>
            </a:r>
          </a:p>
          <a:p>
            <a:r>
              <a:rPr lang="en-GB" dirty="0"/>
              <a:t>     WHEN '2' THEN 'MOVE_TO_BACKGROUND'</a:t>
            </a:r>
          </a:p>
          <a:p>
            <a:r>
              <a:rPr lang="en-GB" dirty="0"/>
              <a:t>     WHEN '5' THEN 'CONFIGURATION_CHANGE'</a:t>
            </a:r>
          </a:p>
          <a:p>
            <a:r>
              <a:rPr lang="en-GB" dirty="0"/>
              <a:t>     WHEN '7' THEN 'USER_INTERACTION'</a:t>
            </a:r>
          </a:p>
          <a:p>
            <a:r>
              <a:rPr lang="en-GB" dirty="0"/>
              <a:t>     WHEN '8' THEN 'SHORTCUT_INVOCATION'</a:t>
            </a:r>
          </a:p>
          <a:p>
            <a:r>
              <a:rPr lang="en-GB" dirty="0"/>
              <a:t>     WHEN '23' THEN 'ACTIVITY_STOPPED'</a:t>
            </a:r>
          </a:p>
          <a:p>
            <a:r>
              <a:rPr lang="en-GB" dirty="0"/>
              <a:t>     ELSE types</a:t>
            </a:r>
          </a:p>
          <a:p>
            <a:r>
              <a:rPr lang="en-GB" dirty="0"/>
              <a:t>END types,</a:t>
            </a:r>
          </a:p>
          <a:p>
            <a:r>
              <a:rPr lang="en-GB" dirty="0"/>
              <a:t>  </a:t>
            </a:r>
            <a:r>
              <a:rPr lang="en-GB" dirty="0" err="1"/>
              <a:t>classs</a:t>
            </a:r>
            <a:r>
              <a:rPr lang="en-GB" dirty="0"/>
              <a:t>,</a:t>
            </a:r>
          </a:p>
          <a:p>
            <a:r>
              <a:rPr lang="en-GB" dirty="0"/>
              <a:t>  source</a:t>
            </a:r>
          </a:p>
          <a:p>
            <a:r>
              <a:rPr lang="en-GB" dirty="0"/>
              <a:t>FROM data </a:t>
            </a:r>
          </a:p>
          <a:p>
            <a:r>
              <a:rPr lang="en-GB" dirty="0"/>
              <a:t>where package = '</a:t>
            </a:r>
            <a:r>
              <a:rPr lang="en-GB" dirty="0" err="1"/>
              <a:t>jp.naver.line.android</a:t>
            </a:r>
            <a:r>
              <a:rPr lang="en-GB" dirty="0"/>
              <a:t>'   and </a:t>
            </a:r>
            <a:r>
              <a:rPr lang="en-GB" dirty="0" err="1"/>
              <a:t>usage_type</a:t>
            </a:r>
            <a:r>
              <a:rPr lang="en-GB" dirty="0"/>
              <a:t> ='event-log'  </a:t>
            </a:r>
          </a:p>
          <a:p>
            <a:r>
              <a:rPr lang="en-GB" dirty="0"/>
              <a:t>ORDER BY </a:t>
            </a:r>
            <a:r>
              <a:rPr lang="en-GB" dirty="0" err="1"/>
              <a:t>lasttimeactive</a:t>
            </a:r>
            <a:r>
              <a:rPr lang="en-GB" dirty="0"/>
              <a:t> 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005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192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SELECT</a:t>
            </a:r>
          </a:p>
          <a:p>
            <a:r>
              <a:rPr lang="en-GB" dirty="0"/>
              <a:t>  </a:t>
            </a:r>
            <a:r>
              <a:rPr lang="en-GB" dirty="0" err="1"/>
              <a:t>usage_type</a:t>
            </a:r>
            <a:r>
              <a:rPr lang="en-GB" dirty="0"/>
              <a:t>,</a:t>
            </a:r>
          </a:p>
          <a:p>
            <a:r>
              <a:rPr lang="en-GB" dirty="0"/>
              <a:t>  </a:t>
            </a:r>
            <a:r>
              <a:rPr lang="en-GB" dirty="0" err="1"/>
              <a:t>lastime</a:t>
            </a:r>
            <a:r>
              <a:rPr lang="en-GB" dirty="0"/>
              <a:t>, </a:t>
            </a:r>
          </a:p>
          <a:p>
            <a:r>
              <a:rPr lang="en-GB" dirty="0"/>
              <a:t>  datetime(</a:t>
            </a:r>
            <a:r>
              <a:rPr lang="en-GB" dirty="0" err="1"/>
              <a:t>lastime</a:t>
            </a:r>
            <a:r>
              <a:rPr lang="en-GB" dirty="0"/>
              <a:t>/1000, 'UNIXEPOCH') as </a:t>
            </a:r>
            <a:r>
              <a:rPr lang="en-GB" dirty="0" err="1"/>
              <a:t>lasttimeactive</a:t>
            </a:r>
            <a:r>
              <a:rPr lang="en-GB" dirty="0"/>
              <a:t>,</a:t>
            </a:r>
          </a:p>
          <a:p>
            <a:r>
              <a:rPr lang="en-GB" dirty="0"/>
              <a:t>  </a:t>
            </a:r>
            <a:r>
              <a:rPr lang="en-GB" dirty="0" err="1"/>
              <a:t>timeactive</a:t>
            </a:r>
            <a:r>
              <a:rPr lang="en-GB" dirty="0"/>
              <a:t> as </a:t>
            </a:r>
            <a:r>
              <a:rPr lang="en-GB" dirty="0" err="1"/>
              <a:t>time_Active_in_msecs</a:t>
            </a:r>
            <a:r>
              <a:rPr lang="en-GB" dirty="0"/>
              <a:t>,</a:t>
            </a:r>
          </a:p>
          <a:p>
            <a:r>
              <a:rPr lang="en-GB" dirty="0"/>
              <a:t>  </a:t>
            </a:r>
            <a:r>
              <a:rPr lang="en-GB" dirty="0" err="1"/>
              <a:t>timeactive</a:t>
            </a:r>
            <a:r>
              <a:rPr lang="en-GB" dirty="0"/>
              <a:t>/1000 as </a:t>
            </a:r>
            <a:r>
              <a:rPr lang="en-GB" dirty="0" err="1"/>
              <a:t>timeactive_in_secs</a:t>
            </a:r>
            <a:r>
              <a:rPr lang="en-GB" dirty="0"/>
              <a:t>,</a:t>
            </a:r>
          </a:p>
          <a:p>
            <a:r>
              <a:rPr lang="en-GB" dirty="0"/>
              <a:t>  package,</a:t>
            </a:r>
          </a:p>
          <a:p>
            <a:r>
              <a:rPr lang="en-GB" dirty="0"/>
              <a:t>CASE types</a:t>
            </a:r>
          </a:p>
          <a:p>
            <a:r>
              <a:rPr lang="en-GB" dirty="0"/>
              <a:t>     WHEN '1' THEN 'MOVE_TO_FOREGROUND'</a:t>
            </a:r>
          </a:p>
          <a:p>
            <a:r>
              <a:rPr lang="en-GB" dirty="0"/>
              <a:t>     WHEN '2' THEN 'MOVE_TO_BACKGROUND'</a:t>
            </a:r>
          </a:p>
          <a:p>
            <a:r>
              <a:rPr lang="en-GB" dirty="0"/>
              <a:t>     WHEN '5' THEN 'CONFIGURATION_CHANGE'</a:t>
            </a:r>
          </a:p>
          <a:p>
            <a:r>
              <a:rPr lang="en-GB" dirty="0"/>
              <a:t>     WHEN '7' THEN 'USER_INTERACTION'</a:t>
            </a:r>
          </a:p>
          <a:p>
            <a:r>
              <a:rPr lang="en-GB" dirty="0"/>
              <a:t>     WHEN '8' THEN 'SHORTCUT_INVOCATION'</a:t>
            </a:r>
          </a:p>
          <a:p>
            <a:r>
              <a:rPr lang="en-GB" dirty="0"/>
              <a:t>     WHEN '23' THEN 'ACTIVITY_STOPPED'</a:t>
            </a:r>
          </a:p>
          <a:p>
            <a:r>
              <a:rPr lang="en-GB" dirty="0"/>
              <a:t>     ELSE types</a:t>
            </a:r>
          </a:p>
          <a:p>
            <a:r>
              <a:rPr lang="en-GB" dirty="0"/>
              <a:t>END types,</a:t>
            </a:r>
          </a:p>
          <a:p>
            <a:r>
              <a:rPr lang="en-GB" dirty="0"/>
              <a:t>  </a:t>
            </a:r>
            <a:r>
              <a:rPr lang="en-GB" dirty="0" err="1"/>
              <a:t>classs</a:t>
            </a:r>
            <a:r>
              <a:rPr lang="en-GB" dirty="0"/>
              <a:t>,</a:t>
            </a:r>
          </a:p>
          <a:p>
            <a:r>
              <a:rPr lang="en-GB" dirty="0"/>
              <a:t>  source</a:t>
            </a:r>
          </a:p>
          <a:p>
            <a:r>
              <a:rPr lang="en-GB" dirty="0"/>
              <a:t>FROM data </a:t>
            </a:r>
          </a:p>
          <a:p>
            <a:r>
              <a:rPr lang="en-GB" dirty="0"/>
              <a:t>where </a:t>
            </a:r>
            <a:r>
              <a:rPr lang="en-GB" dirty="0" err="1"/>
              <a:t>usage_type</a:t>
            </a:r>
            <a:r>
              <a:rPr lang="en-GB" dirty="0"/>
              <a:t> ='event-log' and </a:t>
            </a:r>
            <a:r>
              <a:rPr lang="en-GB" dirty="0" err="1"/>
              <a:t>lastime</a:t>
            </a:r>
            <a:r>
              <a:rPr lang="en-GB" dirty="0"/>
              <a:t> &gt; 1581271520730</a:t>
            </a:r>
          </a:p>
          <a:p>
            <a:r>
              <a:rPr lang="en-GB" dirty="0"/>
              <a:t>ORDER BY </a:t>
            </a:r>
            <a:r>
              <a:rPr lang="en-GB" dirty="0" err="1"/>
              <a:t>lasttimeactive</a:t>
            </a:r>
            <a:r>
              <a:rPr lang="en-GB" dirty="0"/>
              <a:t> limit 20;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82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ls -l 'Pixel 3/data/data/</a:t>
            </a:r>
            <a:r>
              <a:rPr lang="en-US" dirty="0" err="1"/>
              <a:t>com.android.vending</a:t>
            </a:r>
            <a:r>
              <a:rPr lang="en-US" dirty="0"/>
              <a:t>/databases'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41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sqlitebrowser</a:t>
            </a:r>
            <a:r>
              <a:rPr lang="en-US" dirty="0"/>
              <a:t> 'Pixel 3/data/data/</a:t>
            </a:r>
            <a:r>
              <a:rPr lang="en-US" dirty="0" err="1"/>
              <a:t>com.android.vending</a:t>
            </a:r>
            <a:r>
              <a:rPr lang="en-US" dirty="0"/>
              <a:t>/databases/</a:t>
            </a:r>
            <a:r>
              <a:rPr lang="en-US" dirty="0" err="1"/>
              <a:t>localappstate.db</a:t>
            </a:r>
            <a:r>
              <a:rPr lang="en-US" dirty="0"/>
              <a:t>'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03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sqlite3 'Pixel 3/data/data/</a:t>
            </a:r>
            <a:r>
              <a:rPr lang="en-US" dirty="0" err="1"/>
              <a:t>com.android.vending</a:t>
            </a:r>
            <a:r>
              <a:rPr lang="en-US" dirty="0"/>
              <a:t>/databases/</a:t>
            </a:r>
            <a:r>
              <a:rPr lang="en-US" dirty="0" err="1"/>
              <a:t>localappstate.db</a:t>
            </a:r>
            <a:r>
              <a:rPr lang="en-US" dirty="0"/>
              <a:t>’</a:t>
            </a:r>
          </a:p>
          <a:p>
            <a:r>
              <a:rPr lang="en-US" dirty="0"/>
              <a:t>.tables</a:t>
            </a:r>
          </a:p>
          <a:p>
            <a:r>
              <a:rPr lang="en-US" dirty="0"/>
              <a:t>PRAGMA </a:t>
            </a:r>
            <a:r>
              <a:rPr lang="en-US" dirty="0" err="1"/>
              <a:t>table_info</a:t>
            </a:r>
            <a:r>
              <a:rPr lang="en-US" dirty="0"/>
              <a:t>(</a:t>
            </a:r>
            <a:r>
              <a:rPr lang="en-US" dirty="0" err="1"/>
              <a:t>appstate</a:t>
            </a:r>
            <a:r>
              <a:rPr lang="en-US" dirty="0"/>
              <a:t>);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6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select  </a:t>
            </a:r>
            <a:r>
              <a:rPr lang="en-GB" dirty="0" err="1"/>
              <a:t>package_name</a:t>
            </a:r>
            <a:r>
              <a:rPr lang="en-GB" dirty="0"/>
              <a:t>, </a:t>
            </a:r>
            <a:r>
              <a:rPr lang="en-GB" dirty="0" err="1"/>
              <a:t>delivery_data_timestamp_ms</a:t>
            </a:r>
            <a:r>
              <a:rPr lang="en-GB" dirty="0"/>
              <a:t>, </a:t>
            </a:r>
            <a:r>
              <a:rPr lang="en-GB" dirty="0" err="1"/>
              <a:t>first_download_ms</a:t>
            </a:r>
            <a:r>
              <a:rPr lang="en-GB" dirty="0"/>
              <a:t>, account, title from </a:t>
            </a:r>
            <a:r>
              <a:rPr lang="en-GB" dirty="0" err="1"/>
              <a:t>appstate</a:t>
            </a:r>
            <a:r>
              <a:rPr lang="en-GB" dirty="0"/>
              <a:t> limit 20;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21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select  </a:t>
            </a:r>
            <a:r>
              <a:rPr lang="en-GB" dirty="0" err="1"/>
              <a:t>package_name</a:t>
            </a:r>
            <a:r>
              <a:rPr lang="en-GB" dirty="0"/>
              <a:t>, </a:t>
            </a:r>
            <a:r>
              <a:rPr lang="en-GB" dirty="0" err="1"/>
              <a:t>delivery_data_timestamp_ms</a:t>
            </a:r>
            <a:r>
              <a:rPr lang="en-GB" dirty="0"/>
              <a:t>, </a:t>
            </a:r>
            <a:r>
              <a:rPr lang="en-GB" dirty="0" err="1"/>
              <a:t>first_download_ms</a:t>
            </a:r>
            <a:r>
              <a:rPr lang="en-GB" dirty="0"/>
              <a:t>, account, title from </a:t>
            </a:r>
            <a:r>
              <a:rPr lang="en-GB" dirty="0" err="1"/>
              <a:t>appstate</a:t>
            </a:r>
            <a:r>
              <a:rPr lang="en-GB" dirty="0"/>
              <a:t> where lower(title) like '%chat%';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97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66646" cy="365125"/>
          </a:xfrm>
        </p:spPr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171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6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0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22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6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1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92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8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00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00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3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3717A-E3C1-4BED-ABE0-B7069385E023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United States Department of Justice - Wikipedia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663" y="6429241"/>
            <a:ext cx="379628" cy="37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JP PMP Login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291" y="6519834"/>
            <a:ext cx="420444" cy="20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Baltimore Issues Marketing RFP - PR News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993" y="6286831"/>
            <a:ext cx="1571896" cy="66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le:Towson University logo horiz 2019.png - Wikimedia Commons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85" y="6456351"/>
            <a:ext cx="1202235" cy="41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57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hyperlink" Target="mailto:thisisdfir@gmail.co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106.png"/><Relationship Id="rId26" Type="http://schemas.openxmlformats.org/officeDocument/2006/relationships/image" Target="../media/image110.png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114.png"/><Relationship Id="rId42" Type="http://schemas.openxmlformats.org/officeDocument/2006/relationships/image" Target="../media/image118.png"/><Relationship Id="rId7" Type="http://schemas.openxmlformats.org/officeDocument/2006/relationships/customXml" Target="../ink/ink3.xml"/><Relationship Id="rId2" Type="http://schemas.openxmlformats.org/officeDocument/2006/relationships/image" Target="../media/image98.png"/><Relationship Id="rId16" Type="http://schemas.openxmlformats.org/officeDocument/2006/relationships/image" Target="../media/image105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11" Type="http://schemas.openxmlformats.org/officeDocument/2006/relationships/customXml" Target="../ink/ink5.xml"/><Relationship Id="rId24" Type="http://schemas.openxmlformats.org/officeDocument/2006/relationships/image" Target="../media/image109.png"/><Relationship Id="rId32" Type="http://schemas.openxmlformats.org/officeDocument/2006/relationships/image" Target="../media/image113.png"/><Relationship Id="rId37" Type="http://schemas.openxmlformats.org/officeDocument/2006/relationships/customXml" Target="../ink/ink18.xml"/><Relationship Id="rId40" Type="http://schemas.openxmlformats.org/officeDocument/2006/relationships/image" Target="../media/image117.png"/><Relationship Id="rId45" Type="http://schemas.openxmlformats.org/officeDocument/2006/relationships/customXml" Target="../ink/ink22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11.png"/><Relationship Id="rId36" Type="http://schemas.openxmlformats.org/officeDocument/2006/relationships/image" Target="../media/image115.png"/><Relationship Id="rId10" Type="http://schemas.openxmlformats.org/officeDocument/2006/relationships/image" Target="../media/image102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4" Type="http://schemas.openxmlformats.org/officeDocument/2006/relationships/image" Target="../media/image119.png"/><Relationship Id="rId4" Type="http://schemas.openxmlformats.org/officeDocument/2006/relationships/image" Target="../media/image99.png"/><Relationship Id="rId9" Type="http://schemas.openxmlformats.org/officeDocument/2006/relationships/customXml" Target="../ink/ink4.xml"/><Relationship Id="rId14" Type="http://schemas.openxmlformats.org/officeDocument/2006/relationships/image" Target="../media/image104.png"/><Relationship Id="rId22" Type="http://schemas.openxmlformats.org/officeDocument/2006/relationships/image" Target="../media/image108.png"/><Relationship Id="rId27" Type="http://schemas.openxmlformats.org/officeDocument/2006/relationships/customXml" Target="../ink/ink13.xml"/><Relationship Id="rId30" Type="http://schemas.openxmlformats.org/officeDocument/2006/relationships/image" Target="../media/image112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8" Type="http://schemas.openxmlformats.org/officeDocument/2006/relationships/image" Target="../media/image101.png"/><Relationship Id="rId3" Type="http://schemas.openxmlformats.org/officeDocument/2006/relationships/customXml" Target="../ink/ink1.xml"/><Relationship Id="rId12" Type="http://schemas.openxmlformats.org/officeDocument/2006/relationships/image" Target="../media/image103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116.png"/><Relationship Id="rId46" Type="http://schemas.openxmlformats.org/officeDocument/2006/relationships/image" Target="../media/image120.png"/><Relationship Id="rId20" Type="http://schemas.openxmlformats.org/officeDocument/2006/relationships/image" Target="../media/image107.png"/><Relationship Id="rId41" Type="http://schemas.openxmlformats.org/officeDocument/2006/relationships/customXml" Target="../ink/ink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eveloper.android.com/reference/android/app/usage/UsageEvents.Event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649C4F-48C8-4CC6-BAE6-40898A5F80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Tracking Apps though App’s Life Cycle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291333-6596-4646-9C81-7FDF36633B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Case study of Pixel 3</a:t>
            </a:r>
          </a:p>
        </p:txBody>
      </p:sp>
    </p:spTree>
    <p:extLst>
      <p:ext uri="{BB962C8B-B14F-4D97-AF65-F5344CB8AC3E}">
        <p14:creationId xmlns:p14="http://schemas.microsoft.com/office/powerpoint/2010/main" val="2783025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15343A-09C6-4BF2-9BD3-3EFDB0C0C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87" y="699498"/>
            <a:ext cx="6890004" cy="5459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D50FE2-7AB2-4969-821E-48EDB82A9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781" y="2284341"/>
            <a:ext cx="4075404" cy="3894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A35E9E-82D7-4E63-B7D3-E5BEA74F24DD}"/>
              </a:ext>
            </a:extLst>
          </p:cNvPr>
          <p:cNvSpPr txBox="1"/>
          <p:nvPr/>
        </p:nvSpPr>
        <p:spPr>
          <a:xfrm>
            <a:off x="570787" y="330166"/>
            <a:ext cx="2108975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Exam </a:t>
            </a:r>
            <a:r>
              <a:rPr lang="en-GB" i="1" dirty="0" err="1">
                <a:solidFill>
                  <a:srgbClr val="C00000"/>
                </a:solidFill>
              </a:rPr>
              <a:t>appstate</a:t>
            </a:r>
            <a:r>
              <a:rPr lang="en-GB" dirty="0"/>
              <a:t> fields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07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86E897-F586-49F7-B8FD-CF1416A10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88" y="1420663"/>
            <a:ext cx="11775311" cy="41640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1118D5-A105-4159-9115-CB9B293B05ED}"/>
              </a:ext>
            </a:extLst>
          </p:cNvPr>
          <p:cNvSpPr txBox="1"/>
          <p:nvPr/>
        </p:nvSpPr>
        <p:spPr>
          <a:xfrm>
            <a:off x="0" y="903981"/>
            <a:ext cx="2124812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List 20 installed apps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80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38F0B-BFAF-4462-9A5F-6789DFD39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/>
              <a:t>Has the user downloaded </a:t>
            </a:r>
            <a:r>
              <a:rPr lang="en-US" i="1" dirty="0">
                <a:solidFill>
                  <a:srgbClr val="C00000"/>
                </a:solidFill>
              </a:rPr>
              <a:t>WeChat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DD27-4540-4733-9DAC-FD5882ABD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1633491"/>
            <a:ext cx="8259456" cy="4918230"/>
          </a:xfrm>
        </p:spPr>
        <p:txBody>
          <a:bodyPr anchor="ctr">
            <a:normAutofit/>
          </a:bodyPr>
          <a:lstStyle/>
          <a:p>
            <a:r>
              <a:rPr lang="en-GB" sz="2000" dirty="0"/>
              <a:t>WeChat is a Chinese multi-purpose messaging, social media and mobile payment app </a:t>
            </a:r>
          </a:p>
          <a:p>
            <a:pPr lvl="1"/>
            <a:r>
              <a:rPr lang="en-GB" sz="2000" dirty="0"/>
              <a:t>Developed by Tencent</a:t>
            </a:r>
          </a:p>
          <a:p>
            <a:pPr lvl="1"/>
            <a:r>
              <a:rPr lang="en-GB" sz="2000" dirty="0"/>
              <a:t>First released in 2011 </a:t>
            </a:r>
          </a:p>
          <a:p>
            <a:r>
              <a:rPr lang="en-GB" sz="2000" dirty="0"/>
              <a:t>The world's largest standalone mobile app in 2018</a:t>
            </a:r>
          </a:p>
          <a:p>
            <a:pPr lvl="1"/>
            <a:r>
              <a:rPr lang="en-GB" sz="2000" dirty="0"/>
              <a:t>over 1 billion monthly active users.</a:t>
            </a:r>
          </a:p>
          <a:p>
            <a:r>
              <a:rPr lang="en-GB" sz="2000" dirty="0"/>
              <a:t>WeChat has been described as China's "app for everything" </a:t>
            </a:r>
          </a:p>
          <a:p>
            <a:pPr lvl="1"/>
            <a:r>
              <a:rPr lang="en-GB" sz="2000" dirty="0"/>
              <a:t>because of its wide range of functions. </a:t>
            </a:r>
          </a:p>
          <a:p>
            <a:r>
              <a:rPr lang="en-GB" sz="2000" dirty="0"/>
              <a:t>Key functions</a:t>
            </a:r>
          </a:p>
          <a:p>
            <a:pPr lvl="1"/>
            <a:r>
              <a:rPr lang="en-GB" sz="2000" dirty="0"/>
              <a:t>text messaging, hold-to-talk voice messaging, broadcast (one-to-many) messaging, video conferencing, video games, sharing of photographs and videos, and location sharing.</a:t>
            </a:r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53A3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3ECE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F53F6-2D7C-4007-BB35-E0EB978D0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5885" y="2857501"/>
            <a:ext cx="1179201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35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B2C402-7409-4BE4-BC65-0F710F33C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1: Search app using SQL statement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D7FEC2-A7AC-4321-A57C-36F0F61F9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80" y="2854339"/>
            <a:ext cx="11080440" cy="1729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3C8824-ACCD-4D1A-928A-6D96636C8002}"/>
              </a:ext>
            </a:extLst>
          </p:cNvPr>
          <p:cNvSpPr txBox="1"/>
          <p:nvPr/>
        </p:nvSpPr>
        <p:spPr>
          <a:xfrm>
            <a:off x="555780" y="2485007"/>
            <a:ext cx="2081404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Search title with </a:t>
            </a:r>
            <a:r>
              <a:rPr lang="en-GB" i="1" dirty="0">
                <a:solidFill>
                  <a:srgbClr val="C00000"/>
                </a:solidFill>
              </a:rPr>
              <a:t>like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B50C7E-BBD7-4D59-A56E-2AEEEC700EE4}"/>
              </a:ext>
            </a:extLst>
          </p:cNvPr>
          <p:cNvSpPr txBox="1"/>
          <p:nvPr/>
        </p:nvSpPr>
        <p:spPr>
          <a:xfrm>
            <a:off x="6096000" y="2161841"/>
            <a:ext cx="432945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lower(title): </a:t>
            </a:r>
            <a:r>
              <a:rPr lang="en-US" dirty="0"/>
              <a:t>convert title string to lower case</a:t>
            </a:r>
          </a:p>
          <a:p>
            <a:r>
              <a:rPr lang="en-US" dirty="0">
                <a:solidFill>
                  <a:srgbClr val="FF0000"/>
                </a:solidFill>
              </a:rPr>
              <a:t>%chat%: </a:t>
            </a:r>
            <a:r>
              <a:rPr lang="en-US" dirty="0"/>
              <a:t>match any title with ‘</a:t>
            </a:r>
            <a:r>
              <a:rPr lang="en-US" i="1" dirty="0">
                <a:solidFill>
                  <a:srgbClr val="C00000"/>
                </a:solidFill>
              </a:rPr>
              <a:t>chat’</a:t>
            </a:r>
            <a:r>
              <a:rPr lang="en-US" dirty="0"/>
              <a:t> keyword</a:t>
            </a:r>
          </a:p>
        </p:txBody>
      </p:sp>
    </p:spTree>
    <p:extLst>
      <p:ext uri="{BB962C8B-B14F-4D97-AF65-F5344CB8AC3E}">
        <p14:creationId xmlns:p14="http://schemas.microsoft.com/office/powerpoint/2010/main" val="3999418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F63485-D026-4409-BAA7-2279649A6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45" y="3764543"/>
            <a:ext cx="10737510" cy="12116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B69870-A552-4972-AC57-AA7A48FF6103}"/>
              </a:ext>
            </a:extLst>
          </p:cNvPr>
          <p:cNvSpPr txBox="1"/>
          <p:nvPr/>
        </p:nvSpPr>
        <p:spPr>
          <a:xfrm>
            <a:off x="727245" y="2287215"/>
            <a:ext cx="4901406" cy="147732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keep output column name when export to .</a:t>
            </a:r>
            <a:r>
              <a:rPr lang="en-GB" i="1" dirty="0">
                <a:solidFill>
                  <a:srgbClr val="C00000"/>
                </a:solidFill>
              </a:rPr>
              <a:t>csv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change to .</a:t>
            </a:r>
            <a:r>
              <a:rPr lang="en-GB" i="1" dirty="0" err="1">
                <a:solidFill>
                  <a:srgbClr val="C00000"/>
                </a:solidFill>
              </a:rPr>
              <a:t>cvs</a:t>
            </a:r>
            <a:r>
              <a:rPr lang="en-GB" dirty="0"/>
              <a:t> mode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ready to export to appstate.</a:t>
            </a:r>
            <a:r>
              <a:rPr lang="en-GB" i="1" dirty="0">
                <a:solidFill>
                  <a:srgbClr val="C00000"/>
                </a:solidFill>
              </a:rPr>
              <a:t>csv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export specified columns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quit </a:t>
            </a:r>
            <a:r>
              <a:rPr lang="en-GB" i="1" dirty="0">
                <a:solidFill>
                  <a:srgbClr val="C00000"/>
                </a:solidFill>
              </a:rPr>
              <a:t>sqlite3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2813A54-B18F-4298-8160-B386AE223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2: Search app in </a:t>
            </a:r>
            <a:r>
              <a:rPr lang="en-US" i="1" dirty="0">
                <a:solidFill>
                  <a:srgbClr val="C00000"/>
                </a:solidFill>
              </a:rPr>
              <a:t>.csv</a:t>
            </a:r>
          </a:p>
        </p:txBody>
      </p:sp>
    </p:spTree>
    <p:extLst>
      <p:ext uri="{BB962C8B-B14F-4D97-AF65-F5344CB8AC3E}">
        <p14:creationId xmlns:p14="http://schemas.microsoft.com/office/powerpoint/2010/main" val="2298399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AA3A31-BE44-4ECD-A5BE-65DC087C1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531" y="2287370"/>
            <a:ext cx="6325148" cy="7696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92DF35-E31F-4FE0-A931-E059CACEB92D}"/>
              </a:ext>
            </a:extLst>
          </p:cNvPr>
          <p:cNvSpPr txBox="1"/>
          <p:nvPr/>
        </p:nvSpPr>
        <p:spPr>
          <a:xfrm>
            <a:off x="1525531" y="1918038"/>
            <a:ext cx="2116798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verify the output file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5387EF-8257-4D23-914D-239AFAE47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531" y="3692948"/>
            <a:ext cx="7285351" cy="7773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2A22A4-3C03-4881-9DF3-01730C9ECF1D}"/>
              </a:ext>
            </a:extLst>
          </p:cNvPr>
          <p:cNvSpPr txBox="1"/>
          <p:nvPr/>
        </p:nvSpPr>
        <p:spPr>
          <a:xfrm>
            <a:off x="1525531" y="3323616"/>
            <a:ext cx="2276970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Search for </a:t>
            </a:r>
            <a:r>
              <a:rPr lang="en-GB" i="1" dirty="0" err="1">
                <a:solidFill>
                  <a:srgbClr val="C00000"/>
                </a:solidFill>
              </a:rPr>
              <a:t>wechat</a:t>
            </a:r>
            <a:r>
              <a:rPr lang="en-GB" dirty="0"/>
              <a:t> app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44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43332-FFD4-474A-943C-1606FD93F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email is associated with </a:t>
            </a:r>
            <a:r>
              <a:rPr lang="en-US" i="1" dirty="0">
                <a:solidFill>
                  <a:srgbClr val="C00000"/>
                </a:solidFill>
              </a:rPr>
              <a:t>WeChat</a:t>
            </a:r>
            <a:r>
              <a:rPr lang="en-US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C66427-21D2-4F34-8CE6-20FF52680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45888"/>
            <a:ext cx="8571781" cy="91456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4005E63-C5D5-49B0-ADC0-13F84B39D864}"/>
              </a:ext>
            </a:extLst>
          </p:cNvPr>
          <p:cNvCxnSpPr/>
          <p:nvPr/>
        </p:nvCxnSpPr>
        <p:spPr>
          <a:xfrm flipH="1">
            <a:off x="7830880" y="2520343"/>
            <a:ext cx="363985" cy="3284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51B0713-961E-496B-BE70-A1672DBF78EA}"/>
              </a:ext>
            </a:extLst>
          </p:cNvPr>
          <p:cNvSpPr txBox="1"/>
          <p:nvPr/>
        </p:nvSpPr>
        <p:spPr>
          <a:xfrm>
            <a:off x="838200" y="1876556"/>
            <a:ext cx="5930598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Found that </a:t>
            </a:r>
            <a:r>
              <a:rPr lang="en-GB" dirty="0">
                <a:hlinkClick r:id="rId4"/>
              </a:rPr>
              <a:t>thisisdfir@gmail.com</a:t>
            </a:r>
            <a:r>
              <a:rPr lang="en-GB" dirty="0"/>
              <a:t> is associated with WeChat 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C6790B-40D4-4330-9BC4-C117C5FC3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962367"/>
            <a:ext cx="3688400" cy="7620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1AD78D-27F3-4D4F-BE49-2B4F07BB0DC1}"/>
              </a:ext>
            </a:extLst>
          </p:cNvPr>
          <p:cNvSpPr txBox="1"/>
          <p:nvPr/>
        </p:nvSpPr>
        <p:spPr>
          <a:xfrm>
            <a:off x="838200" y="3593035"/>
            <a:ext cx="3599319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Convert integer to downloaded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040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8164D-4D3C-4713-8024-8A09383BB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time span between the first and last app downloaded (</a:t>
            </a:r>
            <a:r>
              <a:rPr lang="en-US" dirty="0">
                <a:solidFill>
                  <a:srgbClr val="C00000"/>
                </a:solidFill>
              </a:rPr>
              <a:t>less then 2 hours</a:t>
            </a:r>
            <a:r>
              <a:rPr lang="en-US" dirty="0"/>
              <a:t>)?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EDE49-AB22-4297-BFA8-BE980FD76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800617"/>
            <a:ext cx="9945146" cy="2694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3D33C8-E89E-4698-BAB5-15A08960BF4C}"/>
              </a:ext>
            </a:extLst>
          </p:cNvPr>
          <p:cNvSpPr txBox="1"/>
          <p:nvPr/>
        </p:nvSpPr>
        <p:spPr>
          <a:xfrm>
            <a:off x="838200" y="2431285"/>
            <a:ext cx="6419193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Find the time of the app downloaded and the last app downloaded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BA4276-41C8-4FFB-98CC-07822F793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163" y="1564920"/>
            <a:ext cx="2666183" cy="123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03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D99EE3-1ED2-471F-916D-AD20CA2B4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Find Purchased Apps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7C0D16-8C35-44CA-A75E-7E746C844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2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7A32AC-D14D-40D2-87F4-E2306AD49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56561"/>
            <a:ext cx="7707881" cy="408791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5FBF1CA-F75C-4767-9C49-7E32FB74A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database stores purchased time?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8A67-147E-4725-A259-3B4C06CD67C1}"/>
              </a:ext>
            </a:extLst>
          </p:cNvPr>
          <p:cNvSpPr txBox="1"/>
          <p:nvPr/>
        </p:nvSpPr>
        <p:spPr>
          <a:xfrm>
            <a:off x="8546081" y="5067257"/>
            <a:ext cx="2069349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account</a:t>
            </a:r>
          </a:p>
          <a:p>
            <a:r>
              <a:rPr lang="en-US" sz="1600" dirty="0"/>
              <a:t>doc-id (package name)</a:t>
            </a:r>
          </a:p>
          <a:p>
            <a:r>
              <a:rPr lang="en-US" sz="1600" dirty="0"/>
              <a:t>doc hash</a:t>
            </a:r>
          </a:p>
          <a:p>
            <a:r>
              <a:rPr lang="en-US" sz="1600" dirty="0"/>
              <a:t>purchase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4B095B-1DBE-488A-90A0-AD4FA048ECBE}"/>
              </a:ext>
            </a:extLst>
          </p:cNvPr>
          <p:cNvSpPr txBox="1"/>
          <p:nvPr/>
        </p:nvSpPr>
        <p:spPr>
          <a:xfrm>
            <a:off x="838200" y="1687229"/>
            <a:ext cx="3733907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Show location of database (</a:t>
            </a:r>
            <a:r>
              <a:rPr lang="en-GB" i="1" dirty="0" err="1">
                <a:solidFill>
                  <a:srgbClr val="C00000"/>
                </a:solidFill>
              </a:rPr>
              <a:t>library.db</a:t>
            </a:r>
            <a:r>
              <a:rPr lang="en-GB" dirty="0"/>
              <a:t>)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20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D1AA9B-6B98-430E-B4E0-474EEF791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D2F9B2-8562-4110-AC9C-4B3777D7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76371" cy="182422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App types</a:t>
            </a:r>
          </a:p>
          <a:p>
            <a:r>
              <a:rPr lang="en-GB" dirty="0"/>
              <a:t>Understand </a:t>
            </a:r>
            <a:r>
              <a:rPr lang="en-GB"/>
              <a:t>what apps </a:t>
            </a:r>
            <a:r>
              <a:rPr lang="en-GB" dirty="0"/>
              <a:t>are installed</a:t>
            </a:r>
          </a:p>
          <a:p>
            <a:r>
              <a:rPr lang="en-GB" dirty="0"/>
              <a:t>How users use their phones?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652EB5-0BC5-45ED-82EA-E8E7EF28F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640" y="365125"/>
            <a:ext cx="4385968" cy="227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18F3C1-CC73-4BA8-BA5A-21262479B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640" y="3036164"/>
            <a:ext cx="3840325" cy="3626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28EA06-EA37-43B9-B843-D2A5DB05A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911" y="4141838"/>
            <a:ext cx="4375450" cy="2253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0298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01300-FDAC-49CA-9FA5-00945946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was </a:t>
            </a:r>
            <a:r>
              <a:rPr lang="en-US" i="1" dirty="0">
                <a:solidFill>
                  <a:srgbClr val="C00000"/>
                </a:solidFill>
              </a:rPr>
              <a:t>WhatsApp</a:t>
            </a:r>
            <a:r>
              <a:rPr lang="en-US" dirty="0"/>
              <a:t> purchased?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71D77C-2610-48B9-BCA1-0F762BB35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65131"/>
            <a:ext cx="8039797" cy="12345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B1D901-00F1-4896-908A-AE6ACABD5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454855"/>
            <a:ext cx="10097718" cy="757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129655-95B1-4B0A-9842-3252E2AE3C63}"/>
              </a:ext>
            </a:extLst>
          </p:cNvPr>
          <p:cNvSpPr txBox="1"/>
          <p:nvPr/>
        </p:nvSpPr>
        <p:spPr>
          <a:xfrm>
            <a:off x="838200" y="1917344"/>
            <a:ext cx="9033307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1. Show location of database (</a:t>
            </a:r>
            <a:r>
              <a:rPr lang="en-US" i="1" dirty="0" err="1">
                <a:solidFill>
                  <a:srgbClr val="C00000"/>
                </a:solidFill>
              </a:rPr>
              <a:t>localappstate.db</a:t>
            </a:r>
            <a:r>
              <a:rPr lang="en-GB" dirty="0"/>
              <a:t>) where we can find package name of </a:t>
            </a:r>
            <a:r>
              <a:rPr lang="en-GB" i="1" dirty="0" err="1">
                <a:solidFill>
                  <a:srgbClr val="C00000"/>
                </a:solidFill>
              </a:rPr>
              <a:t>whatsapp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1055A0-3CE6-4EE7-B13D-FCED616337D1}"/>
              </a:ext>
            </a:extLst>
          </p:cNvPr>
          <p:cNvSpPr txBox="1"/>
          <p:nvPr/>
        </p:nvSpPr>
        <p:spPr>
          <a:xfrm>
            <a:off x="838200" y="4085523"/>
            <a:ext cx="3559629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dirty="0"/>
              <a:t>2. Find package name of </a:t>
            </a:r>
            <a:r>
              <a:rPr lang="en-GB" i="1" dirty="0" err="1">
                <a:solidFill>
                  <a:srgbClr val="C00000"/>
                </a:solidFill>
              </a:rPr>
              <a:t>whatsapp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02AA68-B168-42A0-8CBE-8F951B7E8D9B}"/>
              </a:ext>
            </a:extLst>
          </p:cNvPr>
          <p:cNvSpPr txBox="1"/>
          <p:nvPr/>
        </p:nvSpPr>
        <p:spPr>
          <a:xfrm>
            <a:off x="3202214" y="5582147"/>
            <a:ext cx="4207329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 err="1">
                <a:solidFill>
                  <a:srgbClr val="C00000"/>
                </a:solidFill>
              </a:rPr>
              <a:t>first_download_ms</a:t>
            </a:r>
            <a:r>
              <a:rPr lang="en-US" sz="1400" i="1" dirty="0">
                <a:solidFill>
                  <a:srgbClr val="C00000"/>
                </a:solidFill>
              </a:rPr>
              <a:t> </a:t>
            </a:r>
            <a:r>
              <a:rPr lang="en-US" sz="1400" dirty="0"/>
              <a:t>Wed 29 Jan 2020 05:09:04 PM UTC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2763107-D213-4480-800A-08CEB1DA37BF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4858101" y="5145315"/>
            <a:ext cx="447778" cy="436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856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B4457E-8227-4C57-A063-F0DE545A0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621" y="1547152"/>
            <a:ext cx="7635902" cy="883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2C99DB-B739-4544-B056-4895F34FE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21" y="3063208"/>
            <a:ext cx="9784928" cy="7315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5F7F98-D134-4119-93EE-B4E39DF512B3}"/>
              </a:ext>
            </a:extLst>
          </p:cNvPr>
          <p:cNvSpPr txBox="1"/>
          <p:nvPr/>
        </p:nvSpPr>
        <p:spPr>
          <a:xfrm>
            <a:off x="826621" y="1177820"/>
            <a:ext cx="6786122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dirty="0"/>
              <a:t>3. Open the database where </a:t>
            </a:r>
            <a:r>
              <a:rPr lang="en-GB" i="1" dirty="0" err="1">
                <a:solidFill>
                  <a:srgbClr val="C00000"/>
                </a:solidFill>
              </a:rPr>
              <a:t>whatsapp</a:t>
            </a:r>
            <a:r>
              <a:rPr lang="en-GB" i="1" dirty="0">
                <a:solidFill>
                  <a:srgbClr val="C00000"/>
                </a:solidFill>
              </a:rPr>
              <a:t> </a:t>
            </a:r>
            <a:r>
              <a:rPr lang="en-GB" dirty="0"/>
              <a:t>purchase time is stored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3C2FC4-8DB2-445A-901E-369C6BE74497}"/>
              </a:ext>
            </a:extLst>
          </p:cNvPr>
          <p:cNvSpPr txBox="1"/>
          <p:nvPr/>
        </p:nvSpPr>
        <p:spPr>
          <a:xfrm>
            <a:off x="826620" y="2693876"/>
            <a:ext cx="3084979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dirty="0"/>
              <a:t>4. Find the purchase time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6AE1CB-0A39-4676-98C6-07B846CA582E}"/>
              </a:ext>
            </a:extLst>
          </p:cNvPr>
          <p:cNvSpPr txBox="1"/>
          <p:nvPr/>
        </p:nvSpPr>
        <p:spPr>
          <a:xfrm>
            <a:off x="826620" y="4057518"/>
            <a:ext cx="5951551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dirty="0"/>
              <a:t>5. Convert the purchase time to a human readable format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60ED13-6D2B-4D92-9603-67249096E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620" y="4438550"/>
            <a:ext cx="3886537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38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D08DA4-19E4-41FB-A185-3A6E7E206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87" y="2415195"/>
            <a:ext cx="10825829" cy="2027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3F0D4D-0449-44A1-94F3-4DB90A35CDA5}"/>
              </a:ext>
            </a:extLst>
          </p:cNvPr>
          <p:cNvSpPr txBox="1"/>
          <p:nvPr/>
        </p:nvSpPr>
        <p:spPr>
          <a:xfrm>
            <a:off x="809287" y="4520162"/>
            <a:ext cx="698068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dirty="0"/>
              <a:t>The command in the braces of </a:t>
            </a:r>
            <a:r>
              <a:rPr lang="en-GB" sz="2000" i="1" dirty="0">
                <a:solidFill>
                  <a:srgbClr val="7030A0"/>
                </a:solidFill>
              </a:rPr>
              <a:t>$</a:t>
            </a:r>
            <a:r>
              <a:rPr lang="en-GB" sz="2000" i="1" dirty="0">
                <a:solidFill>
                  <a:srgbClr val="318EFD"/>
                </a:solidFill>
              </a:rPr>
              <a:t>()</a:t>
            </a:r>
            <a:r>
              <a:rPr lang="en-GB" sz="2000" i="1" dirty="0">
                <a:solidFill>
                  <a:srgbClr val="C00000"/>
                </a:solidFill>
              </a:rPr>
              <a:t> </a:t>
            </a:r>
            <a:r>
              <a:rPr lang="en-GB" sz="2000" dirty="0"/>
              <a:t>is executed in a subshell and the output is then placed in the original command.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F25AEC-384E-4379-9242-7CD2EAB525FD}"/>
              </a:ext>
            </a:extLst>
          </p:cNvPr>
          <p:cNvSpPr txBox="1"/>
          <p:nvPr/>
        </p:nvSpPr>
        <p:spPr>
          <a:xfrm>
            <a:off x="809287" y="2045863"/>
            <a:ext cx="5951551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dirty="0"/>
              <a:t>Combine step 1 – 5 in one command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891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63C30B-8233-4000-AD35-2BD38E946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about purchased time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1BAEF-C831-4A9D-87EF-BB51EF372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 free app is also considered purchased </a:t>
            </a:r>
            <a:endParaRPr lang="en-US" dirty="0"/>
          </a:p>
          <a:p>
            <a:r>
              <a:rPr lang="en-US" i="1" dirty="0">
                <a:solidFill>
                  <a:srgbClr val="C00000"/>
                </a:solidFill>
              </a:rPr>
              <a:t>WhatsApp</a:t>
            </a:r>
            <a:r>
              <a:rPr lang="en-GB" dirty="0"/>
              <a:t> time</a:t>
            </a:r>
          </a:p>
          <a:p>
            <a:pPr lvl="1"/>
            <a:r>
              <a:rPr lang="en-GB" dirty="0">
                <a:solidFill>
                  <a:srgbClr val="7030A0"/>
                </a:solidFill>
              </a:rPr>
              <a:t>purchased</a:t>
            </a:r>
            <a:r>
              <a:rPr lang="en-GB" dirty="0"/>
              <a:t>:  Thu 29 Nov </a:t>
            </a:r>
            <a:r>
              <a:rPr lang="en-GB" dirty="0">
                <a:solidFill>
                  <a:srgbClr val="C00000"/>
                </a:solidFill>
              </a:rPr>
              <a:t>2018</a:t>
            </a:r>
            <a:r>
              <a:rPr lang="en-GB" dirty="0"/>
              <a:t> 07:07:47 PM UTC</a:t>
            </a:r>
          </a:p>
          <a:p>
            <a:pPr lvl="1"/>
            <a:r>
              <a:rPr lang="en-GB" dirty="0">
                <a:solidFill>
                  <a:srgbClr val="7030A0"/>
                </a:solidFill>
              </a:rPr>
              <a:t>downloaded</a:t>
            </a:r>
            <a:r>
              <a:rPr lang="en-GB" dirty="0"/>
              <a:t>: Wed 29 Jan </a:t>
            </a:r>
            <a:r>
              <a:rPr lang="en-GB" dirty="0">
                <a:solidFill>
                  <a:srgbClr val="C00000"/>
                </a:solidFill>
              </a:rPr>
              <a:t>2020</a:t>
            </a:r>
            <a:r>
              <a:rPr lang="en-GB" dirty="0"/>
              <a:t> 05:09:04 PM UTC</a:t>
            </a:r>
          </a:p>
          <a:p>
            <a:r>
              <a:rPr lang="en-GB" dirty="0"/>
              <a:t>Why there is over one year gap?</a:t>
            </a:r>
          </a:p>
          <a:p>
            <a:pPr lvl="1"/>
            <a:r>
              <a:rPr lang="en-GB" dirty="0"/>
              <a:t>the phone has been reset </a:t>
            </a:r>
          </a:p>
          <a:p>
            <a:pPr lvl="2"/>
            <a:r>
              <a:rPr lang="en-GB" dirty="0"/>
              <a:t>the purchased time is the last time that a removed/un-installed app was installed</a:t>
            </a:r>
          </a:p>
          <a:p>
            <a:pPr lvl="1"/>
            <a:r>
              <a:rPr lang="en-GB" dirty="0"/>
              <a:t>the phone is the user’s second Android device.</a:t>
            </a:r>
          </a:p>
          <a:p>
            <a:pPr lvl="2"/>
            <a:r>
              <a:rPr lang="en-GB" dirty="0"/>
              <a:t>the purchased time is the user’s previous Android device</a:t>
            </a:r>
          </a:p>
        </p:txBody>
      </p:sp>
    </p:spTree>
    <p:extLst>
      <p:ext uri="{BB962C8B-B14F-4D97-AF65-F5344CB8AC3E}">
        <p14:creationId xmlns:p14="http://schemas.microsoft.com/office/powerpoint/2010/main" val="2478509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395A54-1741-451E-8CAD-FC0C7F95A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3: </a:t>
            </a:r>
            <a:r>
              <a:rPr lang="en-US" dirty="0"/>
              <a:t>Find</a:t>
            </a:r>
            <a:r>
              <a:rPr lang="en-GB" dirty="0"/>
              <a:t> Installed Apps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B13BA5-6123-45A5-B74A-01B451DE58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through apps/packages’ Folders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848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BAC37-F989-494C-96B7-ADAE39C17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Show all packages under the folder /</a:t>
            </a:r>
            <a:r>
              <a:rPr lang="en-GB" i="1" dirty="0">
                <a:solidFill>
                  <a:schemeClr val="accent6"/>
                </a:solidFill>
              </a:rPr>
              <a:t>data</a:t>
            </a:r>
            <a:r>
              <a:rPr lang="en-GB" dirty="0"/>
              <a:t>/</a:t>
            </a:r>
            <a:r>
              <a:rPr lang="en-GB" i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data</a:t>
            </a:r>
            <a:r>
              <a:rPr lang="en-GB" sz="4000" i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/&lt;package-name&gt; </a:t>
            </a:r>
            <a:endParaRPr lang="en-US" sz="2800" i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7266A6-7EF2-4AD1-A94A-D0AEA46B5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10426"/>
            <a:ext cx="7093436" cy="4477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EA67A1-05EB-4A0F-A6F8-E55F6DCE6F23}"/>
              </a:ext>
            </a:extLst>
          </p:cNvPr>
          <p:cNvSpPr txBox="1"/>
          <p:nvPr/>
        </p:nvSpPr>
        <p:spPr>
          <a:xfrm>
            <a:off x="8121111" y="1910426"/>
            <a:ext cx="3704095" cy="16312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We will categorize them into groups: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google apps: </a:t>
            </a:r>
            <a:r>
              <a:rPr lang="en-US" sz="2000" i="1" dirty="0">
                <a:solidFill>
                  <a:srgbClr val="C00000"/>
                </a:solidFill>
              </a:rPr>
              <a:t>com.google.*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android apps: </a:t>
            </a:r>
            <a:r>
              <a:rPr lang="en-US" sz="2000" i="1" dirty="0">
                <a:solidFill>
                  <a:srgbClr val="C00000"/>
                </a:solidFill>
              </a:rPr>
              <a:t>com.andriod.*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3</a:t>
            </a:r>
            <a:r>
              <a:rPr lang="en-US" sz="2000" baseline="30000" dirty="0"/>
              <a:t>rd</a:t>
            </a:r>
            <a:r>
              <a:rPr lang="en-US" sz="2000" dirty="0"/>
              <a:t>-party apps</a:t>
            </a:r>
          </a:p>
        </p:txBody>
      </p:sp>
    </p:spTree>
    <p:extLst>
      <p:ext uri="{BB962C8B-B14F-4D97-AF65-F5344CB8AC3E}">
        <p14:creationId xmlns:p14="http://schemas.microsoft.com/office/powerpoint/2010/main" val="4287411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23FB644-B62E-40A6-9AE1-38C7F3921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843" y="1081900"/>
            <a:ext cx="2263336" cy="24233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EB6652-7902-4DB3-8F7C-848326B54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1 (Google GMS Apps): </a:t>
            </a:r>
            <a:r>
              <a:rPr lang="en-US" sz="4400" i="1" dirty="0">
                <a:solidFill>
                  <a:srgbClr val="C00000"/>
                </a:solidFill>
              </a:rPr>
              <a:t>com.google.*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A368D8-106F-4036-9305-D9BF642D2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69604"/>
            <a:ext cx="5022015" cy="3833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1DF31A-1029-4FDA-992A-6DD44264F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787" y="4031897"/>
            <a:ext cx="4678849" cy="268302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15A17D2-B694-4591-8097-9A610DB86E71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649492" y="4905214"/>
            <a:ext cx="1682295" cy="4681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A52B179-545E-4954-BF90-28E80A490E88}"/>
              </a:ext>
            </a:extLst>
          </p:cNvPr>
          <p:cNvSpPr txBox="1"/>
          <p:nvPr/>
        </p:nvSpPr>
        <p:spPr>
          <a:xfrm>
            <a:off x="7623351" y="2861292"/>
            <a:ext cx="2122103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‘</a:t>
            </a:r>
            <a:r>
              <a:rPr lang="en-GB" sz="1100" i="1" dirty="0" err="1">
                <a:solidFill>
                  <a:srgbClr val="FF0000"/>
                </a:solidFill>
              </a:rPr>
              <a:t>dreamliner</a:t>
            </a:r>
            <a:r>
              <a:rPr lang="en-GB" sz="1100" dirty="0"/>
              <a:t>’ wireless charging widget support</a:t>
            </a:r>
            <a:endParaRPr lang="en-US" sz="11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AEC10EC-F4F4-49A2-865C-17F5BC0D018C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4285281" y="2293585"/>
            <a:ext cx="3232562" cy="11354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091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BC58FB-AF8E-493F-B98F-CE621562E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075" y="1493622"/>
            <a:ext cx="3095625" cy="1332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813F10-5B73-4B24-9EF8-6D9DAD430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3609975" cy="13790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7DCCF1-A174-49CE-8931-E4CE7B043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83928"/>
            <a:ext cx="3219450" cy="13419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00552F-7198-4FED-9BB7-D9D27629F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25916"/>
            <a:ext cx="3007992" cy="14631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A38133-F661-48D0-A8F4-41E6E6D05D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520558"/>
            <a:ext cx="3314700" cy="10807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F52DE1-A086-488E-9C19-A99AD058EF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6667" y="81850"/>
            <a:ext cx="4734162" cy="13068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C71E39-F406-4C15-891B-7E4988E9E1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6667" y="1379093"/>
            <a:ext cx="3867384" cy="13863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4E5FC5-2406-4D90-B832-775535963A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6667" y="2762853"/>
            <a:ext cx="4297683" cy="10952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D74355-C5A1-4CD2-B0DF-EEFE9CC7B9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36667" y="4139518"/>
            <a:ext cx="4263822" cy="14602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03D093-7ACF-43A3-848A-BBFCCFD533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4075" y="43275"/>
            <a:ext cx="3236789" cy="13840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F339E4-CD8B-4312-BC3A-B3CEA606C5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4075" y="3107311"/>
            <a:ext cx="3274707" cy="13322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F32BE7D-02DD-4C9F-9C4D-61753F2FDD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04075" y="4721001"/>
            <a:ext cx="3190550" cy="139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797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6C0F76-66A2-4FFF-94DD-3AA2DDE9B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42938"/>
            <a:ext cx="4476750" cy="1998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497F2C-5B2A-48FA-B63C-A71AB631D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720975"/>
            <a:ext cx="4476750" cy="2044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D8426E-8E53-499F-A493-A7C025705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725" y="642938"/>
            <a:ext cx="3714750" cy="1031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A5E2B1-55E1-4468-AEA3-E5441AB14E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4725" y="1754188"/>
            <a:ext cx="3714750" cy="12874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4D290F-5B0D-48BF-985F-AF08757F1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725" y="3119438"/>
            <a:ext cx="3714750" cy="939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EE2DE0-52D3-488F-A4D9-1162E02979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4725" y="4140200"/>
            <a:ext cx="3714750" cy="627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ABB519-D7DF-4274-BFBE-8EB44C4E33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78850" y="642938"/>
            <a:ext cx="3308350" cy="142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B31DCA-4835-44CB-BD03-BAA7498DA3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78850" y="2151063"/>
            <a:ext cx="3308350" cy="12128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F12B03-1A57-4596-9FB0-5D706BF7CF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78850" y="3444875"/>
            <a:ext cx="3308350" cy="132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21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3CC56C-BD37-42C4-9835-5E085D8B3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78" y="2071583"/>
            <a:ext cx="5700254" cy="35207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BD83FD-45C7-4B34-B55F-4F0B2AB9B311}"/>
              </a:ext>
            </a:extLst>
          </p:cNvPr>
          <p:cNvSpPr txBox="1"/>
          <p:nvPr/>
        </p:nvSpPr>
        <p:spPr>
          <a:xfrm>
            <a:off x="2742178" y="1673814"/>
            <a:ext cx="3674121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dirty="0"/>
              <a:t>Show apps start with </a:t>
            </a:r>
            <a:r>
              <a:rPr lang="en-GB" i="1" dirty="0" err="1">
                <a:solidFill>
                  <a:srgbClr val="C00000"/>
                </a:solidFill>
              </a:rPr>
              <a:t>com.android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A564FE-EBF2-4334-A51C-F52BD9545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699" y="1382309"/>
            <a:ext cx="1998513" cy="746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536D50-D207-411E-AF5B-8DAE5C8EA820}"/>
              </a:ext>
            </a:extLst>
          </p:cNvPr>
          <p:cNvSpPr txBox="1"/>
          <p:nvPr/>
        </p:nvSpPr>
        <p:spPr>
          <a:xfrm>
            <a:off x="6489288" y="3099520"/>
            <a:ext cx="1880525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100" dirty="0"/>
              <a:t>you have an email app and a browser app which talk to the same backend server with the same set of credentials. </a:t>
            </a:r>
            <a:endParaRPr lang="en-US" sz="11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DF6FE0-41AC-4C44-932F-84EBF02AE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2453" y="2580467"/>
            <a:ext cx="1592314" cy="265795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7DC1696-1F88-4C07-8BAC-6AE7C07AB3AE}"/>
              </a:ext>
            </a:extLst>
          </p:cNvPr>
          <p:cNvCxnSpPr>
            <a:cxnSpLocks/>
          </p:cNvCxnSpPr>
          <p:nvPr/>
        </p:nvCxnSpPr>
        <p:spPr>
          <a:xfrm flipH="1" flipV="1">
            <a:off x="4858719" y="3223647"/>
            <a:ext cx="1557580" cy="26059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A1927F3-7639-4E0E-B3D2-CFB18A4AF12A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8369813" y="3490993"/>
            <a:ext cx="902640" cy="4184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0F45EBF-27F0-494A-9875-23E2B2046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059" y="1690688"/>
            <a:ext cx="2003349" cy="3091912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FBF8B3E-4AEF-4FA5-933D-118134B2DC4C}"/>
              </a:ext>
            </a:extLst>
          </p:cNvPr>
          <p:cNvCxnSpPr>
            <a:cxnSpLocks/>
          </p:cNvCxnSpPr>
          <p:nvPr/>
        </p:nvCxnSpPr>
        <p:spPr>
          <a:xfrm flipH="1" flipV="1">
            <a:off x="1835151" y="3099520"/>
            <a:ext cx="907027" cy="3294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CD111E0-0DD1-4D91-8E10-7899C7DBBE16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6586780" y="1755647"/>
            <a:ext cx="2722919" cy="10030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112C62D-3B12-4D1C-8DB1-6B2CB0993708}"/>
              </a:ext>
            </a:extLst>
          </p:cNvPr>
          <p:cNvSpPr txBox="1"/>
          <p:nvPr/>
        </p:nvSpPr>
        <p:spPr>
          <a:xfrm>
            <a:off x="6750356" y="4389066"/>
            <a:ext cx="2395765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200" dirty="0"/>
              <a:t>contains data related to phone operation, specifically SMS and MMS messages, access to the APN list, including the MMSC to use, and the service state.</a:t>
            </a:r>
            <a:endParaRPr lang="en-US" sz="1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96F7136-4EDE-4836-B17B-0F21B4A74DA4}"/>
              </a:ext>
            </a:extLst>
          </p:cNvPr>
          <p:cNvCxnSpPr>
            <a:cxnSpLocks/>
          </p:cNvCxnSpPr>
          <p:nvPr/>
        </p:nvCxnSpPr>
        <p:spPr>
          <a:xfrm flipH="1" flipV="1">
            <a:off x="5866108" y="4636304"/>
            <a:ext cx="884248" cy="240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D834594-EF2D-4DA1-8E7A-74AD2916BB89}"/>
              </a:ext>
            </a:extLst>
          </p:cNvPr>
          <p:cNvSpPr txBox="1"/>
          <p:nvPr/>
        </p:nvSpPr>
        <p:spPr>
          <a:xfrm>
            <a:off x="4191015" y="5728729"/>
            <a:ext cx="2395765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200" dirty="0"/>
              <a:t>contains data related to phone operation, specifically SMS and MMS messages, access to the APN list, including the MMSC to use, and the service state.</a:t>
            </a:r>
            <a:endParaRPr lang="en-US" sz="1200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7786371-C94A-4758-8944-DFCB66F57715}"/>
              </a:ext>
            </a:extLst>
          </p:cNvPr>
          <p:cNvCxnSpPr>
            <a:cxnSpLocks/>
          </p:cNvCxnSpPr>
          <p:nvPr/>
        </p:nvCxnSpPr>
        <p:spPr>
          <a:xfrm flipH="1" flipV="1">
            <a:off x="5592305" y="4896897"/>
            <a:ext cx="219559" cy="7550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966AE2C-9609-462F-B3EE-15C54486E300}"/>
              </a:ext>
            </a:extLst>
          </p:cNvPr>
          <p:cNvSpPr txBox="1"/>
          <p:nvPr/>
        </p:nvSpPr>
        <p:spPr>
          <a:xfrm>
            <a:off x="201142" y="4896897"/>
            <a:ext cx="183734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delivering IP multimedia services (text, video..)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F5C0BE5-132E-417B-84FD-67AB3A94C5D9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2038489" y="5067946"/>
            <a:ext cx="703689" cy="597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D96CE77-8B51-40EF-AA74-4210E907CFAF}"/>
              </a:ext>
            </a:extLst>
          </p:cNvPr>
          <p:cNvSpPr txBox="1"/>
          <p:nvPr/>
        </p:nvSpPr>
        <p:spPr>
          <a:xfrm>
            <a:off x="225059" y="5712524"/>
            <a:ext cx="208755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rgbClr val="202124"/>
                </a:solidFill>
                <a:effectLst/>
                <a:latin typeface="Roboto"/>
              </a:rPr>
              <a:t>Recording device activity over a short period of time is known as </a:t>
            </a:r>
            <a:r>
              <a:rPr lang="en-GB" sz="1200" b="0" i="1" dirty="0">
                <a:solidFill>
                  <a:srgbClr val="202124"/>
                </a:solidFill>
                <a:effectLst/>
                <a:latin typeface="Roboto"/>
              </a:rPr>
              <a:t>system tracing (research project?)</a:t>
            </a:r>
            <a:r>
              <a:rPr lang="en-GB" sz="1200" b="0" i="0" dirty="0">
                <a:solidFill>
                  <a:srgbClr val="202124"/>
                </a:solidFill>
                <a:effectLst/>
                <a:latin typeface="Roboto"/>
              </a:rPr>
              <a:t> </a:t>
            </a:r>
            <a:endParaRPr lang="en-US" sz="1200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278ED39-4F1E-4B31-AD04-2CCE190B112F}"/>
              </a:ext>
            </a:extLst>
          </p:cNvPr>
          <p:cNvCxnSpPr>
            <a:cxnSpLocks/>
          </p:cNvCxnSpPr>
          <p:nvPr/>
        </p:nvCxnSpPr>
        <p:spPr>
          <a:xfrm flipV="1">
            <a:off x="2312611" y="5298779"/>
            <a:ext cx="1752072" cy="66926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Title 46">
            <a:extLst>
              <a:ext uri="{FF2B5EF4-FFF2-40B4-BE49-F238E27FC236}">
                <a16:creationId xmlns:a16="http://schemas.microsoft.com/office/drawing/2014/main" id="{44379959-ADB6-4CA0-B5E1-F7E4EDBED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Group 2 (AOSP Apps): </a:t>
            </a:r>
            <a:r>
              <a:rPr lang="en-US" sz="4400" i="1" dirty="0">
                <a:solidFill>
                  <a:srgbClr val="C00000"/>
                </a:solidFill>
              </a:rPr>
              <a:t>com.andriod.*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481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8E01F-398E-4008-ACB8-3D6D374D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type of Android Apps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93448-17B5-4F05-9921-5B45E21ED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89488" cy="2664599"/>
          </a:xfrm>
        </p:spPr>
        <p:txBody>
          <a:bodyPr>
            <a:normAutofit/>
          </a:bodyPr>
          <a:lstStyle/>
          <a:p>
            <a:r>
              <a:rPr lang="en-US" dirty="0"/>
              <a:t>AOSP Application (Android Open Source Project Apps)</a:t>
            </a:r>
          </a:p>
          <a:p>
            <a:pPr lvl="1"/>
            <a:r>
              <a:rPr lang="en-US" i="1" dirty="0" err="1">
                <a:solidFill>
                  <a:srgbClr val="C00000"/>
                </a:solidFill>
              </a:rPr>
              <a:t>com.android.calendar</a:t>
            </a:r>
            <a:r>
              <a:rPr lang="en-US" i="1" dirty="0">
                <a:solidFill>
                  <a:srgbClr val="C00000"/>
                </a:solidFill>
              </a:rPr>
              <a:t> </a:t>
            </a:r>
          </a:p>
          <a:p>
            <a:r>
              <a:rPr lang="en-US" dirty="0"/>
              <a:t>Proprietary Application (Play store)</a:t>
            </a:r>
          </a:p>
          <a:p>
            <a:pPr lvl="1"/>
            <a:r>
              <a:rPr lang="en-US" dirty="0"/>
              <a:t>Google GMS: </a:t>
            </a:r>
            <a:r>
              <a:rPr lang="en-US" i="1" dirty="0" err="1">
                <a:solidFill>
                  <a:srgbClr val="C00000"/>
                </a:solidFill>
              </a:rPr>
              <a:t>com.google.android.calculator</a:t>
            </a:r>
            <a:endParaRPr lang="en-US" i="1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Party Apps: </a:t>
            </a:r>
            <a:r>
              <a:rPr lang="en-US" i="1" dirty="0" err="1">
                <a:solidFill>
                  <a:srgbClr val="C00000"/>
                </a:solidFill>
              </a:rPr>
              <a:t>com.sec.android.app.popupcalculator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3EA02C-6C17-473C-BED9-5106ED666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990" y="0"/>
            <a:ext cx="2366010" cy="420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6B3B51-8E25-44F2-BD52-319DD8AB67C8}"/>
              </a:ext>
            </a:extLst>
          </p:cNvPr>
          <p:cNvCxnSpPr/>
          <p:nvPr/>
        </p:nvCxnSpPr>
        <p:spPr>
          <a:xfrm flipV="1">
            <a:off x="7084741" y="1825625"/>
            <a:ext cx="2683727" cy="10216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330D0D-9AC2-43A8-B14E-9560373CD234}"/>
              </a:ext>
            </a:extLst>
          </p:cNvPr>
          <p:cNvCxnSpPr>
            <a:cxnSpLocks/>
          </p:cNvCxnSpPr>
          <p:nvPr/>
        </p:nvCxnSpPr>
        <p:spPr>
          <a:xfrm flipH="1">
            <a:off x="3256156" y="4206240"/>
            <a:ext cx="1470056" cy="36018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C902521-7706-41A8-ADE6-01D197BB988F}"/>
              </a:ext>
            </a:extLst>
          </p:cNvPr>
          <p:cNvCxnSpPr>
            <a:cxnSpLocks/>
          </p:cNvCxnSpPr>
          <p:nvPr/>
        </p:nvCxnSpPr>
        <p:spPr>
          <a:xfrm>
            <a:off x="7179527" y="3728084"/>
            <a:ext cx="1605683" cy="7621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FF1F0D6-E33B-479D-B4DC-D74B0065D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02" y="4566424"/>
            <a:ext cx="4854361" cy="1836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6263D5-0BB9-4027-959F-7D615884A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816" y="4599001"/>
            <a:ext cx="5248276" cy="1571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26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A6FA0-F6A4-4779-9526-0C35F6E4E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Group 3: 3rd-party apps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1EDCA88-220F-4735-BE27-53451786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802" y="492573"/>
            <a:ext cx="6031584" cy="58807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EA8340-E583-4271-B3A8-14DF7AA613C3}"/>
              </a:ext>
            </a:extLst>
          </p:cNvPr>
          <p:cNvSpPr txBox="1"/>
          <p:nvPr/>
        </p:nvSpPr>
        <p:spPr>
          <a:xfrm>
            <a:off x="7521198" y="1382116"/>
            <a:ext cx="3707324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-v, --invert-match        </a:t>
            </a:r>
            <a:r>
              <a:rPr lang="en-GB" sz="1400" dirty="0"/>
              <a:t>select non-matching lines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F42A6B-19F3-4337-A762-33925CFF4A6B}"/>
              </a:ext>
            </a:extLst>
          </p:cNvPr>
          <p:cNvSpPr txBox="1"/>
          <p:nvPr/>
        </p:nvSpPr>
        <p:spPr>
          <a:xfrm>
            <a:off x="5414802" y="123241"/>
            <a:ext cx="5341022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dirty="0"/>
              <a:t>Show group 3 apps (all apps except groups 1 and 2)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093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2E15E4-C15A-47A5-B45F-050804FF0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11" y="123019"/>
            <a:ext cx="3724274" cy="1055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459E70-51CD-40B9-96B9-82D8E2FF5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11" y="1251773"/>
            <a:ext cx="3724274" cy="1183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BB9417-14AF-4D52-89F7-F94A26C5E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11" y="2611853"/>
            <a:ext cx="3629232" cy="1336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0109B6-6427-4AF3-BE99-38610C33F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411" y="4137319"/>
            <a:ext cx="3676753" cy="1095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CA7C3B-F21C-4CB5-8426-990EA3A00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411" y="5421680"/>
            <a:ext cx="3676753" cy="978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D938F9-583A-415D-8624-7E98F5C34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1213" y="31142"/>
            <a:ext cx="2590997" cy="1147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565D20-0575-4CA6-93C8-7AD507F91D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1213" y="1354566"/>
            <a:ext cx="3038660" cy="1098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88EE70-D35F-4DFF-B2A0-9B8180A0C5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1213" y="2650387"/>
            <a:ext cx="3330229" cy="1280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7C8518-7C7F-47D3-A388-D48EFA822F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1213" y="4214990"/>
            <a:ext cx="3162485" cy="1000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9DA910E-75D1-4768-BFE7-A75FFC627F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11213" y="5503287"/>
            <a:ext cx="2981533" cy="1026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807EDB-4546-41B3-A956-3E9A68C733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38865" y="51054"/>
            <a:ext cx="3808893" cy="1203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16B38A7-E21E-42F1-851F-03BC6C7705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38865" y="1377617"/>
            <a:ext cx="3383320" cy="1052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94A2A3-FDD3-4099-9D6A-15FB6B0DC88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38865" y="2622282"/>
            <a:ext cx="3889821" cy="1280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6C509B-322E-461C-AAA5-36E8314503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38865" y="4139677"/>
            <a:ext cx="2517857" cy="1055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0CB675-CEFF-4E30-8C99-54F887E12A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38865" y="5432110"/>
            <a:ext cx="3808893" cy="1108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15568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75CD3E-0427-4B86-AF3D-DDC8BDFF2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1" y="162812"/>
            <a:ext cx="3638806" cy="957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643EBD-F73D-4138-B639-2E1B240A6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1" y="1354530"/>
            <a:ext cx="2684595" cy="1047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213DAD-BA21-4AC3-9140-C33FD3897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41" y="2636067"/>
            <a:ext cx="3124471" cy="1299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D1E1CC-B692-4C72-9720-2A56A1869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41" y="4106905"/>
            <a:ext cx="3305175" cy="1506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0DD3F4-26BE-47E1-8DBA-FE0557AFE8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10" y="162812"/>
            <a:ext cx="3457851" cy="1014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B4482A-6828-4BDA-9331-3308669E54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5410" y="1387290"/>
            <a:ext cx="2568163" cy="933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02037D-7F24-4DC5-A463-A78326D4CE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5410" y="2625967"/>
            <a:ext cx="2991073" cy="1054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0B0EBA-0DE5-4923-8A00-2F5A66EF5C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5410" y="3911055"/>
            <a:ext cx="2892015" cy="1280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985D38-5AB9-4AD7-99F8-D949F53224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5410" y="5332597"/>
            <a:ext cx="3374090" cy="1130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6D9BB03-011D-469A-9DBF-737241CFF4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10577" y="74340"/>
            <a:ext cx="3151320" cy="1438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6247DC-3619-40DE-B256-B941E82286E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10577" y="1962753"/>
            <a:ext cx="3124472" cy="1298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8907EA-05B8-4CB6-ADC7-851BF2437C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0577" y="3563456"/>
            <a:ext cx="3011361" cy="1054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A3DB407-E876-4E1C-8549-5B6CD5D303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0577" y="5074319"/>
            <a:ext cx="2589148" cy="823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4313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6FF6D7-535F-4860-996B-225A38232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4: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dirty="0"/>
              <a:t>Exam App Properties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24844D-7DCA-4327-92FC-272DE051D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02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3C0054-63BF-4C62-AA66-573164638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85393E-F470-4621-BFC8-258617D0D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UID of are apps/packages </a:t>
            </a:r>
          </a:p>
          <a:p>
            <a:r>
              <a:rPr lang="en-US" dirty="0"/>
              <a:t>Who downloaded apps/packages</a:t>
            </a:r>
          </a:p>
          <a:p>
            <a:r>
              <a:rPr lang="en-US" dirty="0"/>
              <a:t>When the apps/packages downloaded and updated</a:t>
            </a:r>
          </a:p>
          <a:p>
            <a:r>
              <a:rPr lang="en-US" dirty="0"/>
              <a:t>Location are apps/packages saved</a:t>
            </a:r>
          </a:p>
          <a:p>
            <a:r>
              <a:rPr lang="en-US" dirty="0"/>
              <a:t>Library required by apps/packages</a:t>
            </a:r>
          </a:p>
          <a:p>
            <a:r>
              <a:rPr lang="en-US" dirty="0"/>
              <a:t>Name of the installer</a:t>
            </a:r>
          </a:p>
          <a:p>
            <a:r>
              <a:rPr lang="en-US" dirty="0"/>
              <a:t>System level usage events of apps/packages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856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B9B01B-569C-4C50-84EF-8225F2325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the location of </a:t>
            </a:r>
            <a:r>
              <a:rPr lang="en-US" dirty="0"/>
              <a:t>App Property info?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D78C18-E446-4E31-97CE-CE3C9F073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6661"/>
          </a:xfrm>
        </p:spPr>
        <p:txBody>
          <a:bodyPr/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data/</a:t>
            </a:r>
            <a:r>
              <a:rPr lang="en-US" i="1" dirty="0">
                <a:solidFill>
                  <a:srgbClr val="7030A0"/>
                </a:solidFill>
              </a:rPr>
              <a:t>system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en-US" i="1" dirty="0">
                <a:solidFill>
                  <a:srgbClr val="C00000"/>
                </a:solidFill>
              </a:rPr>
              <a:t>package*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1CC2F8-51C1-4FE6-8904-CDFAC3207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03644"/>
            <a:ext cx="7861960" cy="353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57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244B9B-2E4C-4708-81C9-C790AC0D7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names and </a:t>
            </a:r>
            <a:r>
              <a:rPr lang="en-US" i="1" dirty="0">
                <a:solidFill>
                  <a:srgbClr val="C00000"/>
                </a:solidFill>
              </a:rPr>
              <a:t>UID</a:t>
            </a:r>
            <a:r>
              <a:rPr lang="en-US" dirty="0"/>
              <a:t>s of apps on Pixel 3?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58E2D8-5556-4DED-85D2-69E50B6E6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48212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Android assigns a unique user ID (</a:t>
            </a:r>
            <a:r>
              <a:rPr lang="en-GB" i="1" dirty="0">
                <a:solidFill>
                  <a:srgbClr val="C00000"/>
                </a:solidFill>
              </a:rPr>
              <a:t>UID</a:t>
            </a:r>
            <a:r>
              <a:rPr lang="en-GB" dirty="0"/>
              <a:t>) to each Android application and runs it in its own process.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 i="1" dirty="0">
                <a:solidFill>
                  <a:srgbClr val="C00000"/>
                </a:solidFill>
              </a:rPr>
              <a:t>UID</a:t>
            </a:r>
            <a:r>
              <a:rPr lang="en-GB" dirty="0"/>
              <a:t>: Linux user 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i="1" dirty="0">
                <a:solidFill>
                  <a:srgbClr val="C00000"/>
                </a:solidFill>
              </a:rPr>
              <a:t>UID</a:t>
            </a:r>
            <a:r>
              <a:rPr lang="en-GB" dirty="0"/>
              <a:t> isolates apps from each other and protects apps and the system from malicious apps.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658F78-CB0D-4C25-974C-461721BCF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8" y="4277903"/>
            <a:ext cx="11865368" cy="1882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8135ED-CBEE-45C8-89BE-B91AEB934F10}"/>
              </a:ext>
            </a:extLst>
          </p:cNvPr>
          <p:cNvSpPr txBox="1"/>
          <p:nvPr/>
        </p:nvSpPr>
        <p:spPr>
          <a:xfrm>
            <a:off x="83488" y="3897775"/>
            <a:ext cx="6102504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Only list </a:t>
            </a:r>
            <a:r>
              <a:rPr lang="en-GB" i="1" dirty="0">
                <a:solidFill>
                  <a:srgbClr val="FF0000"/>
                </a:solidFill>
              </a:rPr>
              <a:t>.gm </a:t>
            </a:r>
            <a:r>
              <a:rPr lang="en-GB" dirty="0"/>
              <a:t>packages (Gmail and </a:t>
            </a:r>
            <a:r>
              <a:rPr lang="en-GB" dirty="0" err="1"/>
              <a:t>gms</a:t>
            </a:r>
            <a:r>
              <a:rPr lang="en-GB" dirty="0"/>
              <a:t>) in </a:t>
            </a:r>
            <a:r>
              <a:rPr lang="en-US" i="1" dirty="0">
                <a:solidFill>
                  <a:srgbClr val="7030A0"/>
                </a:solidFill>
              </a:rPr>
              <a:t>system/</a:t>
            </a:r>
            <a:r>
              <a:rPr lang="en-US" i="1" dirty="0" err="1">
                <a:solidFill>
                  <a:srgbClr val="C00000"/>
                </a:solidFill>
              </a:rPr>
              <a:t>packages.list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4412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020BC-BB92-4B15-90E9-024C022E7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metadata of apps?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8C72D-932D-4AF8-A983-6FB3C11E7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Metadata of all installed apps includes</a:t>
            </a:r>
          </a:p>
          <a:p>
            <a:pPr lvl="1"/>
            <a:r>
              <a:rPr lang="en-US" dirty="0"/>
              <a:t>code path</a:t>
            </a:r>
          </a:p>
          <a:p>
            <a:pPr lvl="1"/>
            <a:r>
              <a:rPr lang="en-US" dirty="0"/>
              <a:t>library path</a:t>
            </a:r>
          </a:p>
          <a:p>
            <a:pPr lvl="1"/>
            <a:r>
              <a:rPr lang="en-US" dirty="0"/>
              <a:t>installation and update timestamp</a:t>
            </a:r>
          </a:p>
          <a:p>
            <a:pPr lvl="1"/>
            <a:r>
              <a:rPr lang="en-US" dirty="0"/>
              <a:t>installer</a:t>
            </a:r>
          </a:p>
          <a:p>
            <a:r>
              <a:rPr lang="en-US" dirty="0"/>
              <a:t>Metadata saved in </a:t>
            </a:r>
          </a:p>
          <a:p>
            <a:pPr lvl="1"/>
            <a:r>
              <a:rPr lang="en-US" i="1" dirty="0">
                <a:solidFill>
                  <a:srgbClr val="7030A0"/>
                </a:solidFill>
              </a:rPr>
              <a:t>system/</a:t>
            </a:r>
            <a:r>
              <a:rPr lang="en-US" i="1" dirty="0">
                <a:solidFill>
                  <a:srgbClr val="C00000"/>
                </a:solidFill>
              </a:rPr>
              <a:t>packages.xml</a:t>
            </a:r>
          </a:p>
          <a:p>
            <a:r>
              <a:rPr lang="en-GB" sz="2800" dirty="0"/>
              <a:t>Used by the </a:t>
            </a:r>
            <a:r>
              <a:rPr lang="en-GB" sz="2800" i="1" dirty="0" err="1">
                <a:solidFill>
                  <a:srgbClr val="C00000"/>
                </a:solidFill>
              </a:rPr>
              <a:t>PackageManager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5500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0ABA1B-66C8-465D-896B-A599189C4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" y="851920"/>
            <a:ext cx="9852092" cy="5548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9ADCE3-7094-42C8-8F6D-75E360F15196}"/>
              </a:ext>
            </a:extLst>
          </p:cNvPr>
          <p:cNvSpPr txBox="1"/>
          <p:nvPr/>
        </p:nvSpPr>
        <p:spPr>
          <a:xfrm>
            <a:off x="771525" y="482586"/>
            <a:ext cx="5992496" cy="375783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/>
              <a:t>Only list </a:t>
            </a:r>
            <a:r>
              <a:rPr lang="en-GB" i="1">
                <a:solidFill>
                  <a:srgbClr val="FF0000"/>
                </a:solidFill>
              </a:rPr>
              <a:t>.gm </a:t>
            </a:r>
            <a:r>
              <a:rPr lang="en-GB"/>
              <a:t>packages (Gmail and gms), show </a:t>
            </a:r>
            <a:r>
              <a:rPr lang="en-GB" i="1">
                <a:solidFill>
                  <a:srgbClr val="C00000"/>
                </a:solidFill>
              </a:rPr>
              <a:t>metadata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044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847436-6FEA-4DCF-BC65-126D8EA415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389605"/>
              </p:ext>
            </p:extLst>
          </p:nvPr>
        </p:nvGraphicFramePr>
        <p:xfrm>
          <a:off x="898101" y="822033"/>
          <a:ext cx="10715347" cy="498315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04216">
                  <a:extLst>
                    <a:ext uri="{9D8B030D-6E8A-4147-A177-3AD203B41FA5}">
                      <a16:colId xmlns:a16="http://schemas.microsoft.com/office/drawing/2014/main" val="2828715893"/>
                    </a:ext>
                  </a:extLst>
                </a:gridCol>
                <a:gridCol w="1843314">
                  <a:extLst>
                    <a:ext uri="{9D8B030D-6E8A-4147-A177-3AD203B41FA5}">
                      <a16:colId xmlns:a16="http://schemas.microsoft.com/office/drawing/2014/main" val="2143617499"/>
                    </a:ext>
                  </a:extLst>
                </a:gridCol>
                <a:gridCol w="8467817">
                  <a:extLst>
                    <a:ext uri="{9D8B030D-6E8A-4147-A177-3AD203B41FA5}">
                      <a16:colId xmlns:a16="http://schemas.microsoft.com/office/drawing/2014/main" val="1385150008"/>
                    </a:ext>
                  </a:extLst>
                </a:gridCol>
              </a:tblGrid>
              <a:tr h="118159">
                <a:tc>
                  <a:txBody>
                    <a:bodyPr/>
                    <a:lstStyle/>
                    <a:p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Cambira"/>
                        <a:ea typeface="+mn-ea"/>
                        <a:cs typeface="+mn-cs"/>
                      </a:endParaRPr>
                    </a:p>
                  </a:txBody>
                  <a:tcPr marL="25687" marR="25687" marT="12843" marB="12843" anchor="ctr"/>
                </a:tc>
                <a:tc>
                  <a:txBody>
                    <a:bodyPr/>
                    <a:lstStyle/>
                    <a:p>
                      <a:r>
                        <a:rPr lang="en-US" sz="1800" b="1" kern="1200">
                          <a:solidFill>
                            <a:schemeClr val="tx1"/>
                          </a:solidFill>
                          <a:effectLst/>
                        </a:rPr>
                        <a:t>Attribute Name</a:t>
                      </a:r>
                      <a:endParaRPr lang="en-US" sz="1800" b="1" kern="1200">
                        <a:solidFill>
                          <a:schemeClr val="tx1"/>
                        </a:solidFill>
                        <a:effectLst/>
                        <a:latin typeface="Cambira"/>
                        <a:ea typeface="+mn-ea"/>
                        <a:cs typeface="+mn-cs"/>
                      </a:endParaRPr>
                    </a:p>
                  </a:txBody>
                  <a:tcPr marL="25687" marR="25687" marT="12843" marB="12843" anchor="ctr"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</a:rPr>
                        <a:t>Description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Cambira"/>
                        <a:ea typeface="+mn-ea"/>
                        <a:cs typeface="+mn-cs"/>
                      </a:endParaRPr>
                    </a:p>
                  </a:txBody>
                  <a:tcPr marL="25687" marR="25687" marT="12843" marB="12843" anchor="ctr"/>
                </a:tc>
                <a:extLst>
                  <a:ext uri="{0D108BD9-81ED-4DB2-BD59-A6C34878D82A}">
                    <a16:rowId xmlns:a16="http://schemas.microsoft.com/office/drawing/2014/main" val="2242624785"/>
                  </a:ext>
                </a:extLst>
              </a:tr>
              <a:tr h="118159">
                <a:tc>
                  <a:txBody>
                    <a:bodyPr/>
                    <a:lstStyle/>
                    <a:p>
                      <a:r>
                        <a:rPr lang="en-US" sz="1800" b="0" kern="12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800" b="0" kern="1200">
                        <a:solidFill>
                          <a:schemeClr val="tx1"/>
                        </a:solidFill>
                        <a:effectLst/>
                        <a:latin typeface="Cambira"/>
                        <a:ea typeface="+mn-ea"/>
                        <a:cs typeface="+mn-cs"/>
                      </a:endParaRPr>
                    </a:p>
                  </a:txBody>
                  <a:tcPr marL="25687" marR="25687" marT="12843" marB="12843" anchor="ctr"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</a:rPr>
                        <a:t>name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Cambira"/>
                        <a:ea typeface="+mn-ea"/>
                        <a:cs typeface="+mn-cs"/>
                      </a:endParaRPr>
                    </a:p>
                  </a:txBody>
                  <a:tcPr marL="25687" marR="25687" marT="12843" marB="12843" anchor="ctr"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</a:rPr>
                        <a:t>package name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Cambira"/>
                        <a:ea typeface="+mn-ea"/>
                        <a:cs typeface="+mn-cs"/>
                      </a:endParaRPr>
                    </a:p>
                  </a:txBody>
                  <a:tcPr marL="25687" marR="25687" marT="12843" marB="12843" anchor="ctr"/>
                </a:tc>
                <a:extLst>
                  <a:ext uri="{0D108BD9-81ED-4DB2-BD59-A6C34878D82A}">
                    <a16:rowId xmlns:a16="http://schemas.microsoft.com/office/drawing/2014/main" val="2674868954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</a:rPr>
                        <a:t>2</a:t>
                      </a:r>
                      <a:endParaRPr lang="en-US" sz="1800" b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</a:rPr>
                        <a:t>codePath</a:t>
                      </a:r>
                      <a:endParaRPr lang="en-US" sz="1800" b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effectLst/>
                        </a:rPr>
                        <a:t>APK file installation location (/system/app/ or /data/app/)</a:t>
                      </a:r>
                      <a:endParaRPr lang="en-GB" sz="1800" b="0" dirty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extLst>
                  <a:ext uri="{0D108BD9-81ED-4DB2-BD59-A6C34878D82A}">
                    <a16:rowId xmlns:a16="http://schemas.microsoft.com/office/drawing/2014/main" val="1202485481"/>
                  </a:ext>
                </a:extLst>
              </a:tr>
              <a:tr h="395576"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</a:rPr>
                        <a:t>3</a:t>
                      </a:r>
                      <a:endParaRPr lang="en-US" sz="1800" b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</a:rPr>
                        <a:t>nativeLibraryPath</a:t>
                      </a:r>
                      <a:endParaRPr lang="en-US" sz="1800" b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effectLst/>
                        </a:rPr>
                        <a:t>native library (*.so file) default path is /data/data/&lt;package name&gt;/lib/</a:t>
                      </a:r>
                      <a:endParaRPr lang="en-GB" sz="1800" b="0" dirty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extLst>
                  <a:ext uri="{0D108BD9-81ED-4DB2-BD59-A6C34878D82A}">
                    <a16:rowId xmlns:a16="http://schemas.microsoft.com/office/drawing/2014/main" val="2007476344"/>
                  </a:ext>
                </a:extLst>
              </a:tr>
              <a:tr h="580521"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</a:rPr>
                        <a:t>4</a:t>
                      </a:r>
                      <a:endParaRPr lang="en-US" sz="1800" b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effectLst/>
                        </a:rPr>
                        <a:t>flag</a:t>
                      </a:r>
                      <a:endParaRPr lang="en-US" sz="1800" b="0" dirty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</a:rPr>
                        <a:t>Store ApplicationInfo Flags [http://developer.android.com/reference/android/content/pm/ApplicationInfo.html]</a:t>
                      </a:r>
                      <a:endParaRPr lang="en-US" sz="1800" b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extLst>
                  <a:ext uri="{0D108BD9-81ED-4DB2-BD59-A6C34878D82A}">
                    <a16:rowId xmlns:a16="http://schemas.microsoft.com/office/drawing/2014/main" val="2990429564"/>
                  </a:ext>
                </a:extLst>
              </a:tr>
              <a:tr h="210631"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</a:rPr>
                        <a:t>5</a:t>
                      </a:r>
                      <a:endParaRPr lang="en-US" sz="1800" b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effectLst/>
                        </a:rPr>
                        <a:t>ft</a:t>
                      </a:r>
                      <a:endParaRPr lang="en-US" sz="1800" b="0" dirty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effectLst/>
                        </a:rPr>
                        <a:t>timestamp in hex format of </a:t>
                      </a:r>
                      <a:r>
                        <a:rPr lang="en-GB" sz="1800" b="0" dirty="0">
                          <a:effectLst/>
                        </a:rPr>
                        <a:t>first time installation (</a:t>
                      </a:r>
                      <a:r>
                        <a:rPr lang="en-US" sz="1800" b="0" i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milliseconds Unix epoch time)</a:t>
                      </a:r>
                      <a:endParaRPr lang="en-US" sz="1800" b="0" dirty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extLst>
                  <a:ext uri="{0D108BD9-81ED-4DB2-BD59-A6C34878D82A}">
                    <a16:rowId xmlns:a16="http://schemas.microsoft.com/office/drawing/2014/main" val="2871131398"/>
                  </a:ext>
                </a:extLst>
              </a:tr>
              <a:tr h="303104"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</a:rPr>
                        <a:t>6</a:t>
                      </a:r>
                      <a:endParaRPr lang="en-US" sz="1800" b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effectLst/>
                        </a:rPr>
                        <a:t>it</a:t>
                      </a:r>
                      <a:endParaRPr lang="en-US" sz="1800" b="0" dirty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effectLst/>
                        </a:rPr>
                        <a:t>timestamp in hex format of what? (online notes are conflict with ft)</a:t>
                      </a:r>
                      <a:endParaRPr lang="en-GB" sz="1800" b="0" dirty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extLst>
                  <a:ext uri="{0D108BD9-81ED-4DB2-BD59-A6C34878D82A}">
                    <a16:rowId xmlns:a16="http://schemas.microsoft.com/office/drawing/2014/main" val="1807765860"/>
                  </a:ext>
                </a:extLst>
              </a:tr>
              <a:tr h="210631"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</a:rPr>
                        <a:t>7</a:t>
                      </a:r>
                      <a:endParaRPr lang="en-US" sz="1800" b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</a:rPr>
                        <a:t>ut</a:t>
                      </a:r>
                      <a:endParaRPr lang="en-US" sz="1800" b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effectLst/>
                        </a:rPr>
                        <a:t>timestamp in hex format of last update</a:t>
                      </a:r>
                      <a:endParaRPr lang="en-GB" sz="1800" b="0" dirty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extLst>
                  <a:ext uri="{0D108BD9-81ED-4DB2-BD59-A6C34878D82A}">
                    <a16:rowId xmlns:a16="http://schemas.microsoft.com/office/drawing/2014/main" val="4146142619"/>
                  </a:ext>
                </a:extLst>
              </a:tr>
              <a:tr h="765466"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</a:rPr>
                        <a:t>8</a:t>
                      </a:r>
                      <a:endParaRPr lang="en-US" sz="1800" b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</a:rPr>
                        <a:t>version</a:t>
                      </a:r>
                      <a:endParaRPr lang="en-US" sz="1800" b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tc>
                  <a:txBody>
                    <a:bodyPr/>
                    <a:lstStyle/>
                    <a:p>
                      <a:r>
                        <a:rPr lang="fr-FR" sz="1800" b="0" dirty="0">
                          <a:effectLst/>
                        </a:rPr>
                        <a:t>Version Code </a:t>
                      </a:r>
                      <a:r>
                        <a:rPr lang="fr-FR" sz="1800" b="0" dirty="0" err="1">
                          <a:effectLst/>
                        </a:rPr>
                        <a:t>from</a:t>
                      </a:r>
                      <a:r>
                        <a:rPr lang="fr-FR" sz="1800" b="0" dirty="0">
                          <a:effectLst/>
                        </a:rPr>
                        <a:t> AndroidManifest.xml file [http://developer.android.com/guide/topics/manifest/manifest-element.html#vcode]</a:t>
                      </a:r>
                      <a:endParaRPr lang="fr-FR" sz="1800" b="0" dirty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extLst>
                  <a:ext uri="{0D108BD9-81ED-4DB2-BD59-A6C34878D82A}">
                    <a16:rowId xmlns:a16="http://schemas.microsoft.com/office/drawing/2014/main" val="3868367599"/>
                  </a:ext>
                </a:extLst>
              </a:tr>
              <a:tr h="1042883"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</a:rPr>
                        <a:t>9</a:t>
                      </a:r>
                      <a:endParaRPr lang="en-US" sz="1800" b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</a:rPr>
                        <a:t>sharedUserId</a:t>
                      </a:r>
                      <a:endParaRPr lang="en-US" sz="1800" b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tc>
                  <a:txBody>
                    <a:bodyPr/>
                    <a:lstStyle/>
                    <a:p>
                      <a:r>
                        <a:rPr lang="en-GB" sz="1800" b="0">
                          <a:effectLst/>
                        </a:rPr>
                        <a:t>The name of Linux user ID that will be shared with other applications, It is same parameter which we define in AndroidManifest.xml [http://developer.android.com/guide/topics/manifest/manifest-element.html#uid]</a:t>
                      </a:r>
                      <a:endParaRPr lang="en-GB" sz="1800" b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extLst>
                  <a:ext uri="{0D108BD9-81ED-4DB2-BD59-A6C34878D82A}">
                    <a16:rowId xmlns:a16="http://schemas.microsoft.com/office/drawing/2014/main" val="2719530241"/>
                  </a:ext>
                </a:extLst>
              </a:tr>
              <a:tr h="210631"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</a:rPr>
                        <a:t>10</a:t>
                      </a:r>
                      <a:endParaRPr lang="en-US" sz="1800" b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tc>
                  <a:txBody>
                    <a:bodyPr/>
                    <a:lstStyle/>
                    <a:p>
                      <a:r>
                        <a:rPr lang="en-US" sz="1800" b="0">
                          <a:effectLst/>
                        </a:rPr>
                        <a:t>userId</a:t>
                      </a:r>
                      <a:endParaRPr lang="en-US" sz="1800" b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effectLst/>
                        </a:rPr>
                        <a:t>The name of a Linux user ID (</a:t>
                      </a:r>
                      <a:r>
                        <a:rPr lang="en-GB" sz="1800" b="0" dirty="0">
                          <a:solidFill>
                            <a:srgbClr val="FF0000"/>
                          </a:solidFill>
                          <a:effectLst/>
                        </a:rPr>
                        <a:t>important to find the owner of apps</a:t>
                      </a:r>
                      <a:r>
                        <a:rPr lang="en-GB" sz="1800" b="0" dirty="0">
                          <a:effectLst/>
                        </a:rPr>
                        <a:t>)</a:t>
                      </a:r>
                      <a:endParaRPr lang="en-GB" sz="1800" b="0" dirty="0">
                        <a:effectLst/>
                        <a:latin typeface="Cambira"/>
                      </a:endParaRPr>
                    </a:p>
                  </a:txBody>
                  <a:tcPr marL="25687" marR="25687" marT="12843" marB="12843" anchor="ctr"/>
                </a:tc>
                <a:extLst>
                  <a:ext uri="{0D108BD9-81ED-4DB2-BD59-A6C34878D82A}">
                    <a16:rowId xmlns:a16="http://schemas.microsoft.com/office/drawing/2014/main" val="1188124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2595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B9B01B-569C-4C50-84EF-8225F2325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GB" sz="5200" dirty="0"/>
              <a:t>Track apps on the phone</a:t>
            </a:r>
            <a:endParaRPr lang="en-US" sz="5200" dirty="0"/>
          </a:p>
        </p:txBody>
      </p:sp>
      <p:graphicFrame>
        <p:nvGraphicFramePr>
          <p:cNvPr id="21" name="Content Placeholder 4">
            <a:extLst>
              <a:ext uri="{FF2B5EF4-FFF2-40B4-BE49-F238E27FC236}">
                <a16:creationId xmlns:a16="http://schemas.microsoft.com/office/drawing/2014/main" id="{AD26E1D7-F20A-44F2-B577-5886518E2D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858672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143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A40607C6-8B35-4AAC-AF2E-A98840971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478705"/>
              </p:ext>
            </p:extLst>
          </p:nvPr>
        </p:nvGraphicFramePr>
        <p:xfrm>
          <a:off x="838198" y="3321594"/>
          <a:ext cx="938711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9985">
                  <a:extLst>
                    <a:ext uri="{9D8B030D-6E8A-4147-A177-3AD203B41FA5}">
                      <a16:colId xmlns:a16="http://schemas.microsoft.com/office/drawing/2014/main" val="2239842943"/>
                    </a:ext>
                  </a:extLst>
                </a:gridCol>
                <a:gridCol w="1704560">
                  <a:extLst>
                    <a:ext uri="{9D8B030D-6E8A-4147-A177-3AD203B41FA5}">
                      <a16:colId xmlns:a16="http://schemas.microsoft.com/office/drawing/2014/main" val="522035675"/>
                    </a:ext>
                  </a:extLst>
                </a:gridCol>
                <a:gridCol w="1901371">
                  <a:extLst>
                    <a:ext uri="{9D8B030D-6E8A-4147-A177-3AD203B41FA5}">
                      <a16:colId xmlns:a16="http://schemas.microsoft.com/office/drawing/2014/main" val="1072085496"/>
                    </a:ext>
                  </a:extLst>
                </a:gridCol>
                <a:gridCol w="4521200">
                  <a:extLst>
                    <a:ext uri="{9D8B030D-6E8A-4147-A177-3AD203B41FA5}">
                      <a16:colId xmlns:a16="http://schemas.microsoft.com/office/drawing/2014/main" val="2683826893"/>
                    </a:ext>
                  </a:extLst>
                </a:gridCol>
              </a:tblGrid>
              <a:tr h="292388">
                <a:tc>
                  <a:txBody>
                    <a:bodyPr/>
                    <a:lstStyle/>
                    <a:p>
                      <a:r>
                        <a:rPr lang="en-GB" dirty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Integer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Epoch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88579"/>
                  </a:ext>
                </a:extLst>
              </a:tr>
              <a:tr h="336712">
                <a:tc>
                  <a:txBody>
                    <a:bodyPr/>
                    <a:lstStyle/>
                    <a:p>
                      <a:r>
                        <a:rPr lang="en-GB" dirty="0"/>
                        <a:t>ft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16ff237b230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1580316734000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Wednesday, January 29, 2020 4:52:14 PM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587917"/>
                  </a:ext>
                </a:extLst>
              </a:tr>
              <a:tr h="292388">
                <a:tc>
                  <a:txBody>
                    <a:bodyPr/>
                    <a:lstStyle/>
                    <a:p>
                      <a:r>
                        <a:rPr lang="en-GB" dirty="0"/>
                        <a:t>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11e8f7d4c00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1230768000000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Thursday, January 1, 2009 12:00:00 AM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336"/>
                  </a:ext>
                </a:extLst>
              </a:tr>
              <a:tr h="292388">
                <a:tc>
                  <a:txBody>
                    <a:bodyPr/>
                    <a:lstStyle/>
                    <a:p>
                      <a:r>
                        <a:rPr lang="en-GB" dirty="0" err="1"/>
                        <a:t>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16ff237b83e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1580316735550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Wednesday, January 29, 2020 4:52:15.550 PM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09851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6D1AABA-84C8-4ED5-92DB-0C58F2670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03024"/>
            <a:ext cx="10247024" cy="1154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BB0E02-59A7-4B99-8028-820441B3368F}"/>
              </a:ext>
            </a:extLst>
          </p:cNvPr>
          <p:cNvSpPr txBox="1"/>
          <p:nvPr/>
        </p:nvSpPr>
        <p:spPr>
          <a:xfrm>
            <a:off x="838200" y="5342481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https://www.epochconverter.com/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04219A-9C35-460A-81AD-7B858EE50F5D}"/>
              </a:ext>
            </a:extLst>
          </p:cNvPr>
          <p:cNvSpPr txBox="1"/>
          <p:nvPr/>
        </p:nvSpPr>
        <p:spPr>
          <a:xfrm>
            <a:off x="838198" y="1357322"/>
            <a:ext cx="3190877" cy="375783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Exam timestamps of </a:t>
            </a:r>
            <a:r>
              <a:rPr lang="en-GB" i="1" dirty="0">
                <a:solidFill>
                  <a:srgbClr val="C00000"/>
                </a:solidFill>
              </a:rPr>
              <a:t>.gm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980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10CA6E-4BCB-4C29-A9F2-42B56B1BC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5. Exam </a:t>
            </a:r>
            <a:r>
              <a:rPr lang="en-US" dirty="0"/>
              <a:t>Basic App Usage Events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0C3AE-A335-4757-84D6-33366537E0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24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84FFEE-AE51-4D54-B639-5FDA3BA8D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AE550C-A4E7-41E2-AFF9-64AD1D2CF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was the last time that package (or application) used?</a:t>
            </a:r>
          </a:p>
          <a:p>
            <a:r>
              <a:rPr lang="en-US" dirty="0"/>
              <a:t>What are usage events generated by apps?</a:t>
            </a:r>
          </a:p>
          <a:p>
            <a:r>
              <a:rPr lang="en-US" dirty="0"/>
              <a:t>What is Android activity lifecycle?</a:t>
            </a:r>
          </a:p>
          <a:p>
            <a:r>
              <a:rPr lang="en-US" dirty="0"/>
              <a:t>How are usage events associated with Android activity lifecycle?</a:t>
            </a:r>
          </a:p>
          <a:p>
            <a:r>
              <a:rPr lang="en-US" dirty="0"/>
              <a:t>What user behaviors can be discovered from usage event logs?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6213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545A6-EE14-4B79-81E7-BD8CCC551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was the last time that package (or application) used?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C7459-0470-44F4-989E-106FA3526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207258"/>
          </a:xfrm>
        </p:spPr>
        <p:txBody>
          <a:bodyPr>
            <a:normAutofit/>
          </a:bodyPr>
          <a:lstStyle/>
          <a:p>
            <a:r>
              <a:rPr lang="en-US" dirty="0"/>
              <a:t>Exam location: </a:t>
            </a:r>
            <a:r>
              <a:rPr lang="en-US" i="1" dirty="0">
                <a:solidFill>
                  <a:srgbClr val="7030A0"/>
                </a:solidFill>
              </a:rPr>
              <a:t>data/system/</a:t>
            </a:r>
            <a:r>
              <a:rPr lang="en-GB" i="1" dirty="0">
                <a:solidFill>
                  <a:srgbClr val="C00000"/>
                </a:solidFill>
              </a:rPr>
              <a:t>package-</a:t>
            </a:r>
            <a:r>
              <a:rPr lang="en-GB" i="1" dirty="0" err="1">
                <a:solidFill>
                  <a:srgbClr val="C00000"/>
                </a:solidFill>
              </a:rPr>
              <a:t>usage.list</a:t>
            </a:r>
            <a:r>
              <a:rPr lang="en-GB" i="1" dirty="0">
                <a:solidFill>
                  <a:srgbClr val="C00000"/>
                </a:solidFill>
              </a:rPr>
              <a:t> </a:t>
            </a:r>
            <a:endParaRPr lang="en-GB" dirty="0"/>
          </a:p>
          <a:p>
            <a:r>
              <a:rPr lang="en-GB" dirty="0"/>
              <a:t>Usages include</a:t>
            </a:r>
          </a:p>
          <a:p>
            <a:pPr lvl="1"/>
            <a:r>
              <a:rPr lang="en-GB" dirty="0"/>
              <a:t>package name</a:t>
            </a:r>
          </a:p>
          <a:p>
            <a:pPr lvl="1"/>
            <a:r>
              <a:rPr lang="en-GB" dirty="0"/>
              <a:t>app last execution time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907777-A67C-45D3-B042-17BCC19EC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14" y="4107748"/>
            <a:ext cx="11126164" cy="9602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CA829C-7CA7-4F2E-8E1C-E5BCD018CCF8}"/>
              </a:ext>
            </a:extLst>
          </p:cNvPr>
          <p:cNvSpPr txBox="1"/>
          <p:nvPr/>
        </p:nvSpPr>
        <p:spPr>
          <a:xfrm>
            <a:off x="4546174" y="5287959"/>
            <a:ext cx="32566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open sans"/>
              </a:rPr>
              <a:t>Saturday, February 1, 2020 1:07:29.465 AM</a:t>
            </a:r>
          </a:p>
          <a:p>
            <a:r>
              <a:rPr lang="en-GB" sz="1200" dirty="0">
                <a:solidFill>
                  <a:srgbClr val="000000"/>
                </a:solidFill>
                <a:latin typeface="open sans"/>
              </a:rPr>
              <a:t>Saturday, February 1, 2020 2:19:40.618 AM</a:t>
            </a:r>
          </a:p>
          <a:p>
            <a:r>
              <a:rPr lang="en-GB" sz="1200" b="0" i="0" dirty="0">
                <a:solidFill>
                  <a:srgbClr val="000000"/>
                </a:solidFill>
                <a:effectLst/>
                <a:latin typeface="open sans"/>
              </a:rPr>
              <a:t>Friday, January 31, 2020 7:08:52.035 PM</a:t>
            </a:r>
          </a:p>
          <a:p>
            <a:r>
              <a:rPr lang="en-GB" sz="1200" dirty="0">
                <a:solidFill>
                  <a:srgbClr val="000000"/>
                </a:solidFill>
                <a:latin typeface="open sans"/>
              </a:rPr>
              <a:t>Saturday, February 1, 2020 2:19:40.614 AM</a:t>
            </a:r>
          </a:p>
          <a:p>
            <a:r>
              <a:rPr lang="en-GB" sz="1200" dirty="0">
                <a:solidFill>
                  <a:srgbClr val="000000"/>
                </a:solidFill>
                <a:latin typeface="open sans"/>
              </a:rPr>
              <a:t>Saturday, February 1, 2020 2:19:34.402 AM</a:t>
            </a:r>
            <a:endParaRPr lang="en-US" sz="1200" dirty="0">
              <a:solidFill>
                <a:srgbClr val="000000"/>
              </a:solidFill>
              <a:latin typeface="open san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0E250C0-0345-4F3F-A93A-DA9C1B6944E0}"/>
              </a:ext>
            </a:extLst>
          </p:cNvPr>
          <p:cNvCxnSpPr>
            <a:cxnSpLocks/>
          </p:cNvCxnSpPr>
          <p:nvPr/>
        </p:nvCxnSpPr>
        <p:spPr>
          <a:xfrm flipH="1" flipV="1">
            <a:off x="3672114" y="4775200"/>
            <a:ext cx="874060" cy="638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016524-134E-4C4A-BE40-482B249A4800}"/>
              </a:ext>
            </a:extLst>
          </p:cNvPr>
          <p:cNvCxnSpPr/>
          <p:nvPr/>
        </p:nvCxnSpPr>
        <p:spPr>
          <a:xfrm flipV="1">
            <a:off x="7554686" y="4775200"/>
            <a:ext cx="1349828" cy="1357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23B3857-AA7C-4ADA-A693-B245B0C57526}"/>
              </a:ext>
            </a:extLst>
          </p:cNvPr>
          <p:cNvSpPr txBox="1"/>
          <p:nvPr/>
        </p:nvSpPr>
        <p:spPr>
          <a:xfrm>
            <a:off x="8016761" y="5848622"/>
            <a:ext cx="236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why 8 usages? no idea!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09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03A56-B6EF-4CE5-ABC6-3775A917F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usage events?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95CD8F3B-4C69-4B18-8117-F872819405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8861547"/>
              </p:ext>
            </p:extLst>
          </p:nvPr>
        </p:nvGraphicFramePr>
        <p:xfrm>
          <a:off x="729712" y="156990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64363E7-1FC6-4DB2-9105-4912C4C92D65}"/>
              </a:ext>
            </a:extLst>
          </p:cNvPr>
          <p:cNvSpPr txBox="1"/>
          <p:nvPr/>
        </p:nvSpPr>
        <p:spPr>
          <a:xfrm>
            <a:off x="825012" y="6142623"/>
            <a:ext cx="9016014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https://developer.android.com/reference/android/app/usage/UsageEvents.Event#SCREEN_INTERACTIVE</a:t>
            </a:r>
          </a:p>
        </p:txBody>
      </p:sp>
    </p:spTree>
    <p:extLst>
      <p:ext uri="{BB962C8B-B14F-4D97-AF65-F5344CB8AC3E}">
        <p14:creationId xmlns:p14="http://schemas.microsoft.com/office/powerpoint/2010/main" val="2491873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0E05F-0DD3-478C-A879-0319E31A4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activity lifecycle.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9BD67-2B86-4334-AC74-821043D56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GB"/>
              <a:t>An activity is a single, focused thing that the user can do. </a:t>
            </a:r>
          </a:p>
          <a:p>
            <a:r>
              <a:rPr lang="en-GB"/>
              <a:t>Almost all activities interact with the user, so the Activity class takes care of creating a window.</a:t>
            </a:r>
          </a:p>
          <a:p>
            <a:r>
              <a:rPr lang="en-GB"/>
              <a:t>Activities are often presented to the user as </a:t>
            </a:r>
          </a:p>
          <a:p>
            <a:pPr lvl="1"/>
            <a:r>
              <a:rPr lang="en-GB"/>
              <a:t>full-screen windows, </a:t>
            </a:r>
          </a:p>
          <a:p>
            <a:pPr lvl="1"/>
            <a:r>
              <a:rPr lang="en-GB"/>
              <a:t>floating windows</a:t>
            </a:r>
          </a:p>
          <a:p>
            <a:pPr lvl="1"/>
            <a:r>
              <a:rPr lang="en-GB"/>
              <a:t>Multi-Window mode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AA9E5A-3831-4C26-97CB-08D830C3A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554" y="3764679"/>
            <a:ext cx="1508891" cy="2728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D1BA4-FCBA-4199-BB3B-C79ADD094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404" y="3764679"/>
            <a:ext cx="1659321" cy="272092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27BBA50-CA33-4203-9355-5DEF2DA88402}"/>
              </a:ext>
            </a:extLst>
          </p:cNvPr>
          <p:cNvCxnSpPr/>
          <p:nvPr/>
        </p:nvCxnSpPr>
        <p:spPr>
          <a:xfrm>
            <a:off x="4162425" y="3867150"/>
            <a:ext cx="2133600" cy="952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9ADBDE-BD6E-4CF4-B8B3-D240B8CAEA18}"/>
              </a:ext>
            </a:extLst>
          </p:cNvPr>
          <p:cNvCxnSpPr/>
          <p:nvPr/>
        </p:nvCxnSpPr>
        <p:spPr>
          <a:xfrm>
            <a:off x="3724275" y="4262034"/>
            <a:ext cx="1617279" cy="1387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3A42F6-1439-4618-8DD3-232D7ED10E41}"/>
              </a:ext>
            </a:extLst>
          </p:cNvPr>
          <p:cNvCxnSpPr/>
          <p:nvPr/>
        </p:nvCxnSpPr>
        <p:spPr>
          <a:xfrm>
            <a:off x="3936569" y="4819650"/>
            <a:ext cx="4269784" cy="305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1840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0E05F-0DD3-478C-A879-0319E31A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FFFFFF"/>
                </a:solidFill>
              </a:rPr>
              <a:t>Android activity lifecycle.</a:t>
            </a:r>
          </a:p>
        </p:txBody>
      </p:sp>
      <p:pic>
        <p:nvPicPr>
          <p:cNvPr id="5122" name="Picture 2" descr="State diagram for an Android Activity Lifecycle.">
            <a:extLst>
              <a:ext uri="{FF2B5EF4-FFF2-40B4-BE49-F238E27FC236}">
                <a16:creationId xmlns:a16="http://schemas.microsoft.com/office/drawing/2014/main" id="{1AF7D1EF-06C7-4AF8-914A-09F6E0926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1786" y="492573"/>
            <a:ext cx="4557616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54CCB1C-F515-470F-AC84-487B830C5D84}"/>
                  </a:ext>
                </a:extLst>
              </p14:cNvPr>
              <p14:cNvContentPartPr/>
              <p14:nvPr/>
            </p14:nvContentPartPr>
            <p14:xfrm>
              <a:off x="8590160" y="3677560"/>
              <a:ext cx="36720" cy="15228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54CCB1C-F515-470F-AC84-487B830C5D8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81160" y="3668920"/>
                <a:ext cx="5436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1CDD2CE-93DC-4FB2-982A-E615D501CCB1}"/>
                  </a:ext>
                </a:extLst>
              </p14:cNvPr>
              <p14:cNvContentPartPr/>
              <p14:nvPr/>
            </p14:nvContentPartPr>
            <p14:xfrm>
              <a:off x="8554520" y="2158360"/>
              <a:ext cx="128520" cy="1382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1CDD2CE-93DC-4FB2-982A-E615D501CC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45880" y="2149720"/>
                <a:ext cx="14616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B6895A4D-555D-4588-85C3-5A7AB88F2114}"/>
                  </a:ext>
                </a:extLst>
              </p14:cNvPr>
              <p14:cNvContentPartPr/>
              <p14:nvPr/>
            </p14:nvContentPartPr>
            <p14:xfrm>
              <a:off x="9625160" y="2631400"/>
              <a:ext cx="943560" cy="56880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B6895A4D-555D-4588-85C3-5A7AB88F211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16520" y="2622400"/>
                <a:ext cx="961200" cy="58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F89AE5B2-73EA-4371-AC67-30A4E8E16318}"/>
                  </a:ext>
                </a:extLst>
              </p14:cNvPr>
              <p14:cNvContentPartPr/>
              <p14:nvPr/>
            </p14:nvContentPartPr>
            <p14:xfrm>
              <a:off x="5945600" y="332080"/>
              <a:ext cx="5694120" cy="618660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F89AE5B2-73EA-4371-AC67-30A4E8E1631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36600" y="323440"/>
                <a:ext cx="5711760" cy="620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88" name="Group 87">
            <a:extLst>
              <a:ext uri="{FF2B5EF4-FFF2-40B4-BE49-F238E27FC236}">
                <a16:creationId xmlns:a16="http://schemas.microsoft.com/office/drawing/2014/main" id="{90634B25-BBED-45C1-9131-673DFF79329A}"/>
              </a:ext>
            </a:extLst>
          </p:cNvPr>
          <p:cNvGrpSpPr/>
          <p:nvPr/>
        </p:nvGrpSpPr>
        <p:grpSpPr>
          <a:xfrm>
            <a:off x="5018960" y="1041280"/>
            <a:ext cx="674640" cy="248040"/>
            <a:chOff x="5018960" y="1041280"/>
            <a:chExt cx="674640" cy="248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488D12E-F591-4C84-BDA5-C2BB5D3B6D4A}"/>
                    </a:ext>
                  </a:extLst>
                </p14:cNvPr>
                <p14:cNvContentPartPr/>
                <p14:nvPr/>
              </p14:nvContentPartPr>
              <p14:xfrm>
                <a:off x="5018960" y="1122280"/>
                <a:ext cx="672480" cy="5220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488D12E-F591-4C84-BDA5-C2BB5D3B6D4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009960" y="1113640"/>
                  <a:ext cx="69012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3742F63-2A49-40C1-989E-101746A5BD6B}"/>
                    </a:ext>
                  </a:extLst>
                </p14:cNvPr>
                <p14:cNvContentPartPr/>
                <p14:nvPr/>
              </p14:nvContentPartPr>
              <p14:xfrm>
                <a:off x="5597840" y="1041280"/>
                <a:ext cx="95760" cy="24804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B3742F63-2A49-40C1-989E-101746A5BD6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589200" y="1032280"/>
                  <a:ext cx="113400" cy="26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11D62B1-856F-4791-88E3-46A022C9C047}"/>
              </a:ext>
            </a:extLst>
          </p:cNvPr>
          <p:cNvGrpSpPr/>
          <p:nvPr/>
        </p:nvGrpSpPr>
        <p:grpSpPr>
          <a:xfrm>
            <a:off x="8432480" y="2072320"/>
            <a:ext cx="1945440" cy="1710360"/>
            <a:chOff x="8432480" y="2072320"/>
            <a:chExt cx="1945440" cy="1710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B2BAAE8-88AF-4B8B-9FA6-4D4D1DB48741}"/>
                    </a:ext>
                  </a:extLst>
                </p14:cNvPr>
                <p14:cNvContentPartPr/>
                <p14:nvPr/>
              </p14:nvContentPartPr>
              <p14:xfrm>
                <a:off x="8945480" y="2257000"/>
                <a:ext cx="646560" cy="145260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B2BAAE8-88AF-4B8B-9FA6-4D4D1DB4874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936840" y="2248000"/>
                  <a:ext cx="664200" cy="147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BCC6E17-3253-4FF6-A110-62E6C57723D8}"/>
                    </a:ext>
                  </a:extLst>
                </p14:cNvPr>
                <p14:cNvContentPartPr/>
                <p14:nvPr/>
              </p14:nvContentPartPr>
              <p14:xfrm>
                <a:off x="8873120" y="3565960"/>
                <a:ext cx="390960" cy="21672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BCC6E17-3253-4FF6-A110-62E6C57723D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864120" y="3556960"/>
                  <a:ext cx="40860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32A829EA-8453-4467-9851-8E950ACA2C39}"/>
                    </a:ext>
                  </a:extLst>
                </p14:cNvPr>
                <p14:cNvContentPartPr/>
                <p14:nvPr/>
              </p14:nvContentPartPr>
              <p14:xfrm>
                <a:off x="9661880" y="2870080"/>
                <a:ext cx="186120" cy="20628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32A829EA-8453-4467-9851-8E950ACA2C3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653240" y="2861080"/>
                  <a:ext cx="20376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0E1E940A-E4D3-4A05-9C80-05CEBBB0592E}"/>
                    </a:ext>
                  </a:extLst>
                </p14:cNvPr>
                <p14:cNvContentPartPr/>
                <p14:nvPr/>
              </p14:nvContentPartPr>
              <p14:xfrm>
                <a:off x="9992000" y="2951080"/>
                <a:ext cx="99360" cy="36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0E1E940A-E4D3-4A05-9C80-05CEBBB0592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983360" y="2942440"/>
                  <a:ext cx="117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C2E2C9F7-4FEE-4BB2-8209-4666227AC8A4}"/>
                    </a:ext>
                  </a:extLst>
                </p14:cNvPr>
                <p14:cNvContentPartPr/>
                <p14:nvPr/>
              </p14:nvContentPartPr>
              <p14:xfrm>
                <a:off x="10261280" y="2829400"/>
                <a:ext cx="116640" cy="26568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C2E2C9F7-4FEE-4BB2-8209-4666227AC8A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252640" y="2820400"/>
                  <a:ext cx="13428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5E8B77A-840A-47EE-B733-5228C9E9CD14}"/>
                    </a:ext>
                  </a:extLst>
                </p14:cNvPr>
                <p14:cNvContentPartPr/>
                <p14:nvPr/>
              </p14:nvContentPartPr>
              <p14:xfrm>
                <a:off x="8476040" y="3449320"/>
                <a:ext cx="170280" cy="11556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5E8B77A-840A-47EE-B733-5228C9E9CD1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467400" y="3440320"/>
                  <a:ext cx="18792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F33003E-6007-4502-8A5B-58A848EA0955}"/>
                    </a:ext>
                  </a:extLst>
                </p14:cNvPr>
                <p14:cNvContentPartPr/>
                <p14:nvPr/>
              </p14:nvContentPartPr>
              <p14:xfrm>
                <a:off x="8432480" y="3454360"/>
                <a:ext cx="242640" cy="13968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F33003E-6007-4502-8A5B-58A848EA095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423840" y="3445360"/>
                  <a:ext cx="26028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D4BD8293-A191-43EC-9AA4-C7D9C4D0F0B5}"/>
                    </a:ext>
                  </a:extLst>
                </p14:cNvPr>
                <p14:cNvContentPartPr/>
                <p14:nvPr/>
              </p14:nvContentPartPr>
              <p14:xfrm>
                <a:off x="8747480" y="2174200"/>
                <a:ext cx="228600" cy="756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D4BD8293-A191-43EC-9AA4-C7D9C4D0F0B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738840" y="2165200"/>
                  <a:ext cx="2462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F8B61B0A-E65B-42E1-A220-12B2FD6F0AAD}"/>
                    </a:ext>
                  </a:extLst>
                </p14:cNvPr>
                <p14:cNvContentPartPr/>
                <p14:nvPr/>
              </p14:nvContentPartPr>
              <p14:xfrm>
                <a:off x="8713640" y="2072320"/>
                <a:ext cx="75240" cy="16560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F8B61B0A-E65B-42E1-A220-12B2FD6F0AA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704640" y="2063320"/>
                  <a:ext cx="928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4DE11C9-C357-4D47-B35A-FE9EF2EC50D5}"/>
                    </a:ext>
                  </a:extLst>
                </p14:cNvPr>
                <p14:cNvContentPartPr/>
                <p14:nvPr/>
              </p14:nvContentPartPr>
              <p14:xfrm>
                <a:off x="9794000" y="2992120"/>
                <a:ext cx="68040" cy="2880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4DE11C9-C357-4D47-B35A-FE9EF2EC50D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785000" y="2983120"/>
                  <a:ext cx="85680" cy="4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E35C619-1E7E-4AFE-8226-AFA93B887B44}"/>
              </a:ext>
            </a:extLst>
          </p:cNvPr>
          <p:cNvGrpSpPr/>
          <p:nvPr/>
        </p:nvGrpSpPr>
        <p:grpSpPr>
          <a:xfrm>
            <a:off x="11256320" y="2402440"/>
            <a:ext cx="822960" cy="381240"/>
            <a:chOff x="11256320" y="2402440"/>
            <a:chExt cx="822960" cy="381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D80BABD-0525-478B-836E-C449FD93AEF2}"/>
                    </a:ext>
                  </a:extLst>
                </p14:cNvPr>
                <p14:cNvContentPartPr/>
                <p14:nvPr/>
              </p14:nvContentPartPr>
              <p14:xfrm>
                <a:off x="11322920" y="2529160"/>
                <a:ext cx="310320" cy="4392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D80BABD-0525-478B-836E-C449FD93AEF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1314280" y="2520520"/>
                  <a:ext cx="3279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F8FDE734-BA48-4D70-8D5D-8EB9153ACBB6}"/>
                    </a:ext>
                  </a:extLst>
                </p14:cNvPr>
                <p14:cNvContentPartPr/>
                <p14:nvPr/>
              </p14:nvContentPartPr>
              <p14:xfrm>
                <a:off x="11256320" y="2595760"/>
                <a:ext cx="392040" cy="2052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F8FDE734-BA48-4D70-8D5D-8EB9153ACBB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1247320" y="2587120"/>
                  <a:ext cx="4096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1BE15DEC-A3E5-459B-8FB1-62D842B6EBDC}"/>
                    </a:ext>
                  </a:extLst>
                </p14:cNvPr>
                <p14:cNvContentPartPr/>
                <p14:nvPr/>
              </p14:nvContentPartPr>
              <p14:xfrm>
                <a:off x="11291240" y="2402440"/>
                <a:ext cx="296640" cy="38124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1BE15DEC-A3E5-459B-8FB1-62D842B6EBD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1282600" y="2393800"/>
                  <a:ext cx="31428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0DBCFB9-4145-4846-A474-03591B55EF80}"/>
                    </a:ext>
                  </a:extLst>
                </p14:cNvPr>
                <p14:cNvContentPartPr/>
                <p14:nvPr/>
              </p14:nvContentPartPr>
              <p14:xfrm>
                <a:off x="11521280" y="2488840"/>
                <a:ext cx="558000" cy="8604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0DBCFB9-4145-4846-A474-03591B55EF8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512280" y="2480200"/>
                  <a:ext cx="57564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D1EBE269-8E84-454E-80D4-CFAA0FD815EA}"/>
                    </a:ext>
                  </a:extLst>
                </p14:cNvPr>
                <p14:cNvContentPartPr/>
                <p14:nvPr/>
              </p14:nvContentPartPr>
              <p14:xfrm>
                <a:off x="11597240" y="2575240"/>
                <a:ext cx="374760" cy="13896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D1EBE269-8E84-454E-80D4-CFAA0FD815E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1588600" y="2566600"/>
                  <a:ext cx="392400" cy="156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E9CFA097-3760-4955-9D76-35B44683855F}"/>
                  </a:ext>
                </a:extLst>
              </p14:cNvPr>
              <p14:cNvContentPartPr/>
              <p14:nvPr/>
            </p14:nvContentPartPr>
            <p14:xfrm>
              <a:off x="11450000" y="1640680"/>
              <a:ext cx="216720" cy="30276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E9CFA097-3760-4955-9D76-35B44683855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1441360" y="1631680"/>
                <a:ext cx="234360" cy="32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24150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7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C4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8EF4B8-F902-4A17-94CC-9FEE4CF9A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600">
                <a:solidFill>
                  <a:srgbClr val="FFFFFF"/>
                </a:solidFill>
              </a:rPr>
              <a:t>Screen visibility and Android activity</a:t>
            </a:r>
          </a:p>
        </p:txBody>
      </p:sp>
      <p:pic>
        <p:nvPicPr>
          <p:cNvPr id="4101" name="Picture 5" descr="Timeline&#10;&#10;Description automatically generated">
            <a:extLst>
              <a:ext uri="{FF2B5EF4-FFF2-40B4-BE49-F238E27FC236}">
                <a16:creationId xmlns:a16="http://schemas.microsoft.com/office/drawing/2014/main" id="{FD094947-B6B2-41B3-A062-D6BA1AF67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4925" y="481753"/>
            <a:ext cx="7796995" cy="578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rrow: Curved Right 21">
            <a:extLst>
              <a:ext uri="{FF2B5EF4-FFF2-40B4-BE49-F238E27FC236}">
                <a16:creationId xmlns:a16="http://schemas.microsoft.com/office/drawing/2014/main" id="{DA369CDC-B3CA-443D-9C46-B15D018EA725}"/>
              </a:ext>
            </a:extLst>
          </p:cNvPr>
          <p:cNvSpPr/>
          <p:nvPr/>
        </p:nvSpPr>
        <p:spPr>
          <a:xfrm>
            <a:off x="9347038" y="4074118"/>
            <a:ext cx="323850" cy="805912"/>
          </a:xfrm>
          <a:prstGeom prst="curvedRightArrow">
            <a:avLst/>
          </a:prstGeom>
          <a:solidFill>
            <a:srgbClr val="FF9A00"/>
          </a:solidFill>
          <a:ln>
            <a:solidFill>
              <a:srgbClr val="FF9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Arrow: Curved Left 23">
            <a:extLst>
              <a:ext uri="{FF2B5EF4-FFF2-40B4-BE49-F238E27FC236}">
                <a16:creationId xmlns:a16="http://schemas.microsoft.com/office/drawing/2014/main" id="{9D2427F5-9BAC-440C-B705-490AC032403D}"/>
              </a:ext>
            </a:extLst>
          </p:cNvPr>
          <p:cNvSpPr/>
          <p:nvPr/>
        </p:nvSpPr>
        <p:spPr>
          <a:xfrm rot="10628238">
            <a:off x="10125834" y="3987068"/>
            <a:ext cx="340963" cy="805912"/>
          </a:xfrm>
          <a:prstGeom prst="curvedLeftArrow">
            <a:avLst/>
          </a:prstGeom>
          <a:solidFill>
            <a:srgbClr val="D81E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1B9880-C40A-4898-8ECC-A016A8BE50E0}"/>
              </a:ext>
            </a:extLst>
          </p:cNvPr>
          <p:cNvSpPr txBox="1"/>
          <p:nvPr/>
        </p:nvSpPr>
        <p:spPr>
          <a:xfrm>
            <a:off x="7587383" y="4417273"/>
            <a:ext cx="1685974" cy="307777"/>
          </a:xfrm>
          <a:prstGeom prst="rect">
            <a:avLst/>
          </a:prstGeom>
          <a:solidFill>
            <a:srgbClr val="FF9A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move to background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66BF82-91DC-4690-B8AF-BD0E634D9B4D}"/>
              </a:ext>
            </a:extLst>
          </p:cNvPr>
          <p:cNvSpPr txBox="1"/>
          <p:nvPr/>
        </p:nvSpPr>
        <p:spPr>
          <a:xfrm>
            <a:off x="10417014" y="4236135"/>
            <a:ext cx="1642950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move to foreground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565228-A04F-47E8-B548-7DF37C07D65F}"/>
              </a:ext>
            </a:extLst>
          </p:cNvPr>
          <p:cNvSpPr txBox="1"/>
          <p:nvPr/>
        </p:nvSpPr>
        <p:spPr>
          <a:xfrm>
            <a:off x="4086557" y="4880030"/>
            <a:ext cx="1368773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Activity stopped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249C36-4926-4CD3-B2B2-536C7EF740E0}"/>
              </a:ext>
            </a:extLst>
          </p:cNvPr>
          <p:cNvCxnSpPr>
            <a:stCxn id="34" idx="3"/>
          </p:cNvCxnSpPr>
          <p:nvPr/>
        </p:nvCxnSpPr>
        <p:spPr>
          <a:xfrm>
            <a:off x="5455330" y="5033919"/>
            <a:ext cx="2076846" cy="289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5178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CBBF31-36C7-4380-BA31-5D07314DC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699" y="2164340"/>
            <a:ext cx="4961050" cy="3490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D6C52C-9135-4963-BF46-E5198BE5F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159" y="1807886"/>
            <a:ext cx="4884843" cy="48086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B8A783-FD73-41C7-B250-CBD94526D5D1}"/>
              </a:ext>
            </a:extLst>
          </p:cNvPr>
          <p:cNvSpPr txBox="1"/>
          <p:nvPr/>
        </p:nvSpPr>
        <p:spPr>
          <a:xfrm>
            <a:off x="986699" y="1795008"/>
            <a:ext cx="3272627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Show </a:t>
            </a:r>
            <a:r>
              <a:rPr lang="en-GB" i="1" dirty="0" err="1">
                <a:solidFill>
                  <a:srgbClr val="C00000"/>
                </a:solidFill>
              </a:rPr>
              <a:t>usagestats</a:t>
            </a:r>
            <a:r>
              <a:rPr lang="en-GB" dirty="0"/>
              <a:t> folder structure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09F9AC-4788-40DF-98B0-F14E92275C5E}"/>
              </a:ext>
            </a:extLst>
          </p:cNvPr>
          <p:cNvSpPr txBox="1"/>
          <p:nvPr/>
        </p:nvSpPr>
        <p:spPr>
          <a:xfrm>
            <a:off x="8746672" y="2681902"/>
            <a:ext cx="2564329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en-GB" sz="1100" dirty="0">
              <a:solidFill>
                <a:srgbClr val="000000"/>
              </a:solidFill>
              <a:latin typeface="open sans"/>
            </a:endParaRPr>
          </a:p>
          <a:p>
            <a:endParaRPr lang="en-GB" sz="1100" dirty="0">
              <a:solidFill>
                <a:srgbClr val="000000"/>
              </a:solidFill>
              <a:latin typeface="open sans"/>
            </a:endParaRPr>
          </a:p>
          <a:p>
            <a:endParaRPr lang="en-GB" sz="1100" dirty="0">
              <a:solidFill>
                <a:srgbClr val="000000"/>
              </a:solidFill>
              <a:latin typeface="open sans"/>
            </a:endParaRPr>
          </a:p>
          <a:p>
            <a:endParaRPr lang="en-GB" sz="1100" b="0" i="0" dirty="0">
              <a:solidFill>
                <a:srgbClr val="000000"/>
              </a:solidFill>
              <a:effectLst/>
              <a:latin typeface="open sans"/>
            </a:endParaRPr>
          </a:p>
          <a:p>
            <a:endParaRPr lang="en-GB" sz="1100" dirty="0">
              <a:solidFill>
                <a:srgbClr val="000000"/>
              </a:solidFill>
              <a:latin typeface="open sans"/>
            </a:endParaRPr>
          </a:p>
          <a:p>
            <a:endParaRPr lang="en-GB" sz="1100" b="0" i="0" dirty="0">
              <a:solidFill>
                <a:srgbClr val="000000"/>
              </a:solidFill>
              <a:effectLst/>
              <a:latin typeface="open sans"/>
            </a:endParaRPr>
          </a:p>
          <a:p>
            <a:endParaRPr lang="en-GB" sz="1100" dirty="0">
              <a:solidFill>
                <a:srgbClr val="000000"/>
              </a:solidFill>
              <a:latin typeface="open sans"/>
            </a:endParaRPr>
          </a:p>
          <a:p>
            <a:endParaRPr lang="en-GB" sz="1100" b="0" i="0" dirty="0">
              <a:solidFill>
                <a:srgbClr val="000000"/>
              </a:solidFill>
              <a:effectLst/>
              <a:latin typeface="open sans"/>
            </a:endParaRPr>
          </a:p>
          <a:p>
            <a:endParaRPr lang="en-GB" sz="1100" dirty="0">
              <a:solidFill>
                <a:srgbClr val="000000"/>
              </a:solidFill>
              <a:latin typeface="open sans"/>
            </a:endParaRPr>
          </a:p>
          <a:p>
            <a:endParaRPr lang="en-GB" sz="1100" b="0" i="0" dirty="0">
              <a:solidFill>
                <a:srgbClr val="000000"/>
              </a:solidFill>
              <a:effectLst/>
              <a:latin typeface="open sans"/>
            </a:endParaRPr>
          </a:p>
          <a:p>
            <a:endParaRPr lang="en-GB" sz="1100" dirty="0">
              <a:solidFill>
                <a:srgbClr val="000000"/>
              </a:solidFill>
              <a:latin typeface="open sans"/>
            </a:endParaRPr>
          </a:p>
          <a:p>
            <a:r>
              <a:rPr lang="en-GB" sz="1100" b="0" i="0" dirty="0">
                <a:solidFill>
                  <a:srgbClr val="000000"/>
                </a:solidFill>
                <a:effectLst/>
                <a:latin typeface="open sans"/>
              </a:rPr>
              <a:t>Fri 14 Feb 2020 04:00:01 PM UTC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B9DD2C-5694-49E6-A903-6E64847FB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671" y="2768907"/>
            <a:ext cx="2564329" cy="3316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A8D27A-534E-4A66-A642-79D5152FB267}"/>
              </a:ext>
            </a:extLst>
          </p:cNvPr>
          <p:cNvSpPr txBox="1"/>
          <p:nvPr/>
        </p:nvSpPr>
        <p:spPr>
          <a:xfrm>
            <a:off x="3533614" y="3309306"/>
            <a:ext cx="2200759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dirty="0"/>
              <a:t>interval Type: system collects and aggregates the data over 4 different intervals</a:t>
            </a:r>
            <a:endParaRPr lang="en-US" sz="16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41EC62F-B604-4A2F-9C15-E9D79BD1A711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2433234" y="3394119"/>
            <a:ext cx="1100380" cy="4537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262A90-317E-4BA4-BBF5-B11156D7ED1C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2505014" y="3629671"/>
            <a:ext cx="1028600" cy="2182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B76DF8-E212-46FB-8B39-84D43F74B7D5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433234" y="3847915"/>
            <a:ext cx="1100380" cy="2024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E0705C-5F2E-45CA-A9DC-5CA3FDC47D7B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505014" y="3847915"/>
            <a:ext cx="1028600" cy="4048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EBDA61F-30F8-400B-A3A5-8C9C538A698B}"/>
              </a:ext>
            </a:extLst>
          </p:cNvPr>
          <p:cNvSpPr txBox="1"/>
          <p:nvPr/>
        </p:nvSpPr>
        <p:spPr>
          <a:xfrm>
            <a:off x="986699" y="5661400"/>
            <a:ext cx="496105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dirty="0"/>
              <a:t>Only can retrieve app usage data for up to</a:t>
            </a:r>
            <a:r>
              <a:rPr lang="en-GB" sz="1600" dirty="0">
                <a:solidFill>
                  <a:srgbClr val="C00000"/>
                </a:solidFill>
              </a:rPr>
              <a:t> 7 </a:t>
            </a:r>
            <a:r>
              <a:rPr lang="en-GB" sz="1600" dirty="0"/>
              <a:t>days for interval daily, up to </a:t>
            </a:r>
            <a:r>
              <a:rPr lang="en-GB" sz="1600" dirty="0">
                <a:solidFill>
                  <a:srgbClr val="C00000"/>
                </a:solidFill>
              </a:rPr>
              <a:t>4 </a:t>
            </a:r>
            <a:r>
              <a:rPr lang="en-GB" sz="1600" dirty="0"/>
              <a:t>weeks for interval weekly, up to </a:t>
            </a:r>
            <a:r>
              <a:rPr lang="en-GB" sz="1600" dirty="0">
                <a:solidFill>
                  <a:srgbClr val="C00000"/>
                </a:solidFill>
              </a:rPr>
              <a:t>6</a:t>
            </a:r>
            <a:r>
              <a:rPr lang="en-GB" sz="1600" dirty="0"/>
              <a:t> months for monthly and finally up to </a:t>
            </a:r>
            <a:r>
              <a:rPr lang="en-GB" sz="1600" dirty="0">
                <a:solidFill>
                  <a:srgbClr val="C00000"/>
                </a:solidFill>
              </a:rPr>
              <a:t>2</a:t>
            </a:r>
            <a:r>
              <a:rPr lang="en-GB" sz="1600" dirty="0"/>
              <a:t> years for yearly.</a:t>
            </a:r>
            <a:endParaRPr lang="en-US" sz="1600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BE362557-F9A6-4881-829F-54B7FDC76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activity events saved?</a:t>
            </a:r>
          </a:p>
        </p:txBody>
      </p:sp>
    </p:spTree>
    <p:extLst>
      <p:ext uri="{BB962C8B-B14F-4D97-AF65-F5344CB8AC3E}">
        <p14:creationId xmlns:p14="http://schemas.microsoft.com/office/powerpoint/2010/main" val="31030082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55659C-00DA-4AC7-8D05-40B524B9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read event log files?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BC3E0B-E065-49DA-8E46-E784BA68C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Event log files are saved in </a:t>
            </a:r>
            <a:r>
              <a:rPr lang="en-US" i="1" dirty="0">
                <a:solidFill>
                  <a:srgbClr val="C00000"/>
                </a:solidFill>
              </a:rPr>
              <a:t>Protocol Buffers </a:t>
            </a:r>
            <a:r>
              <a:rPr lang="en-US" dirty="0"/>
              <a:t>format</a:t>
            </a:r>
          </a:p>
          <a:p>
            <a:r>
              <a:rPr lang="en-GB" dirty="0"/>
              <a:t>Protocol buffers are for serializing structured data </a:t>
            </a:r>
          </a:p>
          <a:p>
            <a:pPr lvl="1"/>
            <a:r>
              <a:rPr lang="en-GB" dirty="0"/>
              <a:t>Google's language-neutral, platform-neutral, extensible mechanism</a:t>
            </a:r>
          </a:p>
          <a:p>
            <a:pPr lvl="1"/>
            <a:r>
              <a:rPr lang="en-GB" dirty="0"/>
              <a:t>like XML, but smaller, faster, and simpler. </a:t>
            </a:r>
          </a:p>
          <a:p>
            <a:r>
              <a:rPr lang="en-GB" dirty="0"/>
              <a:t>Read and write </a:t>
            </a:r>
            <a:r>
              <a:rPr lang="en-US" i="1" dirty="0">
                <a:solidFill>
                  <a:srgbClr val="C00000"/>
                </a:solidFill>
              </a:rPr>
              <a:t>Protocol Buffers</a:t>
            </a:r>
            <a:endParaRPr lang="en-GB" dirty="0"/>
          </a:p>
          <a:p>
            <a:pPr lvl="1"/>
            <a:r>
              <a:rPr lang="en-GB" dirty="0"/>
              <a:t>structured data once</a:t>
            </a:r>
          </a:p>
          <a:p>
            <a:pPr lvl="1"/>
            <a:r>
              <a:rPr lang="en-GB" dirty="0"/>
              <a:t>write and read your structured data using a variety of languages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502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96D692-7C96-4038-9BAB-7A60A7E6F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1: Track App Installer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A33130-F757-47F3-8BD5-36083F62A9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997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D3B46-9F63-4499-8A98-92F92BCB8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Protocol Buffers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D64E2B-B541-4A32-B9CC-6D4F4F0FE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83" y="1690688"/>
            <a:ext cx="4978222" cy="148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0ED66F9-A94A-44B5-9E1E-DC31335E5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102" y="3682412"/>
            <a:ext cx="6307948" cy="2637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0BD081-4740-4EEF-B7D5-34E51B096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922" y="1690688"/>
            <a:ext cx="4922668" cy="148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24468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3B2B3-BB21-4B08-81CE-DE4C783D2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Prepare tool and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D8820-C6DC-4288-9015-27D4C4CB5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25193"/>
            <a:ext cx="8070279" cy="17756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3A424D-1B3D-48A2-9E1A-3E178CF34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430141"/>
            <a:ext cx="8390347" cy="8535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1EF88A-74EC-411A-9462-CD9C2CB43DD6}"/>
              </a:ext>
            </a:extLst>
          </p:cNvPr>
          <p:cNvSpPr txBox="1"/>
          <p:nvPr/>
        </p:nvSpPr>
        <p:spPr>
          <a:xfrm>
            <a:off x="838200" y="1655861"/>
            <a:ext cx="3448573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Download </a:t>
            </a:r>
            <a:r>
              <a:rPr lang="en-GB" i="1" dirty="0" err="1">
                <a:solidFill>
                  <a:srgbClr val="C00000"/>
                </a:solidFill>
              </a:rPr>
              <a:t>usagestates</a:t>
            </a:r>
            <a:r>
              <a:rPr lang="en-GB" dirty="0"/>
              <a:t> parsing tool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50585A-0377-4337-BF49-07A5F4ED10AF}"/>
              </a:ext>
            </a:extLst>
          </p:cNvPr>
          <p:cNvSpPr txBox="1"/>
          <p:nvPr/>
        </p:nvSpPr>
        <p:spPr>
          <a:xfrm>
            <a:off x="838199" y="4060809"/>
            <a:ext cx="6668749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Copy the whole </a:t>
            </a:r>
            <a:r>
              <a:rPr lang="en-GB" i="1" dirty="0" err="1">
                <a:solidFill>
                  <a:srgbClr val="C00000"/>
                </a:solidFill>
              </a:rPr>
              <a:t>usagestats</a:t>
            </a:r>
            <a:r>
              <a:rPr lang="en-GB" dirty="0"/>
              <a:t> folder to the tool folder (required by tool)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CD98DF-CE67-4A17-80BB-3AA927695EDC}"/>
              </a:ext>
            </a:extLst>
          </p:cNvPr>
          <p:cNvSpPr txBox="1"/>
          <p:nvPr/>
        </p:nvSpPr>
        <p:spPr>
          <a:xfrm>
            <a:off x="838199" y="5283655"/>
            <a:ext cx="3697515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a-DK" sz="1400" dirty="0"/>
              <a:t> cp </a:t>
            </a:r>
            <a:r>
              <a:rPr lang="da-DK" sz="1400" i="1" dirty="0">
                <a:solidFill>
                  <a:srgbClr val="C00000"/>
                </a:solidFill>
              </a:rPr>
              <a:t>-avr  </a:t>
            </a:r>
            <a:r>
              <a:rPr lang="da-DK" sz="1400" dirty="0"/>
              <a:t>&lt;source_folder&gt; &lt;destination_folder&gt;</a:t>
            </a:r>
          </a:p>
          <a:p>
            <a:r>
              <a:rPr lang="da-DK" sz="1400" i="1" dirty="0">
                <a:solidFill>
                  <a:srgbClr val="C00000"/>
                </a:solidFill>
              </a:rPr>
              <a:t>-a</a:t>
            </a:r>
            <a:r>
              <a:rPr lang="da-DK" sz="1400" dirty="0"/>
              <a:t>: preserve all</a:t>
            </a:r>
          </a:p>
          <a:p>
            <a:r>
              <a:rPr lang="da-DK" sz="1400" i="1" dirty="0">
                <a:solidFill>
                  <a:srgbClr val="C00000"/>
                </a:solidFill>
              </a:rPr>
              <a:t>-r</a:t>
            </a:r>
            <a:r>
              <a:rPr lang="da-DK" sz="1400" dirty="0"/>
              <a:t>: copy directories recursively</a:t>
            </a:r>
          </a:p>
          <a:p>
            <a:r>
              <a:rPr lang="da-DK" sz="1400" i="1" dirty="0">
                <a:solidFill>
                  <a:srgbClr val="C00000"/>
                </a:solidFill>
              </a:rPr>
              <a:t>-v</a:t>
            </a:r>
            <a:r>
              <a:rPr lang="da-DK" sz="1400" dirty="0"/>
              <a:t>: </a:t>
            </a:r>
            <a:r>
              <a:rPr lang="en-GB" sz="1400" dirty="0"/>
              <a:t>explain what is being done</a:t>
            </a:r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648465-5827-4F73-A364-07E02617C296}"/>
              </a:ext>
            </a:extLst>
          </p:cNvPr>
          <p:cNvSpPr txBox="1"/>
          <p:nvPr/>
        </p:nvSpPr>
        <p:spPr>
          <a:xfrm>
            <a:off x="8908479" y="2025193"/>
            <a:ext cx="2209632" cy="1169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dirty="0"/>
              <a:t>works with both old android (before 10) XML based </a:t>
            </a:r>
            <a:r>
              <a:rPr lang="en-GB" sz="1400" i="1" dirty="0" err="1">
                <a:solidFill>
                  <a:srgbClr val="C00000"/>
                </a:solidFill>
              </a:rPr>
              <a:t>usagestats</a:t>
            </a:r>
            <a:r>
              <a:rPr lang="en-GB" sz="1400" dirty="0"/>
              <a:t> as well as the newer (10+) Protocol buffer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63499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D431C-3185-44A7-89CE-BB818998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Parse the </a:t>
            </a:r>
            <a:r>
              <a:rPr lang="en-US" i="1" dirty="0" err="1">
                <a:solidFill>
                  <a:srgbClr val="C00000"/>
                </a:solidFill>
              </a:rPr>
              <a:t>usagestats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dirty="0"/>
              <a:t>folder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55FC6-78CA-4F28-8CAB-4F0682226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25193"/>
            <a:ext cx="9602032" cy="2499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753B66-878C-403D-8250-5D0A518A0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202139"/>
            <a:ext cx="5951736" cy="6706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C96102-D954-4DD4-A14F-5A296930E014}"/>
              </a:ext>
            </a:extLst>
          </p:cNvPr>
          <p:cNvSpPr txBox="1"/>
          <p:nvPr/>
        </p:nvSpPr>
        <p:spPr>
          <a:xfrm>
            <a:off x="838200" y="1655861"/>
            <a:ext cx="866776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parsing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8171A6-D9C5-4208-9ACC-5433977DCE38}"/>
              </a:ext>
            </a:extLst>
          </p:cNvPr>
          <p:cNvSpPr txBox="1"/>
          <p:nvPr/>
        </p:nvSpPr>
        <p:spPr>
          <a:xfrm>
            <a:off x="838200" y="4859275"/>
            <a:ext cx="3448573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Download </a:t>
            </a:r>
            <a:r>
              <a:rPr lang="en-GB" i="1" dirty="0" err="1">
                <a:solidFill>
                  <a:srgbClr val="C00000"/>
                </a:solidFill>
              </a:rPr>
              <a:t>usagestates</a:t>
            </a:r>
            <a:r>
              <a:rPr lang="en-GB" dirty="0"/>
              <a:t> parsing tool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19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B55EF-824B-43A4-BF6E-8070F09FC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Show usage table column names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1D43BE-0606-4565-8100-42B5809BB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90950"/>
            <a:ext cx="4587638" cy="44657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511DF6-BEA1-4A53-8B0A-74EBBCBDBFAB}"/>
              </a:ext>
            </a:extLst>
          </p:cNvPr>
          <p:cNvSpPr txBox="1"/>
          <p:nvPr/>
        </p:nvSpPr>
        <p:spPr>
          <a:xfrm>
            <a:off x="6154057" y="6541407"/>
            <a:ext cx="50418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https://abrignoni.blogspot.com/2019/02/android-usagestats-xml-parser.html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505E78-6396-48D3-86C6-6B06A88A4703}"/>
              </a:ext>
            </a:extLst>
          </p:cNvPr>
          <p:cNvSpPr txBox="1"/>
          <p:nvPr/>
        </p:nvSpPr>
        <p:spPr>
          <a:xfrm>
            <a:off x="5560784" y="1737046"/>
            <a:ext cx="4483101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 err="1">
                <a:solidFill>
                  <a:srgbClr val="C00000"/>
                </a:solidFill>
              </a:rPr>
              <a:t>Usage_type</a:t>
            </a:r>
            <a:r>
              <a:rPr lang="en-GB" sz="1600" dirty="0"/>
              <a:t>: Can be event-log, configuration, and packages.</a:t>
            </a:r>
          </a:p>
          <a:p>
            <a:r>
              <a:rPr lang="en-GB" sz="1600" i="1" dirty="0" err="1">
                <a:solidFill>
                  <a:srgbClr val="C00000"/>
                </a:solidFill>
              </a:rPr>
              <a:t>Lastime</a:t>
            </a:r>
            <a:r>
              <a:rPr lang="en-GB" sz="1600" dirty="0"/>
              <a:t>: last active or a configuration took place. </a:t>
            </a:r>
          </a:p>
          <a:p>
            <a:r>
              <a:rPr lang="en-GB" sz="1600" i="1" dirty="0" err="1">
                <a:solidFill>
                  <a:srgbClr val="C00000"/>
                </a:solidFill>
              </a:rPr>
              <a:t>Time_active</a:t>
            </a:r>
            <a:r>
              <a:rPr lang="en-GB" sz="1600" dirty="0"/>
              <a:t>: Certain events keep track of their length in milliseconds.</a:t>
            </a:r>
          </a:p>
          <a:p>
            <a:r>
              <a:rPr lang="en-GB" sz="1600" dirty="0">
                <a:hlinkClick r:id="rId4"/>
              </a:rPr>
              <a:t>Types</a:t>
            </a:r>
            <a:r>
              <a:rPr lang="en-GB" sz="1600" dirty="0"/>
              <a:t>: Activity types as integer values. These represent activity like move to background or move to foreground. </a:t>
            </a:r>
          </a:p>
          <a:p>
            <a:r>
              <a:rPr lang="en-GB" sz="1600" i="1" dirty="0" err="1">
                <a:solidFill>
                  <a:srgbClr val="C00000"/>
                </a:solidFill>
              </a:rPr>
              <a:t>Classs</a:t>
            </a:r>
            <a:r>
              <a:rPr lang="en-GB" sz="1600" dirty="0"/>
              <a:t>: Application name and corresponding modules in use.</a:t>
            </a:r>
          </a:p>
          <a:p>
            <a:r>
              <a:rPr lang="en-GB" sz="1600" i="1" dirty="0">
                <a:solidFill>
                  <a:srgbClr val="C00000"/>
                </a:solidFill>
              </a:rPr>
              <a:t>Source</a:t>
            </a:r>
            <a:r>
              <a:rPr lang="en-GB" sz="1600" dirty="0"/>
              <a:t>: daily, weekly, monthly, and yearly.</a:t>
            </a:r>
          </a:p>
          <a:p>
            <a:r>
              <a:rPr lang="en-GB" sz="1600" i="1" dirty="0" err="1">
                <a:solidFill>
                  <a:srgbClr val="C00000"/>
                </a:solidFill>
              </a:rPr>
              <a:t>Fullatt</a:t>
            </a:r>
            <a:r>
              <a:rPr lang="en-GB" sz="1600" dirty="0"/>
              <a:t>: Contains the full attributes for the XML event /all the data for the event in JSON format. With the data in this field the analyst can easily select any </a:t>
            </a:r>
            <a:r>
              <a:rPr lang="en-GB" sz="1600" dirty="0" err="1"/>
              <a:t>key:value</a:t>
            </a:r>
            <a:r>
              <a:rPr lang="en-GB" sz="1600" dirty="0"/>
              <a:t> pair and make it its own column in a SQL query by the use of </a:t>
            </a:r>
            <a:r>
              <a:rPr lang="en-GB" sz="1600" dirty="0" err="1"/>
              <a:t>JSON_Extract</a:t>
            </a:r>
            <a:r>
              <a:rPr lang="en-GB" sz="1600" dirty="0"/>
              <a:t>. see example</a:t>
            </a:r>
          </a:p>
          <a:p>
            <a:r>
              <a:rPr lang="en-GB" sz="1100" dirty="0"/>
              <a:t>https://abrignoni.blogspot.com/2018/09/finding-slack-messages-in-android-and.html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AD2A81-7EB9-4E86-9DB4-1A9C45A1DBE9}"/>
              </a:ext>
            </a:extLst>
          </p:cNvPr>
          <p:cNvSpPr txBox="1"/>
          <p:nvPr/>
        </p:nvSpPr>
        <p:spPr>
          <a:xfrm>
            <a:off x="10043885" y="1446181"/>
            <a:ext cx="2032000" cy="51706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100" i="1" dirty="0" err="1">
                <a:solidFill>
                  <a:srgbClr val="C00000"/>
                </a:solidFill>
              </a:rPr>
              <a:t>Fullatt</a:t>
            </a:r>
            <a:r>
              <a:rPr lang="en-GB" sz="1100" i="1" dirty="0">
                <a:solidFill>
                  <a:srgbClr val="C00000"/>
                </a:solidFill>
              </a:rPr>
              <a:t> </a:t>
            </a:r>
            <a:r>
              <a:rPr lang="en-US" sz="1100" i="1" dirty="0">
                <a:solidFill>
                  <a:srgbClr val="C00000"/>
                </a:solidFill>
              </a:rPr>
              <a:t>example</a:t>
            </a:r>
            <a:endParaRPr lang="en-GB" sz="1100" i="1" dirty="0">
              <a:solidFill>
                <a:srgbClr val="C00000"/>
              </a:solidFill>
            </a:endParaRPr>
          </a:p>
          <a:p>
            <a:r>
              <a:rPr lang="en-US" sz="1100" dirty="0" err="1"/>
              <a:t>font_scale</a:t>
            </a:r>
            <a:r>
              <a:rPr lang="en-US" sz="1100" dirty="0"/>
              <a:t>: 1.0</a:t>
            </a:r>
          </a:p>
          <a:p>
            <a:r>
              <a:rPr lang="en-US" sz="1100" dirty="0"/>
              <a:t>mcc: 310</a:t>
            </a:r>
          </a:p>
          <a:p>
            <a:r>
              <a:rPr lang="en-US" sz="1100" dirty="0" err="1"/>
              <a:t>mnc</a:t>
            </a:r>
            <a:r>
              <a:rPr lang="en-US" sz="1100" dirty="0"/>
              <a:t>: 120</a:t>
            </a:r>
          </a:p>
          <a:p>
            <a:r>
              <a:rPr lang="en-US" sz="1100" dirty="0" err="1"/>
              <a:t>screen_layout</a:t>
            </a:r>
            <a:r>
              <a:rPr lang="en-US" sz="1100" dirty="0"/>
              <a:t>: 268435810</a:t>
            </a:r>
          </a:p>
          <a:p>
            <a:r>
              <a:rPr lang="en-US" sz="1100" dirty="0" err="1"/>
              <a:t>color_mode</a:t>
            </a:r>
            <a:r>
              <a:rPr lang="en-US" sz="1100" dirty="0"/>
              <a:t>: 10</a:t>
            </a:r>
          </a:p>
          <a:p>
            <a:r>
              <a:rPr lang="en-US" sz="1100" dirty="0"/>
              <a:t>touchscreen: 3</a:t>
            </a:r>
          </a:p>
          <a:p>
            <a:r>
              <a:rPr lang="en-US" sz="1100" dirty="0"/>
              <a:t>keyboard: 1</a:t>
            </a:r>
          </a:p>
          <a:p>
            <a:r>
              <a:rPr lang="en-US" sz="1100" dirty="0" err="1"/>
              <a:t>keyboard_hidden</a:t>
            </a:r>
            <a:r>
              <a:rPr lang="en-US" sz="1100" dirty="0"/>
              <a:t>: 1</a:t>
            </a:r>
          </a:p>
          <a:p>
            <a:r>
              <a:rPr lang="en-US" sz="1100" dirty="0" err="1"/>
              <a:t>hard_keyboard_hidden</a:t>
            </a:r>
            <a:r>
              <a:rPr lang="en-US" sz="1100" dirty="0"/>
              <a:t>: 2</a:t>
            </a:r>
          </a:p>
          <a:p>
            <a:r>
              <a:rPr lang="en-US" sz="1100" dirty="0"/>
              <a:t>navigation: 1</a:t>
            </a:r>
          </a:p>
          <a:p>
            <a:r>
              <a:rPr lang="en-US" sz="1100" dirty="0" err="1"/>
              <a:t>navigation_hidden</a:t>
            </a:r>
            <a:r>
              <a:rPr lang="en-US" sz="1100" dirty="0"/>
              <a:t>: 2</a:t>
            </a:r>
          </a:p>
          <a:p>
            <a:r>
              <a:rPr lang="en-US" sz="1100" dirty="0"/>
              <a:t>orientation: 1</a:t>
            </a:r>
          </a:p>
          <a:p>
            <a:r>
              <a:rPr lang="en-US" sz="1100" dirty="0" err="1"/>
              <a:t>ui_mode</a:t>
            </a:r>
            <a:r>
              <a:rPr lang="en-US" sz="1100" dirty="0"/>
              <a:t>: 19</a:t>
            </a:r>
          </a:p>
          <a:p>
            <a:r>
              <a:rPr lang="en-US" sz="1100" dirty="0" err="1"/>
              <a:t>screen_width_dp</a:t>
            </a:r>
            <a:r>
              <a:rPr lang="en-US" sz="1100" dirty="0"/>
              <a:t>: 392</a:t>
            </a:r>
          </a:p>
          <a:p>
            <a:r>
              <a:rPr lang="en-US" sz="1100" dirty="0" err="1"/>
              <a:t>screen_height_dp</a:t>
            </a:r>
            <a:r>
              <a:rPr lang="en-US" sz="1100" dirty="0"/>
              <a:t>: 713</a:t>
            </a:r>
          </a:p>
          <a:p>
            <a:r>
              <a:rPr lang="en-US" sz="1100" dirty="0" err="1"/>
              <a:t>smallest_screen_width_dp</a:t>
            </a:r>
            <a:r>
              <a:rPr lang="en-US" sz="1100" dirty="0"/>
              <a:t>: 392</a:t>
            </a:r>
          </a:p>
          <a:p>
            <a:r>
              <a:rPr lang="en-US" sz="1100" dirty="0" err="1"/>
              <a:t>density_dpi</a:t>
            </a:r>
            <a:r>
              <a:rPr lang="en-US" sz="1100" dirty="0"/>
              <a:t>: 440</a:t>
            </a:r>
          </a:p>
          <a:p>
            <a:r>
              <a:rPr lang="en-US" sz="1100" dirty="0" err="1"/>
              <a:t>window_configuration</a:t>
            </a:r>
            <a:r>
              <a:rPr lang="en-US" sz="1100" dirty="0"/>
              <a:t> {</a:t>
            </a:r>
          </a:p>
          <a:p>
            <a:r>
              <a:rPr lang="en-US" sz="1100" dirty="0"/>
              <a:t>  </a:t>
            </a:r>
            <a:r>
              <a:rPr lang="en-US" sz="1100" dirty="0" err="1"/>
              <a:t>app_bounds</a:t>
            </a:r>
            <a:r>
              <a:rPr lang="en-US" sz="1100" dirty="0"/>
              <a:t> {</a:t>
            </a:r>
          </a:p>
          <a:p>
            <a:r>
              <a:rPr lang="en-US" sz="1100" dirty="0"/>
              <a:t>    right: 1080</a:t>
            </a:r>
          </a:p>
          <a:p>
            <a:r>
              <a:rPr lang="en-US" sz="1100" dirty="0"/>
              <a:t>    bottom: 2028</a:t>
            </a:r>
          </a:p>
          <a:p>
            <a:r>
              <a:rPr lang="en-US" sz="1100" dirty="0"/>
              <a:t>  }</a:t>
            </a:r>
          </a:p>
          <a:p>
            <a:r>
              <a:rPr lang="en-US" sz="1100" dirty="0"/>
              <a:t>  </a:t>
            </a:r>
            <a:r>
              <a:rPr lang="en-US" sz="1100" dirty="0" err="1"/>
              <a:t>windowing_mode</a:t>
            </a:r>
            <a:r>
              <a:rPr lang="en-US" sz="1100" dirty="0"/>
              <a:t>: 1</a:t>
            </a:r>
          </a:p>
          <a:p>
            <a:r>
              <a:rPr lang="en-US" sz="1100" dirty="0"/>
              <a:t>  bounds {</a:t>
            </a:r>
          </a:p>
          <a:p>
            <a:r>
              <a:rPr lang="en-US" sz="1100" dirty="0"/>
              <a:t>    right: 1080</a:t>
            </a:r>
          </a:p>
          <a:p>
            <a:r>
              <a:rPr lang="en-US" sz="1100" dirty="0"/>
              <a:t>    bottom: 2160</a:t>
            </a:r>
          </a:p>
          <a:p>
            <a:r>
              <a:rPr lang="en-US" sz="1100" dirty="0"/>
              <a:t>  }</a:t>
            </a:r>
          </a:p>
          <a:p>
            <a:r>
              <a:rPr lang="en-US" sz="1100" dirty="0"/>
              <a:t>}</a:t>
            </a:r>
          </a:p>
          <a:p>
            <a:r>
              <a:rPr lang="en-US" sz="1100" dirty="0" err="1"/>
              <a:t>locale_list</a:t>
            </a:r>
            <a:r>
              <a:rPr lang="en-US" sz="1100" dirty="0"/>
              <a:t>: "</a:t>
            </a:r>
            <a:r>
              <a:rPr lang="en-US" sz="1100" dirty="0" err="1"/>
              <a:t>en</a:t>
            </a:r>
            <a:r>
              <a:rPr lang="en-US" sz="1100" dirty="0"/>
              <a:t>-US"</a:t>
            </a:r>
          </a:p>
        </p:txBody>
      </p:sp>
    </p:spTree>
    <p:extLst>
      <p:ext uri="{BB962C8B-B14F-4D97-AF65-F5344CB8AC3E}">
        <p14:creationId xmlns:p14="http://schemas.microsoft.com/office/powerpoint/2010/main" val="14238865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E02C7-AAF0-4928-A770-C8BF3A65A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Show parsed table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718D53-7642-4FE7-8088-BC1753CE0670}"/>
              </a:ext>
            </a:extLst>
          </p:cNvPr>
          <p:cNvSpPr txBox="1"/>
          <p:nvPr/>
        </p:nvSpPr>
        <p:spPr>
          <a:xfrm>
            <a:off x="838200" y="1880101"/>
            <a:ext cx="6172200" cy="4401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400" dirty="0"/>
              <a:t>SELECT</a:t>
            </a:r>
          </a:p>
          <a:p>
            <a:r>
              <a:rPr lang="en-GB" sz="1400" dirty="0"/>
              <a:t>  </a:t>
            </a:r>
            <a:r>
              <a:rPr lang="en-GB" sz="1400" dirty="0" err="1"/>
              <a:t>usage_type</a:t>
            </a:r>
            <a:r>
              <a:rPr lang="en-GB" sz="1400" dirty="0"/>
              <a:t>,</a:t>
            </a:r>
          </a:p>
          <a:p>
            <a:r>
              <a:rPr lang="en-GB" sz="1400" dirty="0"/>
              <a:t>  datetime(</a:t>
            </a:r>
            <a:r>
              <a:rPr lang="en-GB" sz="1400" dirty="0" err="1"/>
              <a:t>lastime</a:t>
            </a:r>
            <a:r>
              <a:rPr lang="en-GB" sz="1400" dirty="0"/>
              <a:t>/1000, 'UNIXEPOCH', '</a:t>
            </a:r>
            <a:r>
              <a:rPr lang="en-GB" sz="1400" dirty="0" err="1"/>
              <a:t>localtime</a:t>
            </a:r>
            <a:r>
              <a:rPr lang="en-GB" sz="1400" dirty="0"/>
              <a:t>') as </a:t>
            </a:r>
            <a:r>
              <a:rPr lang="en-GB" sz="1400" dirty="0" err="1"/>
              <a:t>lasttimeactive</a:t>
            </a:r>
            <a:r>
              <a:rPr lang="en-GB" sz="1400" dirty="0"/>
              <a:t>,</a:t>
            </a:r>
          </a:p>
          <a:p>
            <a:r>
              <a:rPr lang="en-GB" sz="1400" dirty="0"/>
              <a:t>  </a:t>
            </a:r>
            <a:r>
              <a:rPr lang="en-GB" sz="1400" dirty="0" err="1"/>
              <a:t>timeactive</a:t>
            </a:r>
            <a:r>
              <a:rPr lang="en-GB" sz="1400" dirty="0"/>
              <a:t> as </a:t>
            </a:r>
            <a:r>
              <a:rPr lang="en-GB" sz="1400" dirty="0" err="1"/>
              <a:t>time_Active_in_msecs</a:t>
            </a:r>
            <a:r>
              <a:rPr lang="en-GB" sz="1400" dirty="0"/>
              <a:t>,</a:t>
            </a:r>
          </a:p>
          <a:p>
            <a:r>
              <a:rPr lang="en-GB" sz="1400" dirty="0"/>
              <a:t>  </a:t>
            </a:r>
            <a:r>
              <a:rPr lang="en-GB" sz="1400" dirty="0" err="1"/>
              <a:t>timeactive</a:t>
            </a:r>
            <a:r>
              <a:rPr lang="en-GB" sz="1400" dirty="0"/>
              <a:t>/1000 as </a:t>
            </a:r>
            <a:r>
              <a:rPr lang="en-GB" sz="1400" dirty="0" err="1"/>
              <a:t>timeactive_in_secs</a:t>
            </a:r>
            <a:r>
              <a:rPr lang="en-GB" sz="1400" dirty="0"/>
              <a:t>,</a:t>
            </a:r>
          </a:p>
          <a:p>
            <a:r>
              <a:rPr lang="en-GB" sz="1400" dirty="0"/>
              <a:t>  package,</a:t>
            </a:r>
          </a:p>
          <a:p>
            <a:r>
              <a:rPr lang="en-GB" sz="1400" dirty="0"/>
              <a:t>CASE types</a:t>
            </a:r>
          </a:p>
          <a:p>
            <a:r>
              <a:rPr lang="en-GB" sz="1400" dirty="0"/>
              <a:t>     WHEN '1' THEN 'MOVE_TO_FOREGROUND'</a:t>
            </a:r>
          </a:p>
          <a:p>
            <a:r>
              <a:rPr lang="en-GB" sz="1400" dirty="0"/>
              <a:t>     WHEN '2' THEN 'MOVE_TO_BACKGROUND'</a:t>
            </a:r>
          </a:p>
          <a:p>
            <a:r>
              <a:rPr lang="en-GB" sz="1400" dirty="0"/>
              <a:t>     WHEN '5' THEN 'CONFIGURATION_CHANGE'</a:t>
            </a:r>
          </a:p>
          <a:p>
            <a:r>
              <a:rPr lang="en-GB" sz="1400" dirty="0"/>
              <a:t>     WHEN '7' THEN 'USER_INTERACTION'</a:t>
            </a:r>
          </a:p>
          <a:p>
            <a:r>
              <a:rPr lang="en-GB" sz="1400" dirty="0"/>
              <a:t>     WHEN '8' THEN 'SHORTCUT_INVOCATION’</a:t>
            </a:r>
          </a:p>
          <a:p>
            <a:r>
              <a:rPr lang="en-GB" sz="1400" dirty="0"/>
              <a:t>     WHEN ‘23' THEN 'ACTIVITY_STOPPED'</a:t>
            </a:r>
          </a:p>
          <a:p>
            <a:r>
              <a:rPr lang="en-GB" sz="1400" dirty="0"/>
              <a:t>     ELSE types</a:t>
            </a:r>
          </a:p>
          <a:p>
            <a:r>
              <a:rPr lang="en-GB" sz="1400" dirty="0"/>
              <a:t>END types,</a:t>
            </a:r>
          </a:p>
          <a:p>
            <a:r>
              <a:rPr lang="en-GB" sz="1400" dirty="0"/>
              <a:t>  </a:t>
            </a:r>
            <a:r>
              <a:rPr lang="en-GB" sz="1400" dirty="0" err="1"/>
              <a:t>classs</a:t>
            </a:r>
            <a:r>
              <a:rPr lang="en-GB" sz="1400" dirty="0"/>
              <a:t>,</a:t>
            </a:r>
          </a:p>
          <a:p>
            <a:r>
              <a:rPr lang="en-GB" sz="1400" dirty="0"/>
              <a:t>  source,</a:t>
            </a:r>
          </a:p>
          <a:p>
            <a:r>
              <a:rPr lang="en-GB" sz="1400" dirty="0"/>
              <a:t>  </a:t>
            </a:r>
            <a:r>
              <a:rPr lang="en-GB" sz="1400" dirty="0" err="1"/>
              <a:t>fullatt</a:t>
            </a:r>
            <a:endParaRPr lang="en-GB" sz="1400" dirty="0"/>
          </a:p>
          <a:p>
            <a:r>
              <a:rPr lang="en-GB" sz="1400" dirty="0"/>
              <a:t>FROM data</a:t>
            </a:r>
          </a:p>
          <a:p>
            <a:r>
              <a:rPr lang="en-GB" sz="1400" dirty="0"/>
              <a:t>ORDER BY </a:t>
            </a:r>
            <a:r>
              <a:rPr lang="en-GB" sz="1400" dirty="0" err="1"/>
              <a:t>lasttimeactive</a:t>
            </a:r>
            <a:r>
              <a:rPr lang="en-GB" sz="1400" dirty="0"/>
              <a:t> DESC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14125D-D661-4471-BBE0-76C67B02C3E3}"/>
              </a:ext>
            </a:extLst>
          </p:cNvPr>
          <p:cNvSpPr txBox="1"/>
          <p:nvPr/>
        </p:nvSpPr>
        <p:spPr>
          <a:xfrm>
            <a:off x="7315201" y="2126343"/>
            <a:ext cx="3897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timestamp is converted from UTC to </a:t>
            </a:r>
            <a:r>
              <a:rPr lang="en-GB" sz="1800" dirty="0"/>
              <a:t>'</a:t>
            </a:r>
            <a:r>
              <a:rPr lang="en-GB" sz="1800" dirty="0" err="1"/>
              <a:t>localtime</a:t>
            </a:r>
            <a:r>
              <a:rPr lang="en-GB" dirty="0"/>
              <a:t>’ of your computer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You can remove it to change to UTC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C7ED48-D531-4215-89D5-CB090F6CD7FA}"/>
              </a:ext>
            </a:extLst>
          </p:cNvPr>
          <p:cNvSpPr txBox="1"/>
          <p:nvPr/>
        </p:nvSpPr>
        <p:spPr>
          <a:xfrm>
            <a:off x="838200" y="6281306"/>
            <a:ext cx="6172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https://abrignoni.blogspot.com/2019/02/android-usagestats-xml-parser.html</a:t>
            </a:r>
          </a:p>
        </p:txBody>
      </p:sp>
    </p:spTree>
    <p:extLst>
      <p:ext uri="{BB962C8B-B14F-4D97-AF65-F5344CB8AC3E}">
        <p14:creationId xmlns:p14="http://schemas.microsoft.com/office/powerpoint/2010/main" val="13598611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174BC-58F2-433B-ADC2-D0FB66726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Show generated data in html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593772-8469-423E-8E7E-C7CA6E3AD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989" y="684508"/>
            <a:ext cx="2621507" cy="5105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D07D7E-B834-4063-88FC-B3EF751B3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7186"/>
            <a:ext cx="12192000" cy="386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401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E640-CEEC-4B98-A468-7159CC628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did the user shared his/her location in </a:t>
            </a:r>
            <a:r>
              <a:rPr lang="en-US" i="1" dirty="0">
                <a:solidFill>
                  <a:srgbClr val="C00000"/>
                </a:solidFill>
              </a:rPr>
              <a:t>Line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793FF-84C6-4A92-8493-B39D15E02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package name of </a:t>
            </a:r>
            <a:r>
              <a:rPr lang="en-US" i="1" dirty="0">
                <a:solidFill>
                  <a:srgbClr val="C00000"/>
                </a:solidFill>
              </a:rPr>
              <a:t>Line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search </a:t>
            </a:r>
            <a:r>
              <a:rPr lang="en-US" i="1" dirty="0">
                <a:solidFill>
                  <a:srgbClr val="C00000"/>
                </a:solidFill>
              </a:rPr>
              <a:t>'Pixel 3/data/data/</a:t>
            </a:r>
            <a:r>
              <a:rPr lang="en-US" i="1" dirty="0" err="1">
                <a:solidFill>
                  <a:srgbClr val="C00000"/>
                </a:solidFill>
              </a:rPr>
              <a:t>com.android.vending</a:t>
            </a:r>
            <a:r>
              <a:rPr lang="en-US" i="1" dirty="0">
                <a:solidFill>
                  <a:srgbClr val="C00000"/>
                </a:solidFill>
              </a:rPr>
              <a:t>/databases/</a:t>
            </a:r>
            <a:r>
              <a:rPr lang="en-US" i="1" dirty="0" err="1">
                <a:solidFill>
                  <a:srgbClr val="C00000"/>
                </a:solidFill>
              </a:rPr>
              <a:t>localappstate.db</a:t>
            </a:r>
            <a:r>
              <a:rPr lang="en-US" i="1" dirty="0">
                <a:solidFill>
                  <a:srgbClr val="C00000"/>
                </a:solidFill>
              </a:rPr>
              <a:t>'</a:t>
            </a:r>
          </a:p>
          <a:p>
            <a:r>
              <a:rPr lang="en-US" dirty="0"/>
              <a:t>Are there any events associated with the sharing location?</a:t>
            </a:r>
          </a:p>
          <a:p>
            <a:pPr lvl="1"/>
            <a:r>
              <a:rPr lang="en-US" dirty="0"/>
              <a:t>search usage </a:t>
            </a:r>
            <a:r>
              <a:rPr lang="en-GB" i="1" dirty="0">
                <a:solidFill>
                  <a:srgbClr val="C00000"/>
                </a:solidFill>
              </a:rPr>
              <a:t>data</a:t>
            </a:r>
            <a:r>
              <a:rPr lang="en-GB" sz="2400" dirty="0"/>
              <a:t> table based on package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126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62FD6-086F-48E3-B1DF-A3D321E13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 the package name of </a:t>
            </a:r>
            <a:r>
              <a:rPr lang="en-GB" i="1" dirty="0">
                <a:solidFill>
                  <a:srgbClr val="C00000"/>
                </a:solidFill>
              </a:rPr>
              <a:t>Line</a:t>
            </a:r>
            <a:r>
              <a:rPr lang="en-GB" dirty="0"/>
              <a:t>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4C20BD-2B96-4BA2-80DF-C70343E91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58" y="2263039"/>
            <a:ext cx="10432684" cy="233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150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8BD4B-382B-499E-BA90-007C03759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Find events associated with the sharing location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CB992-6293-4CED-BFF1-877F6237F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99" y="1807943"/>
            <a:ext cx="7811177" cy="44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333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2224B5-B097-4169-BA4F-F393DCD05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0983"/>
            <a:ext cx="12192000" cy="457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32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1E905-704B-4DE7-BD48-F60C50C15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package name of App installer?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9D837-9F2E-4ABE-9B3A-0DD419A0A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03804"/>
          </a:xfrm>
        </p:spPr>
        <p:txBody>
          <a:bodyPr>
            <a:normAutofit lnSpcReduction="10000"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/data/</a:t>
            </a:r>
            <a:r>
              <a:rPr lang="en-US" i="1" dirty="0">
                <a:solidFill>
                  <a:srgbClr val="7030A0"/>
                </a:solidFill>
              </a:rPr>
              <a:t>data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en-US" i="1" dirty="0" err="1">
                <a:solidFill>
                  <a:srgbClr val="C00000"/>
                </a:solidFill>
              </a:rPr>
              <a:t>com.android.vending</a:t>
            </a:r>
            <a:r>
              <a:rPr lang="en-US" i="1" dirty="0">
                <a:solidFill>
                  <a:srgbClr val="C00000"/>
                </a:solidFill>
              </a:rPr>
              <a:t> </a:t>
            </a:r>
          </a:p>
          <a:p>
            <a:r>
              <a:rPr lang="en-GB" dirty="0"/>
              <a:t>Indicate that apps will be installed from Google Play Store</a:t>
            </a:r>
          </a:p>
          <a:p>
            <a:r>
              <a:rPr lang="en-GB" dirty="0"/>
              <a:t>App installer maintain application installation process in database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60577-C908-45DB-AEF0-EE33F6CF6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701841"/>
            <a:ext cx="7003387" cy="220999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4B9AD4-05C4-45B8-B514-3AB4D2ABA3B9}"/>
              </a:ext>
            </a:extLst>
          </p:cNvPr>
          <p:cNvCxnSpPr/>
          <p:nvPr/>
        </p:nvCxnSpPr>
        <p:spPr>
          <a:xfrm flipH="1">
            <a:off x="5994400" y="4702628"/>
            <a:ext cx="5152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9878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FAC5-F2E8-41E1-B6B5-EDFB7B2F7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specific time period the user uses </a:t>
            </a:r>
            <a:r>
              <a:rPr lang="en-GB" i="1" dirty="0">
                <a:solidFill>
                  <a:srgbClr val="C00000"/>
                </a:solidFill>
              </a:rPr>
              <a:t>Line</a:t>
            </a:r>
            <a:r>
              <a:rPr lang="en-GB" dirty="0"/>
              <a:t> in Feb 9, 2020?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1C8989-5E17-4F7C-8A11-F1BB1BE58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00556"/>
            <a:ext cx="7313359" cy="37906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55A7A8-ECBC-4D44-8B3A-615720420D21}"/>
              </a:ext>
            </a:extLst>
          </p:cNvPr>
          <p:cNvSpPr txBox="1"/>
          <p:nvPr/>
        </p:nvSpPr>
        <p:spPr>
          <a:xfrm>
            <a:off x="838200" y="2031224"/>
            <a:ext cx="2922275" cy="3693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Show all events of </a:t>
            </a:r>
            <a:r>
              <a:rPr lang="en-US" i="1" dirty="0">
                <a:solidFill>
                  <a:srgbClr val="C00000"/>
                </a:solidFill>
              </a:rPr>
              <a:t>Line</a:t>
            </a:r>
            <a:r>
              <a:rPr lang="en-US" dirty="0"/>
              <a:t> usage</a:t>
            </a:r>
          </a:p>
        </p:txBody>
      </p:sp>
    </p:spTree>
    <p:extLst>
      <p:ext uri="{BB962C8B-B14F-4D97-AF65-F5344CB8AC3E}">
        <p14:creationId xmlns:p14="http://schemas.microsoft.com/office/powerpoint/2010/main" val="7483607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206C6F-014A-496A-8F02-63D1362B7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907" y="668448"/>
            <a:ext cx="8149229" cy="552110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799607-7883-4DAA-91CA-AEA10296311B}"/>
              </a:ext>
            </a:extLst>
          </p:cNvPr>
          <p:cNvCxnSpPr>
            <a:cxnSpLocks/>
          </p:cNvCxnSpPr>
          <p:nvPr/>
        </p:nvCxnSpPr>
        <p:spPr>
          <a:xfrm flipH="1">
            <a:off x="3578965" y="3874576"/>
            <a:ext cx="1111842" cy="7749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BC6D6E7-898B-45E6-BD39-BC2157A481AA}"/>
              </a:ext>
            </a:extLst>
          </p:cNvPr>
          <p:cNvSpPr txBox="1"/>
          <p:nvPr/>
        </p:nvSpPr>
        <p:spPr>
          <a:xfrm>
            <a:off x="4690807" y="3428999"/>
            <a:ext cx="189414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timestamp of sharing location</a:t>
            </a:r>
          </a:p>
        </p:txBody>
      </p:sp>
    </p:spTree>
    <p:extLst>
      <p:ext uri="{BB962C8B-B14F-4D97-AF65-F5344CB8AC3E}">
        <p14:creationId xmlns:p14="http://schemas.microsoft.com/office/powerpoint/2010/main" val="13356764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5D801-D0D7-488D-90E3-99142FC49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was the next activity after the user shared his/her location?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C88AC2-1D27-4855-93DF-21FB565DE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85315"/>
            <a:ext cx="6134100" cy="3717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D4F3D1-8681-453E-A399-81AAFF99449F}"/>
              </a:ext>
            </a:extLst>
          </p:cNvPr>
          <p:cNvSpPr txBox="1"/>
          <p:nvPr/>
        </p:nvSpPr>
        <p:spPr>
          <a:xfrm>
            <a:off x="838200" y="1732608"/>
            <a:ext cx="6134100" cy="6463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Show all events after  </a:t>
            </a:r>
            <a:r>
              <a:rPr lang="en-GB" dirty="0"/>
              <a:t>1581271520730, which is the timestamp of sharing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4108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DB2B64-6471-42D3-82A6-7C2C2899D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95" y="1969643"/>
            <a:ext cx="11659610" cy="29187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5814E8-5028-4BCB-8C0A-942D8337BED9}"/>
              </a:ext>
            </a:extLst>
          </p:cNvPr>
          <p:cNvSpPr txBox="1"/>
          <p:nvPr/>
        </p:nvSpPr>
        <p:spPr>
          <a:xfrm>
            <a:off x="6932908" y="1183361"/>
            <a:ext cx="4796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what is </a:t>
            </a:r>
            <a:r>
              <a:rPr lang="en-US" i="1" dirty="0" err="1">
                <a:solidFill>
                  <a:srgbClr val="C00000"/>
                </a:solidFill>
              </a:rPr>
              <a:t>com.google.android.apps.nexuslauncher</a:t>
            </a:r>
            <a:r>
              <a:rPr lang="en-US" i="1" dirty="0">
                <a:solidFill>
                  <a:srgbClr val="C00000"/>
                </a:solidFill>
              </a:rPr>
              <a:t>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751872B-B498-4EBD-9A40-035C80504124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6932912" y="1552693"/>
            <a:ext cx="2398025" cy="144622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34A51C0-BA18-43F0-ABD0-DF05A7AE88AA}"/>
              </a:ext>
            </a:extLst>
          </p:cNvPr>
          <p:cNvSpPr txBox="1"/>
          <p:nvPr/>
        </p:nvSpPr>
        <p:spPr>
          <a:xfrm>
            <a:off x="2574655" y="5066396"/>
            <a:ext cx="2539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what is </a:t>
            </a:r>
            <a:r>
              <a:rPr lang="en-US" i="1" dirty="0" err="1">
                <a:solidFill>
                  <a:srgbClr val="C00000"/>
                </a:solidFill>
              </a:rPr>
              <a:t>com.viber.voip</a:t>
            </a:r>
            <a:r>
              <a:rPr lang="en-US" i="1" dirty="0">
                <a:solidFill>
                  <a:srgbClr val="C00000"/>
                </a:solidFill>
              </a:rPr>
              <a:t>?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D99A91-4094-432E-8984-840956B5B812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3844548" y="3603356"/>
            <a:ext cx="45527" cy="14630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0205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ED6B0D-678B-4C39-A65E-CBB81D3DD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84" y="828169"/>
            <a:ext cx="6740266" cy="5201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D9C7FF-FD20-4DBB-9DF3-798453F2B79F}"/>
              </a:ext>
            </a:extLst>
          </p:cNvPr>
          <p:cNvSpPr txBox="1"/>
          <p:nvPr/>
        </p:nvSpPr>
        <p:spPr>
          <a:xfrm>
            <a:off x="7410450" y="1305341"/>
            <a:ext cx="412577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Key features:</a:t>
            </a:r>
          </a:p>
          <a:p>
            <a:r>
              <a:rPr lang="en-GB" dirty="0"/>
              <a:t>• Swipe right from your home screen to see personalized Google cards that bring you news and personalized information, at just the right time.</a:t>
            </a:r>
          </a:p>
          <a:p>
            <a:r>
              <a:rPr lang="en-GB" dirty="0"/>
              <a:t>• Quick access to Google Search on your primary home screen.</a:t>
            </a:r>
          </a:p>
          <a:p>
            <a:r>
              <a:rPr lang="en-GB" dirty="0"/>
              <a:t>• Swipe up on the bottom </a:t>
            </a:r>
            <a:r>
              <a:rPr lang="en-GB" dirty="0" err="1"/>
              <a:t>Favorites</a:t>
            </a:r>
            <a:r>
              <a:rPr lang="en-GB" dirty="0"/>
              <a:t> row to find your apps from A-Z.</a:t>
            </a:r>
          </a:p>
          <a:p>
            <a:r>
              <a:rPr lang="en-GB" dirty="0"/>
              <a:t>• App Suggestions bring the app you’re looking for to the top of your A-Z list.</a:t>
            </a:r>
          </a:p>
          <a:p>
            <a:r>
              <a:rPr lang="en-GB" dirty="0"/>
              <a:t>• Long-press on apps that support shortcuts to jump right into where you need to go or long-press on the shortcuts to drag them to the home screen.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9425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099015-8E34-4FF5-BDCA-C1E55D7D2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160" y="342900"/>
            <a:ext cx="6830488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32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5FD75D-DF20-4BFD-878C-A4AFC4F18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070" y="643466"/>
            <a:ext cx="6877860" cy="55710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F12D2F-A19D-4485-965E-5205D7CA4178}"/>
              </a:ext>
            </a:extLst>
          </p:cNvPr>
          <p:cNvSpPr txBox="1"/>
          <p:nvPr/>
        </p:nvSpPr>
        <p:spPr>
          <a:xfrm>
            <a:off x="252244" y="1033663"/>
            <a:ext cx="2404826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Show installer database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64A683-0C01-4BAA-827C-AD73F9E38FFD}"/>
              </a:ext>
            </a:extLst>
          </p:cNvPr>
          <p:cNvSpPr txBox="1"/>
          <p:nvPr/>
        </p:nvSpPr>
        <p:spPr>
          <a:xfrm>
            <a:off x="8492672" y="1079829"/>
            <a:ext cx="250285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/>
              <a:t>It is part of Google Play Store app's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3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18C898-7235-4B11-937F-8FD6A3C5B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421" y="1683303"/>
            <a:ext cx="8626588" cy="39703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83BAFD-DDA7-44F4-928F-0705B7E4D627}"/>
              </a:ext>
            </a:extLst>
          </p:cNvPr>
          <p:cNvSpPr txBox="1"/>
          <p:nvPr/>
        </p:nvSpPr>
        <p:spPr>
          <a:xfrm>
            <a:off x="1492421" y="1313971"/>
            <a:ext cx="2476447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Browse </a:t>
            </a:r>
            <a:r>
              <a:rPr lang="en-GB" i="1" dirty="0" err="1">
                <a:solidFill>
                  <a:srgbClr val="C00000"/>
                </a:solidFill>
              </a:rPr>
              <a:t>localappstate.db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64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B48BEA-14D3-4F2A-AEFC-0827FBEF7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970" y="0"/>
            <a:ext cx="7960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18157</TotalTime>
  <Words>5318</Words>
  <Application>Microsoft Office PowerPoint</Application>
  <PresentationFormat>Widescreen</PresentationFormat>
  <Paragraphs>633</Paragraphs>
  <Slides>65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Cambira</vt:lpstr>
      <vt:lpstr>Spectral</vt:lpstr>
      <vt:lpstr>Arial</vt:lpstr>
      <vt:lpstr>Calibri</vt:lpstr>
      <vt:lpstr>Calibri Light</vt:lpstr>
      <vt:lpstr>open sans</vt:lpstr>
      <vt:lpstr>Roboto</vt:lpstr>
      <vt:lpstr>Office Theme</vt:lpstr>
      <vt:lpstr>Tracking Apps though App’s Life Cycle</vt:lpstr>
      <vt:lpstr>Overview</vt:lpstr>
      <vt:lpstr>Three type of Android Apps</vt:lpstr>
      <vt:lpstr>Track apps on the phone</vt:lpstr>
      <vt:lpstr>1: Track App Installer</vt:lpstr>
      <vt:lpstr>What is the package name of App installer?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Has the user downloaded WeChat?</vt:lpstr>
      <vt:lpstr>Approach 1: Search app using SQL statement</vt:lpstr>
      <vt:lpstr>Approach 2: Search app in .csv</vt:lpstr>
      <vt:lpstr>PowerPoint Presentation</vt:lpstr>
      <vt:lpstr>Which email is associated with WeChat?</vt:lpstr>
      <vt:lpstr>What is time span between the first and last app downloaded (less then 2 hours)?</vt:lpstr>
      <vt:lpstr>2. Find Purchased Apps</vt:lpstr>
      <vt:lpstr>Which database stores purchased time?</vt:lpstr>
      <vt:lpstr>When was WhatsApp purchased?</vt:lpstr>
      <vt:lpstr>PowerPoint Presentation</vt:lpstr>
      <vt:lpstr>PowerPoint Presentation</vt:lpstr>
      <vt:lpstr>notes about purchased time</vt:lpstr>
      <vt:lpstr>3: Find Installed Apps</vt:lpstr>
      <vt:lpstr>Show all packages under the folder /data/data/&lt;package-name&gt; </vt:lpstr>
      <vt:lpstr>Group 1 (Google GMS Apps): com.google.*</vt:lpstr>
      <vt:lpstr>PowerPoint Presentation</vt:lpstr>
      <vt:lpstr>PowerPoint Presentation</vt:lpstr>
      <vt:lpstr>Group 2 (AOSP Apps): com.andriod.*</vt:lpstr>
      <vt:lpstr>Group 3: 3rd-party apps</vt:lpstr>
      <vt:lpstr>PowerPoint Presentation</vt:lpstr>
      <vt:lpstr>PowerPoint Presentation</vt:lpstr>
      <vt:lpstr>4: Exam App Properties</vt:lpstr>
      <vt:lpstr>Overview</vt:lpstr>
      <vt:lpstr>What is the location of App Property info? </vt:lpstr>
      <vt:lpstr>What are names and UIDs of apps on Pixel 3?</vt:lpstr>
      <vt:lpstr>What are metadata of apps?</vt:lpstr>
      <vt:lpstr>PowerPoint Presentation</vt:lpstr>
      <vt:lpstr>PowerPoint Presentation</vt:lpstr>
      <vt:lpstr>PowerPoint Presentation</vt:lpstr>
      <vt:lpstr>5. Exam Basic App Usage Events</vt:lpstr>
      <vt:lpstr>Overview</vt:lpstr>
      <vt:lpstr>What was the last time that package (or application) used?</vt:lpstr>
      <vt:lpstr>What are usage events?</vt:lpstr>
      <vt:lpstr>Android activity lifecycle.</vt:lpstr>
      <vt:lpstr>Android activity lifecycle.</vt:lpstr>
      <vt:lpstr>Screen visibility and Android activity</vt:lpstr>
      <vt:lpstr>Where do activity events saved?</vt:lpstr>
      <vt:lpstr>How to read event log files?</vt:lpstr>
      <vt:lpstr>1. Protocol Buffers example</vt:lpstr>
      <vt:lpstr>2. Prepare tool and data</vt:lpstr>
      <vt:lpstr>3. Parse the usagestats folder</vt:lpstr>
      <vt:lpstr>4. Show usage table column names</vt:lpstr>
      <vt:lpstr>5. Show parsed table </vt:lpstr>
      <vt:lpstr>6. Show generated data in html</vt:lpstr>
      <vt:lpstr>When did the user shared his/her location in Line?</vt:lpstr>
      <vt:lpstr>Find the package name of Line?</vt:lpstr>
      <vt:lpstr>Find events associated with the sharing location</vt:lpstr>
      <vt:lpstr>PowerPoint Presentation</vt:lpstr>
      <vt:lpstr>What is specific time period the user uses Line in Feb 9, 2020? </vt:lpstr>
      <vt:lpstr>PowerPoint Presentation</vt:lpstr>
      <vt:lpstr>What was the next activity after the user shared his/her location?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Installing Visual Studio Code</dc:title>
  <dc:creator>Weifeng Xu</dc:creator>
  <cp:lastModifiedBy>Weifeng Xu</cp:lastModifiedBy>
  <cp:revision>5</cp:revision>
  <dcterms:created xsi:type="dcterms:W3CDTF">2021-01-18T02:02:41Z</dcterms:created>
  <dcterms:modified xsi:type="dcterms:W3CDTF">2021-08-12T20:31:01Z</dcterms:modified>
</cp:coreProperties>
</file>