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500" r:id="rId3"/>
    <p:sldId id="387" r:id="rId4"/>
    <p:sldId id="460" r:id="rId5"/>
    <p:sldId id="501" r:id="rId6"/>
    <p:sldId id="524" r:id="rId7"/>
    <p:sldId id="523" r:id="rId8"/>
    <p:sldId id="461" r:id="rId9"/>
    <p:sldId id="469" r:id="rId10"/>
    <p:sldId id="544" r:id="rId11"/>
    <p:sldId id="481" r:id="rId12"/>
    <p:sldId id="526" r:id="rId13"/>
    <p:sldId id="527" r:id="rId14"/>
    <p:sldId id="528" r:id="rId15"/>
    <p:sldId id="530" r:id="rId16"/>
    <p:sldId id="529" r:id="rId17"/>
    <p:sldId id="531" r:id="rId18"/>
    <p:sldId id="478" r:id="rId19"/>
    <p:sldId id="525" r:id="rId20"/>
    <p:sldId id="536" r:id="rId21"/>
    <p:sldId id="480" r:id="rId22"/>
    <p:sldId id="511" r:id="rId23"/>
    <p:sldId id="504" r:id="rId24"/>
    <p:sldId id="477" r:id="rId25"/>
    <p:sldId id="390" r:id="rId26"/>
    <p:sldId id="391" r:id="rId27"/>
    <p:sldId id="540" r:id="rId28"/>
    <p:sldId id="485" r:id="rId29"/>
    <p:sldId id="541" r:id="rId30"/>
    <p:sldId id="486" r:id="rId31"/>
    <p:sldId id="537" r:id="rId32"/>
    <p:sldId id="542" r:id="rId33"/>
    <p:sldId id="543" r:id="rId34"/>
    <p:sldId id="5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1A617-B809-41F6-88F4-E387E9626168}" v="62" dt="2021-08-19T19:57:56.9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6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2:43.010" v="2543" actId="2057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modSp mod">
        <pc:chgData name="Weifeng Xu" userId="e7aed605-a3dd-4d5a-a692-a87037af107b" providerId="ADAL" clId="{A607ACB5-F40C-412A-A21E-8D57A08453C8}" dt="2021-07-28T00:41:29.132" v="1312" actId="2057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mod">
        <pc:chgData name="Weifeng Xu" userId="e7aed605-a3dd-4d5a-a692-a87037af107b" providerId="ADAL" clId="{A607ACB5-F40C-412A-A21E-8D57A08453C8}" dt="2021-07-28T01:12:20.345" v="1730" actId="403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mod">
        <pc:chgData name="Weifeng Xu" userId="e7aed605-a3dd-4d5a-a692-a87037af107b" providerId="ADAL" clId="{A607ACB5-F40C-412A-A21E-8D57A08453C8}" dt="2021-07-29T14:36:42.121" v="2350" actId="2057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modSp mod chgLayout">
        <pc:chgData name="Weifeng Xu" userId="e7aed605-a3dd-4d5a-a692-a87037af107b" providerId="ADAL" clId="{A607ACB5-F40C-412A-A21E-8D57A08453C8}" dt="2021-07-27T20:35:52.037" v="902" actId="114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mod">
        <pc:chgData name="Weifeng Xu" userId="e7aed605-a3dd-4d5a-a692-a87037af107b" providerId="ADAL" clId="{A607ACB5-F40C-412A-A21E-8D57A08453C8}" dt="2021-08-08T21:22:43.010" v="2543" actId="2057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mod">
        <pc:chgData name="Weifeng Xu" userId="e7aed605-a3dd-4d5a-a692-a87037af107b" providerId="ADAL" clId="{A607ACB5-F40C-412A-A21E-8D57A08453C8}" dt="2021-07-28T01:29:46.615" v="1976" actId="6549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150289545" sldId="46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410746691" sldId="46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10329521" sldId="46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mod ord chgLayout">
        <pc:chgData name="Weifeng Xu" userId="e7aed605-a3dd-4d5a-a692-a87037af107b" providerId="ADAL" clId="{A607ACB5-F40C-412A-A21E-8D57A08453C8}" dt="2021-07-28T01:33:23.105" v="2049" actId="2057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mod ord modNotesTx">
        <pc:chgData name="Weifeng Xu" userId="e7aed605-a3dd-4d5a-a692-a87037af107b" providerId="ADAL" clId="{A607ACB5-F40C-412A-A21E-8D57A08453C8}" dt="2021-07-29T14:41:02.299" v="2424" actId="2057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215545512" sldId="47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761505939" sldId="47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739720677" sldId="47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87904013" sldId="476"/>
        </pc:sldMkLst>
      </pc:sldChg>
      <pc:sldChg chg="modSp new mod">
        <pc:chgData name="Weifeng Xu" userId="e7aed605-a3dd-4d5a-a692-a87037af107b" providerId="ADAL" clId="{A607ACB5-F40C-412A-A21E-8D57A08453C8}" dt="2021-07-29T14:42:21.795" v="2452" actId="6549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mod modClrScheme chgLayout">
        <pc:chgData name="Weifeng Xu" userId="e7aed605-a3dd-4d5a-a692-a87037af107b" providerId="ADAL" clId="{A607ACB5-F40C-412A-A21E-8D57A08453C8}" dt="2021-07-28T02:07:21.459" v="2323" actId="1076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mod">
        <pc:chgData name="Weifeng Xu" userId="e7aed605-a3dd-4d5a-a692-a87037af107b" providerId="ADAL" clId="{A607ACB5-F40C-412A-A21E-8D57A08453C8}" dt="2021-07-28T03:07:26.418" v="2325" actId="22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mod">
        <pc:chgData name="Weifeng Xu" userId="e7aed605-a3dd-4d5a-a692-a87037af107b" providerId="ADAL" clId="{A607ACB5-F40C-412A-A21E-8D57A08453C8}" dt="2021-07-28T03:08:21.813" v="2329" actId="1076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mod">
        <pc:chgData name="Weifeng Xu" userId="e7aed605-a3dd-4d5a-a692-a87037af107b" providerId="ADAL" clId="{A607ACB5-F40C-412A-A21E-8D57A08453C8}" dt="2021-07-28T03:09:43.252" v="2331" actId="22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">
        <pc:chgData name="Weifeng Xu" userId="e7aed605-a3dd-4d5a-a692-a87037af107b" providerId="ADAL" clId="{A607ACB5-F40C-412A-A21E-8D57A08453C8}" dt="2021-07-29T14:42:11.702" v="2425" actId="680"/>
        <pc:sldMkLst>
          <pc:docMk/>
          <pc:sldMk cId="3111778466" sldId="482"/>
        </pc:sldMkLst>
      </pc:sldChg>
      <pc:sldChg chg="modSp new mod">
        <pc:chgData name="Weifeng Xu" userId="e7aed605-a3dd-4d5a-a692-a87037af107b" providerId="ADAL" clId="{A607ACB5-F40C-412A-A21E-8D57A08453C8}" dt="2021-07-29T14:42:57.417" v="2455" actId="2057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mod">
        <pc:chgData name="Weifeng Xu" userId="e7aed605-a3dd-4d5a-a692-a87037af107b" providerId="ADAL" clId="{A607ACB5-F40C-412A-A21E-8D57A08453C8}" dt="2021-08-08T21:13:04.441" v="2463" actId="6549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modSp mod">
        <pc:chgData name="Weifeng Xu" userId="e7aed605-a3dd-4d5a-a692-a87037af107b" providerId="ADAL" clId="{A607ACB5-F40C-412A-A21E-8D57A08453C8}" dt="2021-08-08T21:15:04.835" v="2472" actId="2057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modSp mod">
        <pc:chgData name="Weifeng Xu" userId="e7aed605-a3dd-4d5a-a692-a87037af107b" providerId="ADAL" clId="{A607ACB5-F40C-412A-A21E-8D57A08453C8}" dt="2021-08-08T21:16:37.159" v="2521" actId="14100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20765C8F-3BE5-BE6D-28D9-D347E3C37782}"/>
    <pc:docChg chg="addSld delSld modSld">
      <pc:chgData name="Harleen Kaur" userId="S::id65ns02@ubalt.edu::9f7fc1d6-ab67-473f-ba46-e98f6ce2049b" providerId="AD" clId="Web-{20765C8F-3BE5-BE6D-28D9-D347E3C37782}" dt="2021-08-09T19:43:31.010" v="908"/>
      <pc:docMkLst>
        <pc:docMk/>
      </pc:docMkLst>
      <pc:sldChg chg="modSp">
        <pc:chgData name="Harleen Kaur" userId="S::id65ns02@ubalt.edu::9f7fc1d6-ab67-473f-ba46-e98f6ce2049b" providerId="AD" clId="Web-{20765C8F-3BE5-BE6D-28D9-D347E3C37782}" dt="2021-08-09T18:18:35.956" v="332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20765C8F-3BE5-BE6D-28D9-D347E3C37782}" dt="2021-08-09T18:18:35.956" v="332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11.055" v="894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20765C8F-3BE5-BE6D-28D9-D347E3C37782}" dt="2021-08-09T19:42:11.055" v="894" actId="20577"/>
          <ac:spMkLst>
            <pc:docMk/>
            <pc:sldMk cId="138071100" sldId="453"/>
            <ac:spMk id="2" creationId="{A5E08799-80A3-43F0-9883-06D6979A7B2F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7:39:09.590" v="155" actId="20577"/>
        <pc:sldMkLst>
          <pc:docMk/>
          <pc:sldMk cId="2956765869" sldId="460"/>
        </pc:sldMkLst>
        <pc:spChg chg="mod">
          <ac:chgData name="Harleen Kaur" userId="S::id65ns02@ubalt.edu::9f7fc1d6-ab67-473f-ba46-e98f6ce2049b" providerId="AD" clId="Web-{20765C8F-3BE5-BE6D-28D9-D347E3C37782}" dt="2021-08-09T17:39:09.590" v="15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8:33:06.741" v="389" actId="20577"/>
        <pc:sldMkLst>
          <pc:docMk/>
          <pc:sldMk cId="3150289545" sldId="463"/>
        </pc:sldMkLst>
        <pc:spChg chg="mod">
          <ac:chgData name="Harleen Kaur" userId="S::id65ns02@ubalt.edu::9f7fc1d6-ab67-473f-ba46-e98f6ce2049b" providerId="AD" clId="Web-{20765C8F-3BE5-BE6D-28D9-D347E3C37782}" dt="2021-08-09T18:13:51.074" v="327" actId="20577"/>
          <ac:spMkLst>
            <pc:docMk/>
            <pc:sldMk cId="3150289545" sldId="463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20765C8F-3BE5-BE6D-28D9-D347E3C37782}" dt="2021-08-09T18:33:06.741" v="389" actId="20577"/>
          <ac:spMkLst>
            <pc:docMk/>
            <pc:sldMk cId="3150289545" sldId="463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54.025" v="903" actId="20577"/>
        <pc:sldMkLst>
          <pc:docMk/>
          <pc:sldMk cId="597032371" sldId="466"/>
        </pc:sldMkLst>
        <pc:spChg chg="mod">
          <ac:chgData name="Harleen Kaur" userId="S::id65ns02@ubalt.edu::9f7fc1d6-ab67-473f-ba46-e98f6ce2049b" providerId="AD" clId="Web-{20765C8F-3BE5-BE6D-28D9-D347E3C37782}" dt="2021-08-09T19:42:54.025" v="903" actId="20577"/>
          <ac:spMkLst>
            <pc:docMk/>
            <pc:sldMk cId="597032371" sldId="466"/>
            <ac:spMk id="3" creationId="{1742428D-8C1A-4CC0-8997-956D8EDB4B84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8:20:30.974" v="336"/>
        <pc:sldMkLst>
          <pc:docMk/>
          <pc:sldMk cId="1215545512" sldId="473"/>
        </pc:sldMkLst>
      </pc:sldChg>
      <pc:sldChg chg="del">
        <pc:chgData name="Harleen Kaur" userId="S::id65ns02@ubalt.edu::9f7fc1d6-ab67-473f-ba46-e98f6ce2049b" providerId="AD" clId="Web-{20765C8F-3BE5-BE6D-28D9-D347E3C37782}" dt="2021-08-09T18:20:33.130" v="337"/>
        <pc:sldMkLst>
          <pc:docMk/>
          <pc:sldMk cId="761505939" sldId="474"/>
        </pc:sldMkLst>
      </pc:sldChg>
      <pc:sldChg chg="del">
        <pc:chgData name="Harleen Kaur" userId="S::id65ns02@ubalt.edu::9f7fc1d6-ab67-473f-ba46-e98f6ce2049b" providerId="AD" clId="Web-{20765C8F-3BE5-BE6D-28D9-D347E3C37782}" dt="2021-08-09T18:20:37.396" v="338"/>
        <pc:sldMkLst>
          <pc:docMk/>
          <pc:sldMk cId="3739720677" sldId="475"/>
        </pc:sldMkLst>
      </pc:sldChg>
      <pc:sldChg chg="del">
        <pc:chgData name="Harleen Kaur" userId="S::id65ns02@ubalt.edu::9f7fc1d6-ab67-473f-ba46-e98f6ce2049b" providerId="AD" clId="Web-{20765C8F-3BE5-BE6D-28D9-D347E3C37782}" dt="2021-08-09T18:20:38.740" v="339"/>
        <pc:sldMkLst>
          <pc:docMk/>
          <pc:sldMk cId="2687904013" sldId="476"/>
        </pc:sldMkLst>
      </pc:sldChg>
      <pc:sldChg chg="modSp">
        <pc:chgData name="Harleen Kaur" userId="S::id65ns02@ubalt.edu::9f7fc1d6-ab67-473f-ba46-e98f6ce2049b" providerId="AD" clId="Web-{20765C8F-3BE5-BE6D-28D9-D347E3C37782}" dt="2021-08-09T18:38:23.217" v="415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0765C8F-3BE5-BE6D-28D9-D347E3C37782}" dt="2021-08-09T18:38:23.217" v="415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9:43:22.994" v="904"/>
        <pc:sldMkLst>
          <pc:docMk/>
          <pc:sldMk cId="1802302037" sldId="495"/>
        </pc:sldMkLst>
      </pc:sldChg>
      <pc:sldChg chg="addSp modSp">
        <pc:chgData name="Harleen Kaur" userId="S::id65ns02@ubalt.edu::9f7fc1d6-ab67-473f-ba46-e98f6ce2049b" providerId="AD" clId="Web-{20765C8F-3BE5-BE6D-28D9-D347E3C37782}" dt="2021-08-09T18:06:55.143" v="199" actId="14100"/>
        <pc:sldMkLst>
          <pc:docMk/>
          <pc:sldMk cId="2211084754" sldId="502"/>
        </pc:sldMkLst>
        <pc:spChg chg="mod">
          <ac:chgData name="Harleen Kaur" userId="S::id65ns02@ubalt.edu::9f7fc1d6-ab67-473f-ba46-e98f6ce2049b" providerId="AD" clId="Web-{20765C8F-3BE5-BE6D-28D9-D347E3C37782}" dt="2021-08-09T18:06:49.659" v="197" actId="20577"/>
          <ac:spMkLst>
            <pc:docMk/>
            <pc:sldMk cId="2211084754" sldId="502"/>
            <ac:spMk id="3" creationId="{53EA649B-FB80-4F52-91B8-4C68FF964B4D}"/>
          </ac:spMkLst>
        </pc:spChg>
        <pc:picChg chg="add mod">
          <ac:chgData name="Harleen Kaur" userId="S::id65ns02@ubalt.edu::9f7fc1d6-ab67-473f-ba46-e98f6ce2049b" providerId="AD" clId="Web-{20765C8F-3BE5-BE6D-28D9-D347E3C37782}" dt="2021-08-09T18:06:55.143" v="199" actId="14100"/>
          <ac:picMkLst>
            <pc:docMk/>
            <pc:sldMk cId="2211084754" sldId="502"/>
            <ac:picMk id="4" creationId="{B52399DD-8C7C-41FC-95B3-24CA8451C723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07:52.519" v="216" actId="20577"/>
        <pc:sldMkLst>
          <pc:docMk/>
          <pc:sldMk cId="1088476594" sldId="503"/>
        </pc:sldMkLst>
        <pc:spChg chg="mod">
          <ac:chgData name="Harleen Kaur" userId="S::id65ns02@ubalt.edu::9f7fc1d6-ab67-473f-ba46-e98f6ce2049b" providerId="AD" clId="Web-{20765C8F-3BE5-BE6D-28D9-D347E3C37782}" dt="2021-08-09T18:07:52.519" v="216" actId="20577"/>
          <ac:spMkLst>
            <pc:docMk/>
            <pc:sldMk cId="1088476594" sldId="503"/>
            <ac:spMk id="3" creationId="{7C1593B3-4412-47DF-94C3-51E8E6E66CD8}"/>
          </ac:spMkLst>
        </pc:spChg>
        <pc:picChg chg="add mod">
          <ac:chgData name="Harleen Kaur" userId="S::id65ns02@ubalt.edu::9f7fc1d6-ab67-473f-ba46-e98f6ce2049b" providerId="AD" clId="Web-{20765C8F-3BE5-BE6D-28D9-D347E3C37782}" dt="2021-08-09T18:07:45.504" v="214" actId="14100"/>
          <ac:picMkLst>
            <pc:docMk/>
            <pc:sldMk cId="1088476594" sldId="503"/>
            <ac:picMk id="5" creationId="{CB710ECC-AD62-4B6D-A9CC-912ECD6F0A30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7.871" v="391"/>
        <pc:sldMkLst>
          <pc:docMk/>
          <pc:sldMk cId="3162725820" sldId="506"/>
        </pc:sldMkLst>
      </pc:sldChg>
      <pc:sldChg chg="del">
        <pc:chgData name="Harleen Kaur" userId="S::id65ns02@ubalt.edu::9f7fc1d6-ab67-473f-ba46-e98f6ce2049b" providerId="AD" clId="Web-{20765C8F-3BE5-BE6D-28D9-D347E3C37782}" dt="2021-08-09T19:43:28.276" v="905"/>
        <pc:sldMkLst>
          <pc:docMk/>
          <pc:sldMk cId="3742663125" sldId="507"/>
        </pc:sldMkLst>
      </pc:sldChg>
      <pc:sldChg chg="del">
        <pc:chgData name="Harleen Kaur" userId="S::id65ns02@ubalt.edu::9f7fc1d6-ab67-473f-ba46-e98f6ce2049b" providerId="AD" clId="Web-{20765C8F-3BE5-BE6D-28D9-D347E3C37782}" dt="2021-08-09T19:43:29.698" v="906"/>
        <pc:sldMkLst>
          <pc:docMk/>
          <pc:sldMk cId="1194385043" sldId="508"/>
        </pc:sldMkLst>
      </pc:sldChg>
      <pc:sldChg chg="del">
        <pc:chgData name="Harleen Kaur" userId="S::id65ns02@ubalt.edu::9f7fc1d6-ab67-473f-ba46-e98f6ce2049b" providerId="AD" clId="Web-{20765C8F-3BE5-BE6D-28D9-D347E3C37782}" dt="2021-08-09T19:43:30.619" v="907"/>
        <pc:sldMkLst>
          <pc:docMk/>
          <pc:sldMk cId="331422791" sldId="509"/>
        </pc:sldMkLst>
      </pc:sldChg>
      <pc:sldChg chg="del">
        <pc:chgData name="Harleen Kaur" userId="S::id65ns02@ubalt.edu::9f7fc1d6-ab67-473f-ba46-e98f6ce2049b" providerId="AD" clId="Web-{20765C8F-3BE5-BE6D-28D9-D347E3C37782}" dt="2021-08-09T19:43:31.010" v="908"/>
        <pc:sldMkLst>
          <pc:docMk/>
          <pc:sldMk cId="3651348866" sldId="510"/>
        </pc:sldMkLst>
      </pc:sldChg>
      <pc:sldChg chg="addSp modSp">
        <pc:chgData name="Harleen Kaur" userId="S::id65ns02@ubalt.edu::9f7fc1d6-ab67-473f-ba46-e98f6ce2049b" providerId="AD" clId="Web-{20765C8F-3BE5-BE6D-28D9-D347E3C37782}" dt="2021-08-09T18:08:38.302" v="239" actId="14100"/>
        <pc:sldMkLst>
          <pc:docMk/>
          <pc:sldMk cId="1031330878" sldId="511"/>
        </pc:sldMkLst>
        <pc:spChg chg="mod">
          <ac:chgData name="Harleen Kaur" userId="S::id65ns02@ubalt.edu::9f7fc1d6-ab67-473f-ba46-e98f6ce2049b" providerId="AD" clId="Web-{20765C8F-3BE5-BE6D-28D9-D347E3C37782}" dt="2021-08-09T18:08:09.504" v="232" actId="14100"/>
          <ac:spMkLst>
            <pc:docMk/>
            <pc:sldMk cId="1031330878" sldId="511"/>
            <ac:spMk id="3" creationId="{D698A883-FD4E-4828-B580-7B8BAEF156ED}"/>
          </ac:spMkLst>
        </pc:spChg>
        <pc:spChg chg="add mod">
          <ac:chgData name="Harleen Kaur" userId="S::id65ns02@ubalt.edu::9f7fc1d6-ab67-473f-ba46-e98f6ce2049b" providerId="AD" clId="Web-{20765C8F-3BE5-BE6D-28D9-D347E3C37782}" dt="2021-08-09T18:08:38.302" v="239" actId="14100"/>
          <ac:spMkLst>
            <pc:docMk/>
            <pc:sldMk cId="1031330878" sldId="511"/>
            <ac:spMk id="6" creationId="{DF6EAD48-490F-4076-96B0-3B261CC69031}"/>
          </ac:spMkLst>
        </pc:spChg>
        <pc:picChg chg="add">
          <ac:chgData name="Harleen Kaur" userId="S::id65ns02@ubalt.edu::9f7fc1d6-ab67-473f-ba46-e98f6ce2049b" providerId="AD" clId="Web-{20765C8F-3BE5-BE6D-28D9-D347E3C37782}" dt="2021-08-09T18:08:10.582" v="233"/>
          <ac:picMkLst>
            <pc:docMk/>
            <pc:sldMk cId="1031330878" sldId="511"/>
            <ac:picMk id="5" creationId="{0F40948D-84CB-4A19-B439-6E7435508920}"/>
          </ac:picMkLst>
        </pc:picChg>
      </pc:sldChg>
      <pc:sldChg chg="addSp delSp modSp">
        <pc:chgData name="Harleen Kaur" userId="S::id65ns02@ubalt.edu::9f7fc1d6-ab67-473f-ba46-e98f6ce2049b" providerId="AD" clId="Web-{20765C8F-3BE5-BE6D-28D9-D347E3C37782}" dt="2021-08-09T18:10:59.383" v="279" actId="1076"/>
        <pc:sldMkLst>
          <pc:docMk/>
          <pc:sldMk cId="3178594375" sldId="512"/>
        </pc:sldMkLst>
        <pc:spChg chg="mod">
          <ac:chgData name="Harleen Kaur" userId="S::id65ns02@ubalt.edu::9f7fc1d6-ab67-473f-ba46-e98f6ce2049b" providerId="AD" clId="Web-{20765C8F-3BE5-BE6D-28D9-D347E3C37782}" dt="2021-08-09T18:09:59.366" v="263" actId="14100"/>
          <ac:spMkLst>
            <pc:docMk/>
            <pc:sldMk cId="3178594375" sldId="512"/>
            <ac:spMk id="3" creationId="{747A50CD-FB52-4546-A4F8-FDFFED9ABC94}"/>
          </ac:spMkLst>
        </pc:spChg>
        <pc:spChg chg="add del">
          <ac:chgData name="Harleen Kaur" userId="S::id65ns02@ubalt.edu::9f7fc1d6-ab67-473f-ba46-e98f6ce2049b" providerId="AD" clId="Web-{20765C8F-3BE5-BE6D-28D9-D347E3C37782}" dt="2021-08-09T18:09:50.897" v="261"/>
          <ac:spMkLst>
            <pc:docMk/>
            <pc:sldMk cId="3178594375" sldId="512"/>
            <ac:spMk id="4" creationId="{3B46BE20-5A5B-4E75-932A-35361B6D8410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6.571" v="278" actId="1076"/>
          <ac:spMkLst>
            <pc:docMk/>
            <pc:sldMk cId="3178594375" sldId="512"/>
            <ac:spMk id="6" creationId="{5E61FCB3-5C29-489A-92AC-6E5E8841FF39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9.383" v="279" actId="1076"/>
          <ac:spMkLst>
            <pc:docMk/>
            <pc:sldMk cId="3178594375" sldId="512"/>
            <ac:spMk id="8" creationId="{BA2D89A8-942D-4F09-B90F-54D6577DC6C6}"/>
          </ac:spMkLst>
        </pc:spChg>
        <pc:picChg chg="add mod">
          <ac:chgData name="Harleen Kaur" userId="S::id65ns02@ubalt.edu::9f7fc1d6-ab67-473f-ba46-e98f6ce2049b" providerId="AD" clId="Web-{20765C8F-3BE5-BE6D-28D9-D347E3C37782}" dt="2021-08-09T18:10:09.851" v="266" actId="14100"/>
          <ac:picMkLst>
            <pc:docMk/>
            <pc:sldMk cId="3178594375" sldId="512"/>
            <ac:picMk id="5" creationId="{7F057F44-2061-4ECF-BA6C-6362753C8B36}"/>
          </ac:picMkLst>
        </pc:picChg>
        <pc:picChg chg="add del mod">
          <ac:chgData name="Harleen Kaur" userId="S::id65ns02@ubalt.edu::9f7fc1d6-ab67-473f-ba46-e98f6ce2049b" providerId="AD" clId="Web-{20765C8F-3BE5-BE6D-28D9-D347E3C37782}" dt="2021-08-09T18:10:46.914" v="276"/>
          <ac:picMkLst>
            <pc:docMk/>
            <pc:sldMk cId="3178594375" sldId="512"/>
            <ac:picMk id="7" creationId="{2D49DC9B-7DAF-4489-834E-AF9DAA3CEB44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11:53.916" v="306" actId="14100"/>
        <pc:sldMkLst>
          <pc:docMk/>
          <pc:sldMk cId="3066833774" sldId="513"/>
        </pc:sldMkLst>
        <pc:spChg chg="mod">
          <ac:chgData name="Harleen Kaur" userId="S::id65ns02@ubalt.edu::9f7fc1d6-ab67-473f-ba46-e98f6ce2049b" providerId="AD" clId="Web-{20765C8F-3BE5-BE6D-28D9-D347E3C37782}" dt="2021-08-09T18:11:33.743" v="301" actId="14100"/>
          <ac:spMkLst>
            <pc:docMk/>
            <pc:sldMk cId="3066833774" sldId="513"/>
            <ac:spMk id="3" creationId="{698AC01D-F5CC-4E76-A3A2-E0B50B245AEB}"/>
          </ac:spMkLst>
        </pc:spChg>
        <pc:spChg chg="add mod">
          <ac:chgData name="Harleen Kaur" userId="S::id65ns02@ubalt.edu::9f7fc1d6-ab67-473f-ba46-e98f6ce2049b" providerId="AD" clId="Web-{20765C8F-3BE5-BE6D-28D9-D347E3C37782}" dt="2021-08-09T18:11:53.916" v="306" actId="14100"/>
          <ac:spMkLst>
            <pc:docMk/>
            <pc:sldMk cId="3066833774" sldId="513"/>
            <ac:spMk id="7" creationId="{6B1E5DB4-8C5A-474D-AC4B-D2C8A4F754AC}"/>
          </ac:spMkLst>
        </pc:spChg>
        <pc:picChg chg="add">
          <ac:chgData name="Harleen Kaur" userId="S::id65ns02@ubalt.edu::9f7fc1d6-ab67-473f-ba46-e98f6ce2049b" providerId="AD" clId="Web-{20765C8F-3BE5-BE6D-28D9-D347E3C37782}" dt="2021-08-09T18:11:34.743" v="302"/>
          <ac:picMkLst>
            <pc:docMk/>
            <pc:sldMk cId="3066833774" sldId="513"/>
            <ac:picMk id="5" creationId="{9956246B-6EE4-4EDC-97AA-3C7FABBAB7CC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6.668" v="390"/>
        <pc:sldMkLst>
          <pc:docMk/>
          <pc:sldMk cId="1670037232" sldId="514"/>
        </pc:sldMkLst>
      </pc:sldChg>
      <pc:sldChg chg="addSp modSp new">
        <pc:chgData name="Harleen Kaur" userId="S::id65ns02@ubalt.edu::9f7fc1d6-ab67-473f-ba46-e98f6ce2049b" providerId="AD" clId="Web-{20765C8F-3BE5-BE6D-28D9-D347E3C37782}" dt="2021-08-09T18:56:14.586" v="426" actId="1076"/>
        <pc:sldMkLst>
          <pc:docMk/>
          <pc:sldMk cId="2235685568" sldId="514"/>
        </pc:sldMkLst>
        <pc:spChg chg="mod">
          <ac:chgData name="Harleen Kaur" userId="S::id65ns02@ubalt.edu::9f7fc1d6-ab67-473f-ba46-e98f6ce2049b" providerId="AD" clId="Web-{20765C8F-3BE5-BE6D-28D9-D347E3C37782}" dt="2021-08-09T18:56:14.258" v="421" actId="20577"/>
          <ac:spMkLst>
            <pc:docMk/>
            <pc:sldMk cId="2235685568" sldId="514"/>
            <ac:spMk id="2" creationId="{591E69D7-B3E7-4C43-B53F-DDA56095B444}"/>
          </ac:spMkLst>
        </pc:spChg>
        <pc:spChg chg="mod">
          <ac:chgData name="Harleen Kaur" userId="S::id65ns02@ubalt.edu::9f7fc1d6-ab67-473f-ba46-e98f6ce2049b" providerId="AD" clId="Web-{20765C8F-3BE5-BE6D-28D9-D347E3C37782}" dt="2021-08-09T18:56:14.445" v="424" actId="14100"/>
          <ac:spMkLst>
            <pc:docMk/>
            <pc:sldMk cId="2235685568" sldId="514"/>
            <ac:spMk id="3" creationId="{9F7BF891-53D8-42E6-A817-650614F37248}"/>
          </ac:spMkLst>
        </pc:spChg>
        <pc:picChg chg="add mod">
          <ac:chgData name="Harleen Kaur" userId="S::id65ns02@ubalt.edu::9f7fc1d6-ab67-473f-ba46-e98f6ce2049b" providerId="AD" clId="Web-{20765C8F-3BE5-BE6D-28D9-D347E3C37782}" dt="2021-08-09T18:56:14.586" v="426" actId="1076"/>
          <ac:picMkLst>
            <pc:docMk/>
            <pc:sldMk cId="2235685568" sldId="514"/>
            <ac:picMk id="5" creationId="{4A7C522B-67CC-468A-A8F3-877464734E51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090" v="393"/>
        <pc:sldMkLst>
          <pc:docMk/>
          <pc:sldMk cId="1215493837" sldId="515"/>
        </pc:sldMkLst>
      </pc:sldChg>
      <pc:sldChg chg="addSp delSp modSp new del modNotes">
        <pc:chgData name="Harleen Kaur" userId="S::id65ns02@ubalt.edu::9f7fc1d6-ab67-473f-ba46-e98f6ce2049b" providerId="AD" clId="Web-{20765C8F-3BE5-BE6D-28D9-D347E3C37782}" dt="2021-08-09T19:15:46.347" v="657"/>
        <pc:sldMkLst>
          <pc:docMk/>
          <pc:sldMk cId="1876559592" sldId="515"/>
        </pc:sldMkLst>
        <pc:spChg chg="mod">
          <ac:chgData name="Harleen Kaur" userId="S::id65ns02@ubalt.edu::9f7fc1d6-ab67-473f-ba46-e98f6ce2049b" providerId="AD" clId="Web-{20765C8F-3BE5-BE6D-28D9-D347E3C37782}" dt="2021-08-09T19:00:37.045" v="437" actId="20577"/>
          <ac:spMkLst>
            <pc:docMk/>
            <pc:sldMk cId="1876559592" sldId="515"/>
            <ac:spMk id="2" creationId="{E210897C-3C52-406E-BB0C-CA981EF133AB}"/>
          </ac:spMkLst>
        </pc:spChg>
        <pc:spChg chg="mod">
          <ac:chgData name="Harleen Kaur" userId="S::id65ns02@ubalt.edu::9f7fc1d6-ab67-473f-ba46-e98f6ce2049b" providerId="AD" clId="Web-{20765C8F-3BE5-BE6D-28D9-D347E3C37782}" dt="2021-08-09T19:09:55.823" v="481" actId="14100"/>
          <ac:spMkLst>
            <pc:docMk/>
            <pc:sldMk cId="1876559592" sldId="515"/>
            <ac:spMk id="3" creationId="{E6E68A8B-9564-49B3-8EF4-4055A99795DD}"/>
          </ac:spMkLst>
        </pc:spChg>
        <pc:spChg chg="add del">
          <ac:chgData name="Harleen Kaur" userId="S::id65ns02@ubalt.edu::9f7fc1d6-ab67-473f-ba46-e98f6ce2049b" providerId="AD" clId="Web-{20765C8F-3BE5-BE6D-28D9-D347E3C37782}" dt="2021-08-09T19:09:49.089" v="480"/>
          <ac:spMkLst>
            <pc:docMk/>
            <pc:sldMk cId="1876559592" sldId="515"/>
            <ac:spMk id="4" creationId="{7B571A6C-15E5-4334-828B-04423F7E3B17}"/>
          </ac:spMkLst>
        </pc:spChg>
        <pc:picChg chg="add mod">
          <ac:chgData name="Harleen Kaur" userId="S::id65ns02@ubalt.edu::9f7fc1d6-ab67-473f-ba46-e98f6ce2049b" providerId="AD" clId="Web-{20765C8F-3BE5-BE6D-28D9-D347E3C37782}" dt="2021-08-09T19:10:13.667" v="483" actId="1076"/>
          <ac:picMkLst>
            <pc:docMk/>
            <pc:sldMk cId="1876559592" sldId="515"/>
            <ac:picMk id="6" creationId="{9BEBB17F-1C82-41A1-964F-02585F46580C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20:23.870" v="674" actId="14100"/>
        <pc:sldMkLst>
          <pc:docMk/>
          <pc:sldMk cId="489659975" sldId="516"/>
        </pc:sldMkLst>
        <pc:spChg chg="mod">
          <ac:chgData name="Harleen Kaur" userId="S::id65ns02@ubalt.edu::9f7fc1d6-ab67-473f-ba46-e98f6ce2049b" providerId="AD" clId="Web-{20765C8F-3BE5-BE6D-28D9-D347E3C37782}" dt="2021-08-09T19:15:59.160" v="664" actId="20577"/>
          <ac:spMkLst>
            <pc:docMk/>
            <pc:sldMk cId="489659975" sldId="516"/>
            <ac:spMk id="2" creationId="{A3128987-94DD-4351-ABB3-FDB8C645456E}"/>
          </ac:spMkLst>
        </pc:spChg>
        <pc:spChg chg="mod">
          <ac:chgData name="Harleen Kaur" userId="S::id65ns02@ubalt.edu::9f7fc1d6-ab67-473f-ba46-e98f6ce2049b" providerId="AD" clId="Web-{20765C8F-3BE5-BE6D-28D9-D347E3C37782}" dt="2021-08-09T19:16:17.473" v="670" actId="20577"/>
          <ac:spMkLst>
            <pc:docMk/>
            <pc:sldMk cId="489659975" sldId="516"/>
            <ac:spMk id="3" creationId="{7F8FE99F-6AFE-4EE5-A137-2885220C8706}"/>
          </ac:spMkLst>
        </pc:spChg>
        <pc:spChg chg="add del">
          <ac:chgData name="Harleen Kaur" userId="S::id65ns02@ubalt.edu::9f7fc1d6-ab67-473f-ba46-e98f6ce2049b" providerId="AD" clId="Web-{20765C8F-3BE5-BE6D-28D9-D347E3C37782}" dt="2021-08-09T19:14:38.720" v="634"/>
          <ac:spMkLst>
            <pc:docMk/>
            <pc:sldMk cId="489659975" sldId="516"/>
            <ac:spMk id="6" creationId="{D33FF724-B480-4DDB-870D-3DF1C5C105B7}"/>
          </ac:spMkLst>
        </pc:spChg>
        <pc:spChg chg="add mod">
          <ac:chgData name="Harleen Kaur" userId="S::id65ns02@ubalt.edu::9f7fc1d6-ab67-473f-ba46-e98f6ce2049b" providerId="AD" clId="Web-{20765C8F-3BE5-BE6D-28D9-D347E3C37782}" dt="2021-08-09T19:17:21.099" v="671" actId="1076"/>
          <ac:spMkLst>
            <pc:docMk/>
            <pc:sldMk cId="489659975" sldId="516"/>
            <ac:spMk id="7" creationId="{A9571AF2-E629-41A0-B16F-223B3BCD5433}"/>
          </ac:spMkLst>
        </pc:spChg>
        <pc:spChg chg="add mod">
          <ac:chgData name="Harleen Kaur" userId="S::id65ns02@ubalt.edu::9f7fc1d6-ab67-473f-ba46-e98f6ce2049b" providerId="AD" clId="Web-{20765C8F-3BE5-BE6D-28D9-D347E3C37782}" dt="2021-08-09T19:20:23.870" v="674" actId="14100"/>
          <ac:spMkLst>
            <pc:docMk/>
            <pc:sldMk cId="489659975" sldId="516"/>
            <ac:spMk id="8" creationId="{D4CF2741-8C00-41AB-A5DC-049B2B97E9A9}"/>
          </ac:spMkLst>
        </pc:spChg>
        <pc:picChg chg="add mod">
          <ac:chgData name="Harleen Kaur" userId="S::id65ns02@ubalt.edu::9f7fc1d6-ab67-473f-ba46-e98f6ce2049b" providerId="AD" clId="Web-{20765C8F-3BE5-BE6D-28D9-D347E3C37782}" dt="2021-08-09T19:16:11.597" v="668" actId="1076"/>
          <ac:picMkLst>
            <pc:docMk/>
            <pc:sldMk cId="489659975" sldId="516"/>
            <ac:picMk id="5" creationId="{EDCBBC2B-975E-4482-ABB7-CD77B340F2B5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793" v="394"/>
        <pc:sldMkLst>
          <pc:docMk/>
          <pc:sldMk cId="4140856681" sldId="516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0:35.133" v="729" actId="14100"/>
        <pc:sldMkLst>
          <pc:docMk/>
          <pc:sldMk cId="1333811493" sldId="517"/>
        </pc:sldMkLst>
        <pc:spChg chg="mod">
          <ac:chgData name="Harleen Kaur" userId="S::id65ns02@ubalt.edu::9f7fc1d6-ab67-473f-ba46-e98f6ce2049b" providerId="AD" clId="Web-{20765C8F-3BE5-BE6D-28D9-D347E3C37782}" dt="2021-08-09T19:22:54.263" v="691" actId="20577"/>
          <ac:spMkLst>
            <pc:docMk/>
            <pc:sldMk cId="1333811493" sldId="517"/>
            <ac:spMk id="2" creationId="{27739F35-C282-4BB4-AE7F-C4981B502218}"/>
          </ac:spMkLst>
        </pc:spChg>
        <pc:spChg chg="mod">
          <ac:chgData name="Harleen Kaur" userId="S::id65ns02@ubalt.edu::9f7fc1d6-ab67-473f-ba46-e98f6ce2049b" providerId="AD" clId="Web-{20765C8F-3BE5-BE6D-28D9-D347E3C37782}" dt="2021-08-09T19:27:23.316" v="721" actId="14100"/>
          <ac:spMkLst>
            <pc:docMk/>
            <pc:sldMk cId="1333811493" sldId="517"/>
            <ac:spMk id="3" creationId="{39D1D0D9-E905-4DBC-8359-11482C148747}"/>
          </ac:spMkLst>
        </pc:spChg>
        <pc:spChg chg="add mod">
          <ac:chgData name="Harleen Kaur" userId="S::id65ns02@ubalt.edu::9f7fc1d6-ab67-473f-ba46-e98f6ce2049b" providerId="AD" clId="Web-{20765C8F-3BE5-BE6D-28D9-D347E3C37782}" dt="2021-08-09T19:27:51.348" v="726" actId="14100"/>
          <ac:spMkLst>
            <pc:docMk/>
            <pc:sldMk cId="1333811493" sldId="517"/>
            <ac:spMk id="7" creationId="{4EBBABDB-289F-471F-87BE-74F81AEF44CD}"/>
          </ac:spMkLst>
        </pc:spChg>
        <pc:spChg chg="add mod">
          <ac:chgData name="Harleen Kaur" userId="S::id65ns02@ubalt.edu::9f7fc1d6-ab67-473f-ba46-e98f6ce2049b" providerId="AD" clId="Web-{20765C8F-3BE5-BE6D-28D9-D347E3C37782}" dt="2021-08-09T19:30:35.133" v="729" actId="14100"/>
          <ac:spMkLst>
            <pc:docMk/>
            <pc:sldMk cId="1333811493" sldId="517"/>
            <ac:spMk id="8" creationId="{AF46C590-E388-493C-B9FA-91965FB9B01C}"/>
          </ac:spMkLst>
        </pc:spChg>
        <pc:picChg chg="add mod">
          <ac:chgData name="Harleen Kaur" userId="S::id65ns02@ubalt.edu::9f7fc1d6-ab67-473f-ba46-e98f6ce2049b" providerId="AD" clId="Web-{20765C8F-3BE5-BE6D-28D9-D347E3C37782}" dt="2021-08-09T19:27:27.722" v="723" actId="1076"/>
          <ac:picMkLst>
            <pc:docMk/>
            <pc:sldMk cId="1333811493" sldId="517"/>
            <ac:picMk id="5" creationId="{74EAF509-07AD-4874-8B17-714323A8E853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7.496" v="395"/>
        <pc:sldMkLst>
          <pc:docMk/>
          <pc:sldMk cId="3805296242" sldId="517"/>
        </pc:sldMkLst>
      </pc:sldChg>
      <pc:sldChg chg="del">
        <pc:chgData name="Harleen Kaur" userId="S::id65ns02@ubalt.edu::9f7fc1d6-ab67-473f-ba46-e98f6ce2049b" providerId="AD" clId="Web-{20765C8F-3BE5-BE6D-28D9-D347E3C37782}" dt="2021-08-09T18:36:38.028" v="396"/>
        <pc:sldMkLst>
          <pc:docMk/>
          <pc:sldMk cId="2090499751" sldId="518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4:03.950" v="799" actId="14100"/>
        <pc:sldMkLst>
          <pc:docMk/>
          <pc:sldMk cId="3403252044" sldId="518"/>
        </pc:sldMkLst>
        <pc:spChg chg="mod">
          <ac:chgData name="Harleen Kaur" userId="S::id65ns02@ubalt.edu::9f7fc1d6-ab67-473f-ba46-e98f6ce2049b" providerId="AD" clId="Web-{20765C8F-3BE5-BE6D-28D9-D347E3C37782}" dt="2021-08-09T19:31:31.353" v="746" actId="20577"/>
          <ac:spMkLst>
            <pc:docMk/>
            <pc:sldMk cId="3403252044" sldId="518"/>
            <ac:spMk id="2" creationId="{691B3126-CB01-4D98-9C42-DDE6E8517DA1}"/>
          </ac:spMkLst>
        </pc:spChg>
        <pc:spChg chg="mod">
          <ac:chgData name="Harleen Kaur" userId="S::id65ns02@ubalt.edu::9f7fc1d6-ab67-473f-ba46-e98f6ce2049b" providerId="AD" clId="Web-{20765C8F-3BE5-BE6D-28D9-D347E3C37782}" dt="2021-08-09T19:32:16.291" v="791" actId="14100"/>
          <ac:spMkLst>
            <pc:docMk/>
            <pc:sldMk cId="3403252044" sldId="518"/>
            <ac:spMk id="3" creationId="{CF521547-2FE4-4198-BD28-A2A7027804AF}"/>
          </ac:spMkLst>
        </pc:spChg>
        <pc:spChg chg="add mod">
          <ac:chgData name="Harleen Kaur" userId="S::id65ns02@ubalt.edu::9f7fc1d6-ab67-473f-ba46-e98f6ce2049b" providerId="AD" clId="Web-{20765C8F-3BE5-BE6D-28D9-D347E3C37782}" dt="2021-08-09T19:33:52.106" v="796" actId="14100"/>
          <ac:spMkLst>
            <pc:docMk/>
            <pc:sldMk cId="3403252044" sldId="518"/>
            <ac:spMk id="7" creationId="{21B63954-15E6-4169-A899-E7804241B37C}"/>
          </ac:spMkLst>
        </pc:spChg>
        <pc:spChg chg="add mod">
          <ac:chgData name="Harleen Kaur" userId="S::id65ns02@ubalt.edu::9f7fc1d6-ab67-473f-ba46-e98f6ce2049b" providerId="AD" clId="Web-{20765C8F-3BE5-BE6D-28D9-D347E3C37782}" dt="2021-08-09T19:34:03.950" v="799" actId="14100"/>
          <ac:spMkLst>
            <pc:docMk/>
            <pc:sldMk cId="3403252044" sldId="518"/>
            <ac:spMk id="8" creationId="{A79F2EFB-E584-408A-A2E8-C3EE40BE6926}"/>
          </ac:spMkLst>
        </pc:spChg>
        <pc:picChg chg="add mod">
          <ac:chgData name="Harleen Kaur" userId="S::id65ns02@ubalt.edu::9f7fc1d6-ab67-473f-ba46-e98f6ce2049b" providerId="AD" clId="Web-{20765C8F-3BE5-BE6D-28D9-D347E3C37782}" dt="2021-08-09T19:32:25.432" v="793" actId="1076"/>
          <ac:picMkLst>
            <pc:docMk/>
            <pc:sldMk cId="3403252044" sldId="518"/>
            <ac:picMk id="5" creationId="{63707A4E-1F09-424E-AC28-AD70A3FCE2AD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41:44.851" v="888" actId="14100"/>
        <pc:sldMkLst>
          <pc:docMk/>
          <pc:sldMk cId="864418005" sldId="519"/>
        </pc:sldMkLst>
        <pc:spChg chg="mod">
          <ac:chgData name="Harleen Kaur" userId="S::id65ns02@ubalt.edu::9f7fc1d6-ab67-473f-ba46-e98f6ce2049b" providerId="AD" clId="Web-{20765C8F-3BE5-BE6D-28D9-D347E3C37782}" dt="2021-08-09T19:39:50.552" v="823" actId="20577"/>
          <ac:spMkLst>
            <pc:docMk/>
            <pc:sldMk cId="864418005" sldId="519"/>
            <ac:spMk id="2" creationId="{22BAC6E5-477A-4D76-8E88-4017E3B9FCFB}"/>
          </ac:spMkLst>
        </pc:spChg>
        <pc:spChg chg="mod">
          <ac:chgData name="Harleen Kaur" userId="S::id65ns02@ubalt.edu::9f7fc1d6-ab67-473f-ba46-e98f6ce2049b" providerId="AD" clId="Web-{20765C8F-3BE5-BE6D-28D9-D347E3C37782}" dt="2021-08-09T19:40:44.287" v="878" actId="1076"/>
          <ac:spMkLst>
            <pc:docMk/>
            <pc:sldMk cId="864418005" sldId="519"/>
            <ac:spMk id="3" creationId="{9B4746B7-BB88-434C-BB82-94CDBC5DFDC3}"/>
          </ac:spMkLst>
        </pc:spChg>
        <pc:spChg chg="add del">
          <ac:chgData name="Harleen Kaur" userId="S::id65ns02@ubalt.edu::9f7fc1d6-ab67-473f-ba46-e98f6ce2049b" providerId="AD" clId="Web-{20765C8F-3BE5-BE6D-28D9-D347E3C37782}" dt="2021-08-09T19:40:21.256" v="866"/>
          <ac:spMkLst>
            <pc:docMk/>
            <pc:sldMk cId="864418005" sldId="519"/>
            <ac:spMk id="4" creationId="{15F18B4C-38CC-4F98-BCE6-2351749EF30F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25.929" v="885" actId="14100"/>
          <ac:spMkLst>
            <pc:docMk/>
            <pc:sldMk cId="864418005" sldId="519"/>
            <ac:spMk id="8" creationId="{7C01DBC5-DDF8-4B6B-A5EC-831489083E03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44.851" v="888" actId="14100"/>
          <ac:spMkLst>
            <pc:docMk/>
            <pc:sldMk cId="864418005" sldId="519"/>
            <ac:spMk id="9" creationId="{92BE21C4-A657-4F18-9D96-3BBF82D7E3C7}"/>
          </ac:spMkLst>
        </pc:spChg>
        <pc:picChg chg="add mod">
          <ac:chgData name="Harleen Kaur" userId="S::id65ns02@ubalt.edu::9f7fc1d6-ab67-473f-ba46-e98f6ce2049b" providerId="AD" clId="Web-{20765C8F-3BE5-BE6D-28D9-D347E3C37782}" dt="2021-08-09T19:40:48.741" v="879" actId="1076"/>
          <ac:picMkLst>
            <pc:docMk/>
            <pc:sldMk cId="864418005" sldId="519"/>
            <ac:picMk id="6" creationId="{0AC87899-D34E-4B09-8996-3B6E8AF84504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8.793" v="392"/>
        <pc:sldMkLst>
          <pc:docMk/>
          <pc:sldMk cId="2885594168" sldId="519"/>
        </pc:sldMkLst>
      </pc:sldChg>
      <pc:sldChg chg="add del replId">
        <pc:chgData name="Harleen Kaur" userId="S::id65ns02@ubalt.edu::9f7fc1d6-ab67-473f-ba46-e98f6ce2049b" providerId="AD" clId="Web-{20765C8F-3BE5-BE6D-28D9-D347E3C37782}" dt="2021-08-09T19:41:02.335" v="881"/>
        <pc:sldMkLst>
          <pc:docMk/>
          <pc:sldMk cId="753647424" sldId="520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Weifeng Xu" userId="e7aed605-a3dd-4d5a-a692-a87037af107b" providerId="ADAL" clId="{6241A617-B809-41F6-88F4-E387E9626168}"/>
    <pc:docChg chg="undo redo custSel addSld delSld modSld sldOrd">
      <pc:chgData name="Weifeng Xu" userId="e7aed605-a3dd-4d5a-a692-a87037af107b" providerId="ADAL" clId="{6241A617-B809-41F6-88F4-E387E9626168}" dt="2021-08-19T20:08:48.026" v="4072" actId="47"/>
      <pc:docMkLst>
        <pc:docMk/>
      </pc:docMkLst>
      <pc:sldChg chg="addSp delSp modSp mod modNotesTx">
        <pc:chgData name="Weifeng Xu" userId="e7aed605-a3dd-4d5a-a692-a87037af107b" providerId="ADAL" clId="{6241A617-B809-41F6-88F4-E387E9626168}" dt="2021-08-08T21:30:38.190" v="57" actId="478"/>
        <pc:sldMkLst>
          <pc:docMk/>
          <pc:sldMk cId="1323245308" sldId="256"/>
        </pc:sldMkLst>
        <pc:spChg chg="mod">
          <ac:chgData name="Weifeng Xu" userId="e7aed605-a3dd-4d5a-a692-a87037af107b" providerId="ADAL" clId="{6241A617-B809-41F6-88F4-E387E9626168}" dt="2021-08-08T21:29:19.944" v="44"/>
          <ac:spMkLst>
            <pc:docMk/>
            <pc:sldMk cId="1323245308" sldId="256"/>
            <ac:spMk id="3" creationId="{58CD3106-2EE0-40F4-8C0B-042135FF9FB4}"/>
          </ac:spMkLst>
        </pc:spChg>
        <pc:spChg chg="add del mod">
          <ac:chgData name="Weifeng Xu" userId="e7aed605-a3dd-4d5a-a692-a87037af107b" providerId="ADAL" clId="{6241A617-B809-41F6-88F4-E387E9626168}" dt="2021-08-08T21:30:38.190" v="57" actId="478"/>
          <ac:spMkLst>
            <pc:docMk/>
            <pc:sldMk cId="1323245308" sldId="256"/>
            <ac:spMk id="5" creationId="{2A915F6A-2162-42B0-922A-24DEC1296580}"/>
          </ac:spMkLst>
        </pc:spChg>
      </pc:sldChg>
      <pc:sldChg chg="del">
        <pc:chgData name="Weifeng Xu" userId="e7aed605-a3dd-4d5a-a692-a87037af107b" providerId="ADAL" clId="{6241A617-B809-41F6-88F4-E387E9626168}" dt="2021-08-08T21:28:50.805" v="18" actId="47"/>
        <pc:sldMkLst>
          <pc:docMk/>
          <pc:sldMk cId="1681695341" sldId="257"/>
        </pc:sldMkLst>
      </pc:sldChg>
      <pc:sldChg chg="del">
        <pc:chgData name="Weifeng Xu" userId="e7aed605-a3dd-4d5a-a692-a87037af107b" providerId="ADAL" clId="{6241A617-B809-41F6-88F4-E387E9626168}" dt="2021-08-08T21:28:51.044" v="19" actId="47"/>
        <pc:sldMkLst>
          <pc:docMk/>
          <pc:sldMk cId="1408481161" sldId="346"/>
        </pc:sldMkLst>
      </pc:sldChg>
      <pc:sldChg chg="del">
        <pc:chgData name="Weifeng Xu" userId="e7aed605-a3dd-4d5a-a692-a87037af107b" providerId="ADAL" clId="{6241A617-B809-41F6-88F4-E387E9626168}" dt="2021-08-08T21:28:51.232" v="20" actId="47"/>
        <pc:sldMkLst>
          <pc:docMk/>
          <pc:sldMk cId="3077270470" sldId="375"/>
        </pc:sldMkLst>
      </pc:sldChg>
      <pc:sldChg chg="del">
        <pc:chgData name="Weifeng Xu" userId="e7aed605-a3dd-4d5a-a692-a87037af107b" providerId="ADAL" clId="{6241A617-B809-41F6-88F4-E387E9626168}" dt="2021-08-08T21:28:53.296" v="30" actId="47"/>
        <pc:sldMkLst>
          <pc:docMk/>
          <pc:sldMk cId="979769990" sldId="377"/>
        </pc:sldMkLst>
      </pc:sldChg>
      <pc:sldChg chg="del">
        <pc:chgData name="Weifeng Xu" userId="e7aed605-a3dd-4d5a-a692-a87037af107b" providerId="ADAL" clId="{6241A617-B809-41F6-88F4-E387E9626168}" dt="2021-08-08T21:28:53.485" v="31" actId="47"/>
        <pc:sldMkLst>
          <pc:docMk/>
          <pc:sldMk cId="4293835923" sldId="378"/>
        </pc:sldMkLst>
      </pc:sldChg>
      <pc:sldChg chg="del">
        <pc:chgData name="Weifeng Xu" userId="e7aed605-a3dd-4d5a-a692-a87037af107b" providerId="ADAL" clId="{6241A617-B809-41F6-88F4-E387E9626168}" dt="2021-08-08T21:28:54.081" v="32" actId="47"/>
        <pc:sldMkLst>
          <pc:docMk/>
          <pc:sldMk cId="4148899360" sldId="379"/>
        </pc:sldMkLst>
      </pc:sldChg>
      <pc:sldChg chg="del">
        <pc:chgData name="Weifeng Xu" userId="e7aed605-a3dd-4d5a-a692-a87037af107b" providerId="ADAL" clId="{6241A617-B809-41F6-88F4-E387E9626168}" dt="2021-08-08T21:28:52.591" v="29" actId="47"/>
        <pc:sldMkLst>
          <pc:docMk/>
          <pc:sldMk cId="3268356748" sldId="380"/>
        </pc:sldMkLst>
      </pc:sldChg>
      <pc:sldChg chg="del">
        <pc:chgData name="Weifeng Xu" userId="e7aed605-a3dd-4d5a-a692-a87037af107b" providerId="ADAL" clId="{6241A617-B809-41F6-88F4-E387E9626168}" dt="2021-08-08T21:28:54.220" v="33" actId="47"/>
        <pc:sldMkLst>
          <pc:docMk/>
          <pc:sldMk cId="2679643070" sldId="381"/>
        </pc:sldMkLst>
      </pc:sldChg>
      <pc:sldChg chg="del">
        <pc:chgData name="Weifeng Xu" userId="e7aed605-a3dd-4d5a-a692-a87037af107b" providerId="ADAL" clId="{6241A617-B809-41F6-88F4-E387E9626168}" dt="2021-08-08T21:28:55.323" v="36" actId="47"/>
        <pc:sldMkLst>
          <pc:docMk/>
          <pc:sldMk cId="4046926907" sldId="384"/>
        </pc:sldMkLst>
      </pc:sldChg>
      <pc:sldChg chg="del">
        <pc:chgData name="Weifeng Xu" userId="e7aed605-a3dd-4d5a-a692-a87037af107b" providerId="ADAL" clId="{6241A617-B809-41F6-88F4-E387E9626168}" dt="2021-08-08T21:28:57.504" v="41" actId="47"/>
        <pc:sldMkLst>
          <pc:docMk/>
          <pc:sldMk cId="3188243652" sldId="386"/>
        </pc:sldMkLst>
      </pc:sldChg>
      <pc:sldChg chg="addSp delSp modSp mod">
        <pc:chgData name="Weifeng Xu" userId="e7aed605-a3dd-4d5a-a692-a87037af107b" providerId="ADAL" clId="{6241A617-B809-41F6-88F4-E387E9626168}" dt="2021-08-15T21:11:53.001" v="942" actId="20577"/>
        <pc:sldMkLst>
          <pc:docMk/>
          <pc:sldMk cId="1915093242" sldId="387"/>
        </pc:sldMkLst>
        <pc:spChg chg="mod">
          <ac:chgData name="Weifeng Xu" userId="e7aed605-a3dd-4d5a-a692-a87037af107b" providerId="ADAL" clId="{6241A617-B809-41F6-88F4-E387E9626168}" dt="2021-08-15T21:11:53.001" v="942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Weifeng Xu" userId="e7aed605-a3dd-4d5a-a692-a87037af107b" providerId="ADAL" clId="{6241A617-B809-41F6-88F4-E387E9626168}" dt="2021-08-08T23:24:49.813" v="521" actId="22"/>
          <ac:picMkLst>
            <pc:docMk/>
            <pc:sldMk cId="1915093242" sldId="387"/>
            <ac:picMk id="6" creationId="{252C64E0-5D65-4690-9549-09C9E14B41F7}"/>
          </ac:picMkLst>
        </pc:picChg>
      </pc:sldChg>
      <pc:sldChg chg="modSp del mod">
        <pc:chgData name="Weifeng Xu" userId="e7aed605-a3dd-4d5a-a692-a87037af107b" providerId="ADAL" clId="{6241A617-B809-41F6-88F4-E387E9626168}" dt="2021-08-09T01:20:47.743" v="735" actId="47"/>
        <pc:sldMkLst>
          <pc:docMk/>
          <pc:sldMk cId="2008758297" sldId="389"/>
        </pc:sldMkLst>
        <pc:spChg chg="mod">
          <ac:chgData name="Weifeng Xu" userId="e7aed605-a3dd-4d5a-a692-a87037af107b" providerId="ADAL" clId="{6241A617-B809-41F6-88F4-E387E9626168}" dt="2021-08-08T21:40:59.657" v="147" actId="20577"/>
          <ac:spMkLst>
            <pc:docMk/>
            <pc:sldMk cId="2008758297" sldId="389"/>
            <ac:spMk id="2" creationId="{086B3CAD-FFBA-4623-B6BD-344FE6D42ACE}"/>
          </ac:spMkLst>
        </pc:spChg>
      </pc:sldChg>
      <pc:sldChg chg="delSp modSp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3040878584" sldId="390"/>
        </pc:sldMkLst>
        <pc:spChg chg="del mod">
          <ac:chgData name="Weifeng Xu" userId="e7aed605-a3dd-4d5a-a692-a87037af107b" providerId="ADAL" clId="{6241A617-B809-41F6-88F4-E387E9626168}" dt="2021-08-09T01:21:49.086" v="738" actId="700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6" creationId="{44F6FCDF-A1EC-4A8D-9C64-039E95008FC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7" creationId="{F68639A8-BD3C-45A8-872F-BC3D2964384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Weifeng Xu" userId="e7aed605-a3dd-4d5a-a692-a87037af107b" providerId="ADAL" clId="{6241A617-B809-41F6-88F4-E387E9626168}" dt="2021-08-09T01:22:54.044" v="763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delSp modSp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4104176517" sldId="391"/>
        </pc:sldMkLst>
        <pc:spChg chg="del mod">
          <ac:chgData name="Weifeng Xu" userId="e7aed605-a3dd-4d5a-a692-a87037af107b" providerId="ADAL" clId="{6241A617-B809-41F6-88F4-E387E9626168}" dt="2021-08-09T01:22:00.321" v="740" actId="700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4" creationId="{6D5B9BEB-C762-4CA7-A8E7-C65019261760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8" creationId="{DBE4E5D3-9AD2-4E56-8D4E-D72B99256625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9" creationId="{1A18C9E0-22FA-465F-990C-3C900F664DF7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11" creationId="{23EEDA85-C5B8-4BFD-B15A-00C9F40DCE6F}"/>
          </ac:spMkLst>
        </pc:sp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5" creationId="{54928BE9-AA51-4119-B38F-CB666B16C13B}"/>
          </ac:picMkLst>
        </pc:pic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7" creationId="{50BCB4BD-3A2E-4F38-A06B-2D8BEA6F649D}"/>
          </ac:picMkLst>
        </pc:picChg>
        <pc:cxnChg chg="mod">
          <ac:chgData name="Weifeng Xu" userId="e7aed605-a3dd-4d5a-a692-a87037af107b" providerId="ADAL" clId="{6241A617-B809-41F6-88F4-E387E9626168}" dt="2021-08-09T01:23:03.920" v="764" actId="1076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Weifeng Xu" userId="e7aed605-a3dd-4d5a-a692-a87037af107b" providerId="ADAL" clId="{6241A617-B809-41F6-88F4-E387E9626168}" dt="2021-08-19T20:08:43.092" v="4067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6241A617-B809-41F6-88F4-E387E9626168}" dt="2021-08-08T21:45:43.973" v="207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6241A617-B809-41F6-88F4-E387E9626168}" dt="2021-08-08T21:45:48.290" v="212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6241A617-B809-41F6-88F4-E387E9626168}" dt="2021-08-08T21:45:49.283" v="213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6241A617-B809-41F6-88F4-E387E9626168}" dt="2021-08-08T21:45:49.988" v="214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6241A617-B809-41F6-88F4-E387E9626168}" dt="2021-08-08T21:45:51.116" v="215" actId="47"/>
        <pc:sldMkLst>
          <pc:docMk/>
          <pc:sldMk cId="3735861723" sldId="412"/>
        </pc:sldMkLst>
      </pc:sldChg>
      <pc:sldChg chg="del">
        <pc:chgData name="Weifeng Xu" userId="e7aed605-a3dd-4d5a-a692-a87037af107b" providerId="ADAL" clId="{6241A617-B809-41F6-88F4-E387E9626168}" dt="2021-08-08T21:45:58.653" v="217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6241A617-B809-41F6-88F4-E387E9626168}" dt="2021-08-08T21:28:52.298" v="27" actId="47"/>
        <pc:sldMkLst>
          <pc:docMk/>
          <pc:sldMk cId="3831362944" sldId="414"/>
        </pc:sldMkLst>
      </pc:sldChg>
      <pc:sldChg chg="del">
        <pc:chgData name="Weifeng Xu" userId="e7aed605-a3dd-4d5a-a692-a87037af107b" providerId="ADAL" clId="{6241A617-B809-41F6-88F4-E387E9626168}" dt="2021-08-08T21:28:55.456" v="37" actId="47"/>
        <pc:sldMkLst>
          <pc:docMk/>
          <pc:sldMk cId="3442401094" sldId="418"/>
        </pc:sldMkLst>
      </pc:sldChg>
      <pc:sldChg chg="del">
        <pc:chgData name="Weifeng Xu" userId="e7aed605-a3dd-4d5a-a692-a87037af107b" providerId="ADAL" clId="{6241A617-B809-41F6-88F4-E387E9626168}" dt="2021-08-08T21:28:51.402" v="21" actId="47"/>
        <pc:sldMkLst>
          <pc:docMk/>
          <pc:sldMk cId="1084032121" sldId="422"/>
        </pc:sldMkLst>
      </pc:sldChg>
      <pc:sldChg chg="del">
        <pc:chgData name="Weifeng Xu" userId="e7aed605-a3dd-4d5a-a692-a87037af107b" providerId="ADAL" clId="{6241A617-B809-41F6-88F4-E387E9626168}" dt="2021-08-08T21:30:42.209" v="58" actId="47"/>
        <pc:sldMkLst>
          <pc:docMk/>
          <pc:sldMk cId="3517446545" sldId="423"/>
        </pc:sldMkLst>
      </pc:sldChg>
      <pc:sldChg chg="del">
        <pc:chgData name="Weifeng Xu" userId="e7aed605-a3dd-4d5a-a692-a87037af107b" providerId="ADAL" clId="{6241A617-B809-41F6-88F4-E387E9626168}" dt="2021-08-08T21:28:51.560" v="22" actId="47"/>
        <pc:sldMkLst>
          <pc:docMk/>
          <pc:sldMk cId="4252957880" sldId="424"/>
        </pc:sldMkLst>
      </pc:sldChg>
      <pc:sldChg chg="del">
        <pc:chgData name="Weifeng Xu" userId="e7aed605-a3dd-4d5a-a692-a87037af107b" providerId="ADAL" clId="{6241A617-B809-41F6-88F4-E387E9626168}" dt="2021-08-08T21:28:52.164" v="26" actId="47"/>
        <pc:sldMkLst>
          <pc:docMk/>
          <pc:sldMk cId="2916530060" sldId="425"/>
        </pc:sldMkLst>
      </pc:sldChg>
      <pc:sldChg chg="del">
        <pc:chgData name="Weifeng Xu" userId="e7aed605-a3dd-4d5a-a692-a87037af107b" providerId="ADAL" clId="{6241A617-B809-41F6-88F4-E387E9626168}" dt="2021-08-08T21:28:51.848" v="24" actId="47"/>
        <pc:sldMkLst>
          <pc:docMk/>
          <pc:sldMk cId="2406771835" sldId="426"/>
        </pc:sldMkLst>
      </pc:sldChg>
      <pc:sldChg chg="del">
        <pc:chgData name="Weifeng Xu" userId="e7aed605-a3dd-4d5a-a692-a87037af107b" providerId="ADAL" clId="{6241A617-B809-41F6-88F4-E387E9626168}" dt="2021-08-08T21:28:52.015" v="25" actId="47"/>
        <pc:sldMkLst>
          <pc:docMk/>
          <pc:sldMk cId="2117915220" sldId="427"/>
        </pc:sldMkLst>
      </pc:sldChg>
      <pc:sldChg chg="del">
        <pc:chgData name="Weifeng Xu" userId="e7aed605-a3dd-4d5a-a692-a87037af107b" providerId="ADAL" clId="{6241A617-B809-41F6-88F4-E387E9626168}" dt="2021-08-08T21:28:52.437" v="28" actId="47"/>
        <pc:sldMkLst>
          <pc:docMk/>
          <pc:sldMk cId="844759815" sldId="428"/>
        </pc:sldMkLst>
      </pc:sldChg>
      <pc:sldChg chg="del">
        <pc:chgData name="Weifeng Xu" userId="e7aed605-a3dd-4d5a-a692-a87037af107b" providerId="ADAL" clId="{6241A617-B809-41F6-88F4-E387E9626168}" dt="2021-08-08T21:28:54.737" v="34" actId="47"/>
        <pc:sldMkLst>
          <pc:docMk/>
          <pc:sldMk cId="587065400" sldId="429"/>
        </pc:sldMkLst>
      </pc:sldChg>
      <pc:sldChg chg="del">
        <pc:chgData name="Weifeng Xu" userId="e7aed605-a3dd-4d5a-a692-a87037af107b" providerId="ADAL" clId="{6241A617-B809-41F6-88F4-E387E9626168}" dt="2021-08-08T21:28:51.704" v="23" actId="47"/>
        <pc:sldMkLst>
          <pc:docMk/>
          <pc:sldMk cId="819562653" sldId="431"/>
        </pc:sldMkLst>
      </pc:sldChg>
      <pc:sldChg chg="del">
        <pc:chgData name="Weifeng Xu" userId="e7aed605-a3dd-4d5a-a692-a87037af107b" providerId="ADAL" clId="{6241A617-B809-41F6-88F4-E387E9626168}" dt="2021-08-08T21:45:43.244" v="206" actId="47"/>
        <pc:sldMkLst>
          <pc:docMk/>
          <pc:sldMk cId="1526221910" sldId="433"/>
        </pc:sldMkLst>
      </pc:sldChg>
      <pc:sldChg chg="del">
        <pc:chgData name="Weifeng Xu" userId="e7aed605-a3dd-4d5a-a692-a87037af107b" providerId="ADAL" clId="{6241A617-B809-41F6-88F4-E387E9626168}" dt="2021-08-08T21:28:50.317" v="17" actId="47"/>
        <pc:sldMkLst>
          <pc:docMk/>
          <pc:sldMk cId="611713567" sldId="434"/>
        </pc:sldMkLst>
      </pc:sldChg>
      <pc:sldChg chg="del">
        <pc:chgData name="Weifeng Xu" userId="e7aed605-a3dd-4d5a-a692-a87037af107b" providerId="ADAL" clId="{6241A617-B809-41F6-88F4-E387E9626168}" dt="2021-08-08T21:28:55.970" v="38" actId="47"/>
        <pc:sldMkLst>
          <pc:docMk/>
          <pc:sldMk cId="3123541736" sldId="435"/>
        </pc:sldMkLst>
      </pc:sldChg>
      <pc:sldChg chg="del">
        <pc:chgData name="Weifeng Xu" userId="e7aed605-a3dd-4d5a-a692-a87037af107b" providerId="ADAL" clId="{6241A617-B809-41F6-88F4-E387E9626168}" dt="2021-08-08T21:28:56.107" v="39" actId="47"/>
        <pc:sldMkLst>
          <pc:docMk/>
          <pc:sldMk cId="2780548155" sldId="436"/>
        </pc:sldMkLst>
      </pc:sldChg>
      <pc:sldChg chg="del">
        <pc:chgData name="Weifeng Xu" userId="e7aed605-a3dd-4d5a-a692-a87037af107b" providerId="ADAL" clId="{6241A617-B809-41F6-88F4-E387E9626168}" dt="2021-08-19T20:08:34.474" v="4057" actId="47"/>
        <pc:sldMkLst>
          <pc:docMk/>
          <pc:sldMk cId="2156609810" sldId="439"/>
        </pc:sldMkLst>
      </pc:sldChg>
      <pc:sldChg chg="del ord">
        <pc:chgData name="Weifeng Xu" userId="e7aed605-a3dd-4d5a-a692-a87037af107b" providerId="ADAL" clId="{6241A617-B809-41F6-88F4-E387E9626168}" dt="2021-08-19T20:08:16.287" v="4042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6241A617-B809-41F6-88F4-E387E9626168}" dt="2021-08-19T20:08:33.111" v="4055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6241A617-B809-41F6-88F4-E387E9626168}" dt="2021-08-08T21:45:46.893" v="210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6241A617-B809-41F6-88F4-E387E9626168}" dt="2021-08-08T21:45:53.204" v="216" actId="47"/>
        <pc:sldMkLst>
          <pc:docMk/>
          <pc:sldMk cId="2217854660" sldId="449"/>
        </pc:sldMkLst>
      </pc:sldChg>
      <pc:sldChg chg="del">
        <pc:chgData name="Weifeng Xu" userId="e7aed605-a3dd-4d5a-a692-a87037af107b" providerId="ADAL" clId="{6241A617-B809-41F6-88F4-E387E9626168}" dt="2021-08-08T21:45:44.643" v="208" actId="47"/>
        <pc:sldMkLst>
          <pc:docMk/>
          <pc:sldMk cId="1438349411" sldId="451"/>
        </pc:sldMkLst>
      </pc:sldChg>
      <pc:sldChg chg="del">
        <pc:chgData name="Weifeng Xu" userId="e7aed605-a3dd-4d5a-a692-a87037af107b" providerId="ADAL" clId="{6241A617-B809-41F6-88F4-E387E9626168}" dt="2021-08-19T20:08:33.798" v="4056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6241A617-B809-41F6-88F4-E387E9626168}" dt="2021-08-19T20:08:30.939" v="4052" actId="47"/>
        <pc:sldMkLst>
          <pc:docMk/>
          <pc:sldMk cId="2698563990" sldId="454"/>
        </pc:sldMkLst>
      </pc:sldChg>
      <pc:sldChg chg="modSp del mod">
        <pc:chgData name="Weifeng Xu" userId="e7aed605-a3dd-4d5a-a692-a87037af107b" providerId="ADAL" clId="{6241A617-B809-41F6-88F4-E387E9626168}" dt="2021-08-19T20:08:41.252" v="4064" actId="47"/>
        <pc:sldMkLst>
          <pc:docMk/>
          <pc:sldMk cId="119521946" sldId="455"/>
        </pc:sldMkLst>
        <pc:spChg chg="mod">
          <ac:chgData name="Weifeng Xu" userId="e7aed605-a3dd-4d5a-a692-a87037af107b" providerId="ADAL" clId="{6241A617-B809-41F6-88F4-E387E9626168}" dt="2021-08-09T01:03:34.176" v="654" actId="1076"/>
          <ac:spMkLst>
            <pc:docMk/>
            <pc:sldMk cId="119521946" sldId="455"/>
            <ac:spMk id="5" creationId="{B11AAA7E-8961-426E-AFC0-A502E23C7346}"/>
          </ac:spMkLst>
        </pc:spChg>
        <pc:spChg chg="mod">
          <ac:chgData name="Weifeng Xu" userId="e7aed605-a3dd-4d5a-a692-a87037af107b" providerId="ADAL" clId="{6241A617-B809-41F6-88F4-E387E9626168}" dt="2021-08-09T01:03:31.809" v="653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modSp del mod">
        <pc:chgData name="Weifeng Xu" userId="e7aed605-a3dd-4d5a-a692-a87037af107b" providerId="ADAL" clId="{6241A617-B809-41F6-88F4-E387E9626168}" dt="2021-08-19T20:08:32.251" v="4054" actId="47"/>
        <pc:sldMkLst>
          <pc:docMk/>
          <pc:sldMk cId="819406772" sldId="456"/>
        </pc:sldMkLst>
        <pc:spChg chg="mod">
          <ac:chgData name="Weifeng Xu" userId="e7aed605-a3dd-4d5a-a692-a87037af107b" providerId="ADAL" clId="{6241A617-B809-41F6-88F4-E387E9626168}" dt="2021-08-08T21:53:01.415" v="318" actId="1076"/>
          <ac:spMkLst>
            <pc:docMk/>
            <pc:sldMk cId="819406772" sldId="456"/>
            <ac:spMk id="6" creationId="{82C829EF-61F7-43E1-BC3A-025952CBD61C}"/>
          </ac:spMkLst>
        </pc:spChg>
        <pc:spChg chg="mod">
          <ac:chgData name="Weifeng Xu" userId="e7aed605-a3dd-4d5a-a692-a87037af107b" providerId="ADAL" clId="{6241A617-B809-41F6-88F4-E387E9626168}" dt="2021-08-08T21:53:35.068" v="319" actId="1076"/>
          <ac:spMkLst>
            <pc:docMk/>
            <pc:sldMk cId="819406772" sldId="456"/>
            <ac:spMk id="8" creationId="{C740477B-ADB9-4BF0-B87B-905B4146B5B8}"/>
          </ac:spMkLst>
        </pc:spChg>
      </pc:sldChg>
      <pc:sldChg chg="del">
        <pc:chgData name="Weifeng Xu" userId="e7aed605-a3dd-4d5a-a692-a87037af107b" providerId="ADAL" clId="{6241A617-B809-41F6-88F4-E387E9626168}" dt="2021-08-08T21:45:46.037" v="209" actId="47"/>
        <pc:sldMkLst>
          <pc:docMk/>
          <pc:sldMk cId="1981201839" sldId="457"/>
        </pc:sldMkLst>
      </pc:sldChg>
      <pc:sldChg chg="del">
        <pc:chgData name="Weifeng Xu" userId="e7aed605-a3dd-4d5a-a692-a87037af107b" providerId="ADAL" clId="{6241A617-B809-41F6-88F4-E387E9626168}" dt="2021-08-08T21:28:56.955" v="40" actId="47"/>
        <pc:sldMkLst>
          <pc:docMk/>
          <pc:sldMk cId="1651626828" sldId="458"/>
        </pc:sldMkLst>
      </pc:sldChg>
      <pc:sldChg chg="del">
        <pc:chgData name="Weifeng Xu" userId="e7aed605-a3dd-4d5a-a692-a87037af107b" providerId="ADAL" clId="{6241A617-B809-41F6-88F4-E387E9626168}" dt="2021-08-08T21:28:54.882" v="35" actId="47"/>
        <pc:sldMkLst>
          <pc:docMk/>
          <pc:sldMk cId="3663679911" sldId="459"/>
        </pc:sldMkLst>
      </pc:sldChg>
      <pc:sldChg chg="modSp mod">
        <pc:chgData name="Weifeng Xu" userId="e7aed605-a3dd-4d5a-a692-a87037af107b" providerId="ADAL" clId="{6241A617-B809-41F6-88F4-E387E9626168}" dt="2021-08-19T14:49:45.666" v="3325" actId="20577"/>
        <pc:sldMkLst>
          <pc:docMk/>
          <pc:sldMk cId="2956765869" sldId="460"/>
        </pc:sldMkLst>
        <pc:spChg chg="mod">
          <ac:chgData name="Weifeng Xu" userId="e7aed605-a3dd-4d5a-a692-a87037af107b" providerId="ADAL" clId="{6241A617-B809-41F6-88F4-E387E9626168}" dt="2021-08-19T14:49:45.666" v="332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addSp modSp mod ord">
        <pc:chgData name="Weifeng Xu" userId="e7aed605-a3dd-4d5a-a692-a87037af107b" providerId="ADAL" clId="{6241A617-B809-41F6-88F4-E387E9626168}" dt="2021-08-15T21:18:43.097" v="1175"/>
        <pc:sldMkLst>
          <pc:docMk/>
          <pc:sldMk cId="2236577641" sldId="461"/>
        </pc:sldMkLst>
        <pc:spChg chg="mod">
          <ac:chgData name="Weifeng Xu" userId="e7aed605-a3dd-4d5a-a692-a87037af107b" providerId="ADAL" clId="{6241A617-B809-41F6-88F4-E387E9626168}" dt="2021-08-08T21:35:04.156" v="102" actId="6549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6241A617-B809-41F6-88F4-E387E9626168}" dt="2021-08-15T20:37:13.809" v="891" actId="27636"/>
          <ac:spMkLst>
            <pc:docMk/>
            <pc:sldMk cId="2236577641" sldId="461"/>
            <ac:spMk id="3" creationId="{81D7C072-6EBA-4325-9637-2FB7FBBE1357}"/>
          </ac:spMkLst>
        </pc:spChg>
        <pc:picChg chg="add mod">
          <ac:chgData name="Weifeng Xu" userId="e7aed605-a3dd-4d5a-a692-a87037af107b" providerId="ADAL" clId="{6241A617-B809-41F6-88F4-E387E9626168}" dt="2021-08-08T23:25:38.814" v="532"/>
          <ac:picMkLst>
            <pc:docMk/>
            <pc:sldMk cId="2236577641" sldId="461"/>
            <ac:picMk id="4" creationId="{50609E72-1467-4394-9D57-4B1A0897100B}"/>
          </ac:picMkLst>
        </pc:picChg>
      </pc:sldChg>
      <pc:sldChg chg="modSp del mod ord">
        <pc:chgData name="Weifeng Xu" userId="e7aed605-a3dd-4d5a-a692-a87037af107b" providerId="ADAL" clId="{6241A617-B809-41F6-88F4-E387E9626168}" dt="2021-08-19T20:08:15.741" v="4041" actId="47"/>
        <pc:sldMkLst>
          <pc:docMk/>
          <pc:sldMk cId="3150289545" sldId="463"/>
        </pc:sldMkLst>
        <pc:spChg chg="mod">
          <ac:chgData name="Weifeng Xu" userId="e7aed605-a3dd-4d5a-a692-a87037af107b" providerId="ADAL" clId="{6241A617-B809-41F6-88F4-E387E9626168}" dt="2021-08-10T19:37:38.122" v="824" actId="15"/>
          <ac:spMkLst>
            <pc:docMk/>
            <pc:sldMk cId="3150289545" sldId="463"/>
            <ac:spMk id="3" creationId="{816ABCE9-6940-4ADA-A116-4B2918366C7A}"/>
          </ac:spMkLst>
        </pc:spChg>
      </pc:sldChg>
      <pc:sldChg chg="del ord">
        <pc:chgData name="Weifeng Xu" userId="e7aed605-a3dd-4d5a-a692-a87037af107b" providerId="ADAL" clId="{6241A617-B809-41F6-88F4-E387E9626168}" dt="2021-08-19T20:08:17.149" v="4043" actId="47"/>
        <pc:sldMkLst>
          <pc:docMk/>
          <pc:sldMk cId="3410746691" sldId="464"/>
        </pc:sldMkLst>
      </pc:sldChg>
      <pc:sldChg chg="del ord">
        <pc:chgData name="Weifeng Xu" userId="e7aed605-a3dd-4d5a-a692-a87037af107b" providerId="ADAL" clId="{6241A617-B809-41F6-88F4-E387E9626168}" dt="2021-08-19T20:08:18.957" v="4044" actId="47"/>
        <pc:sldMkLst>
          <pc:docMk/>
          <pc:sldMk cId="2610329521" sldId="465"/>
        </pc:sldMkLst>
      </pc:sldChg>
      <pc:sldChg chg="del ord">
        <pc:chgData name="Weifeng Xu" userId="e7aed605-a3dd-4d5a-a692-a87037af107b" providerId="ADAL" clId="{6241A617-B809-41F6-88F4-E387E9626168}" dt="2021-08-19T20:08:21.484" v="4045" actId="47"/>
        <pc:sldMkLst>
          <pc:docMk/>
          <pc:sldMk cId="597032371" sldId="466"/>
        </pc:sldMkLst>
      </pc:sldChg>
      <pc:sldChg chg="del ord">
        <pc:chgData name="Weifeng Xu" userId="e7aed605-a3dd-4d5a-a692-a87037af107b" providerId="ADAL" clId="{6241A617-B809-41F6-88F4-E387E9626168}" dt="2021-08-08T21:36:23.801" v="106" actId="47"/>
        <pc:sldMkLst>
          <pc:docMk/>
          <pc:sldMk cId="1018680074" sldId="468"/>
        </pc:sldMkLst>
      </pc:sldChg>
      <pc:sldChg chg="addSp delSp modSp mod ord">
        <pc:chgData name="Weifeng Xu" userId="e7aed605-a3dd-4d5a-a692-a87037af107b" providerId="ADAL" clId="{6241A617-B809-41F6-88F4-E387E9626168}" dt="2021-08-19T20:07:56.689" v="4040" actId="14100"/>
        <pc:sldMkLst>
          <pc:docMk/>
          <pc:sldMk cId="906975624" sldId="469"/>
        </pc:sldMkLst>
        <pc:spChg chg="mod">
          <ac:chgData name="Weifeng Xu" userId="e7aed605-a3dd-4d5a-a692-a87037af107b" providerId="ADAL" clId="{6241A617-B809-41F6-88F4-E387E9626168}" dt="2021-08-09T01:05:49.666" v="718" actId="404"/>
          <ac:spMkLst>
            <pc:docMk/>
            <pc:sldMk cId="906975624" sldId="469"/>
            <ac:spMk id="2" creationId="{04846115-D091-423E-AE4E-04BCA058EA6F}"/>
          </ac:spMkLst>
        </pc:spChg>
        <pc:spChg chg="add del mod">
          <ac:chgData name="Weifeng Xu" userId="e7aed605-a3dd-4d5a-a692-a87037af107b" providerId="ADAL" clId="{6241A617-B809-41F6-88F4-E387E9626168}" dt="2021-08-09T01:05:28.825" v="691" actId="478"/>
          <ac:spMkLst>
            <pc:docMk/>
            <pc:sldMk cId="906975624" sldId="469"/>
            <ac:spMk id="3" creationId="{1D7C533E-3470-42E6-BAEF-7AF1541B0CA0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2" creationId="{AA477BDE-DFDB-424A-A89B-966B1A677AC9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7" creationId="{F15EAB34-EE8B-4817-AB64-0B5220272023}"/>
          </ac:spMkLst>
        </pc:spChg>
        <pc:spChg chg="add 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8" creationId="{96847A99-A071-432F-9F68-47D9BC9DEC8F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0" creationId="{9FB494A6-D6F6-4CBA-8B2F-3632A1964DA1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2" creationId="{F87CF61B-E053-42D9-9DC8-E3245CB3F4B4}"/>
          </ac:spMkLst>
        </pc:spChg>
        <pc:spChg chg="mod">
          <ac:chgData name="Weifeng Xu" userId="e7aed605-a3dd-4d5a-a692-a87037af107b" providerId="ADAL" clId="{6241A617-B809-41F6-88F4-E387E9626168}" dt="2021-08-19T19:58:15.213" v="3856" actId="1076"/>
          <ac:spMkLst>
            <pc:docMk/>
            <pc:sldMk cId="906975624" sldId="469"/>
            <ac:spMk id="24" creationId="{44864359-E3D7-45BB-AD58-AC7A151E306B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5" creationId="{B86D2D12-3525-4192-84F4-2153ACDA45A9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7" creationId="{7263A828-1D5D-495A-AEC2-638A0EC92E71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8" creationId="{D698E735-FD65-4C50-82CD-3FF6868481CB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30" creationId="{B9EC2D7C-5B0D-488D-8FB8-D2E674D24633}"/>
          </ac:spMkLst>
        </pc:spChg>
        <pc:spChg chg="add mod">
          <ac:chgData name="Weifeng Xu" userId="e7aed605-a3dd-4d5a-a692-a87037af107b" providerId="ADAL" clId="{6241A617-B809-41F6-88F4-E387E9626168}" dt="2021-08-19T19:58:15.213" v="3856" actId="1076"/>
          <ac:spMkLst>
            <pc:docMk/>
            <pc:sldMk cId="906975624" sldId="469"/>
            <ac:spMk id="33" creationId="{485B683A-AC6E-43E5-8039-CF79ADE5888F}"/>
          </ac:spMkLst>
        </pc:spChg>
        <pc:spChg chg="add mod">
          <ac:chgData name="Weifeng Xu" userId="e7aed605-a3dd-4d5a-a692-a87037af107b" providerId="ADAL" clId="{6241A617-B809-41F6-88F4-E387E9626168}" dt="2021-08-19T20:07:56.689" v="4040" actId="14100"/>
          <ac:spMkLst>
            <pc:docMk/>
            <pc:sldMk cId="906975624" sldId="469"/>
            <ac:spMk id="34" creationId="{18FC1D81-BACB-4D23-B84A-996C7C081B63}"/>
          </ac:spMkLst>
        </pc:spChg>
        <pc:spChg chg="add del mod">
          <ac:chgData name="Weifeng Xu" userId="e7aed605-a3dd-4d5a-a692-a87037af107b" providerId="ADAL" clId="{6241A617-B809-41F6-88F4-E387E9626168}" dt="2021-08-19T19:58:10.422" v="3855" actId="478"/>
          <ac:spMkLst>
            <pc:docMk/>
            <pc:sldMk cId="906975624" sldId="469"/>
            <ac:spMk id="35" creationId="{54784A7B-E1AA-43B6-B160-2C2BC0FE786F}"/>
          </ac:spMkLst>
        </pc:spChg>
        <pc:picChg chg="mod">
          <ac:chgData name="Weifeng Xu" userId="e7aed605-a3dd-4d5a-a692-a87037af107b" providerId="ADAL" clId="{6241A617-B809-41F6-88F4-E387E9626168}" dt="2021-08-19T19:58:15.213" v="3856" actId="1076"/>
          <ac:picMkLst>
            <pc:docMk/>
            <pc:sldMk cId="906975624" sldId="469"/>
            <ac:picMk id="5" creationId="{9AD7504E-C704-4C02-93BE-9C7235A5879D}"/>
          </ac:picMkLst>
        </pc:picChg>
        <pc:picChg chg="del mod">
          <ac:chgData name="Weifeng Xu" userId="e7aed605-a3dd-4d5a-a692-a87037af107b" providerId="ADAL" clId="{6241A617-B809-41F6-88F4-E387E9626168}" dt="2021-08-19T19:57:26.118" v="3851" actId="478"/>
          <ac:picMkLst>
            <pc:docMk/>
            <pc:sldMk cId="906975624" sldId="469"/>
            <ac:picMk id="16" creationId="{B846D504-0365-4A56-8893-96AEBE2675F0}"/>
          </ac:picMkLst>
        </pc:picChg>
        <pc:picChg chg="add mod">
          <ac:chgData name="Weifeng Xu" userId="e7aed605-a3dd-4d5a-a692-a87037af107b" providerId="ADAL" clId="{6241A617-B809-41F6-88F4-E387E9626168}" dt="2021-08-19T19:58:15.213" v="3856" actId="1076"/>
          <ac:picMkLst>
            <pc:docMk/>
            <pc:sldMk cId="906975624" sldId="469"/>
            <ac:picMk id="32" creationId="{4BE9044E-B2ED-49CE-A5FE-6A4ECA1D95FB}"/>
          </ac:picMkLst>
        </pc:pic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13" creationId="{1E6E512E-4565-495A-9A52-69F5199F5EE8}"/>
          </ac:cxnSpMkLst>
        </pc:cxnChg>
        <pc:cxnChg chg="add 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19" creationId="{389C8237-C232-436E-A6E7-B2D0CBDF2903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26" creationId="{7D681489-DDAC-455B-9021-650FA725D2D9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29" creationId="{7C87B5EC-4697-4B95-B74F-BAFAD843C411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215545512" sldId="473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761505939" sldId="47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739720677" sldId="47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87904013" sldId="476"/>
        </pc:sldMkLst>
      </pc:sldChg>
      <pc:sldChg chg="modSp mod ord">
        <pc:chgData name="Weifeng Xu" userId="e7aed605-a3dd-4d5a-a692-a87037af107b" providerId="ADAL" clId="{6241A617-B809-41F6-88F4-E387E9626168}" dt="2021-08-19T13:36:47.979" v="2725"/>
        <pc:sldMkLst>
          <pc:docMk/>
          <pc:sldMk cId="3905067354" sldId="477"/>
        </pc:sldMkLst>
        <pc:spChg chg="mod">
          <ac:chgData name="Weifeng Xu" userId="e7aed605-a3dd-4d5a-a692-a87037af107b" providerId="ADAL" clId="{6241A617-B809-41F6-88F4-E387E9626168}" dt="2021-08-08T21:39:53.878" v="119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Weifeng Xu" userId="e7aed605-a3dd-4d5a-a692-a87037af107b" providerId="ADAL" clId="{6241A617-B809-41F6-88F4-E387E9626168}" dt="2021-08-08T21:46:55.866" v="22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addSp modSp mod ord">
        <pc:chgData name="Weifeng Xu" userId="e7aed605-a3dd-4d5a-a692-a87037af107b" providerId="ADAL" clId="{6241A617-B809-41F6-88F4-E387E9626168}" dt="2021-08-16T14:44:03.695" v="2401" actId="1076"/>
        <pc:sldMkLst>
          <pc:docMk/>
          <pc:sldMk cId="702882773" sldId="478"/>
        </pc:sldMkLst>
        <pc:spChg chg="add mod">
          <ac:chgData name="Weifeng Xu" userId="e7aed605-a3dd-4d5a-a692-a87037af107b" providerId="ADAL" clId="{6241A617-B809-41F6-88F4-E387E9626168}" dt="2021-08-16T14:43:33.503" v="2374" actId="1076"/>
          <ac:spMkLst>
            <pc:docMk/>
            <pc:sldMk cId="702882773" sldId="478"/>
            <ac:spMk id="3" creationId="{02EB02DC-885D-44B0-9A20-487C8C035FCB}"/>
          </ac:spMkLst>
        </pc:spChg>
        <pc:spChg chg="add mod">
          <ac:chgData name="Weifeng Xu" userId="e7aed605-a3dd-4d5a-a692-a87037af107b" providerId="ADAL" clId="{6241A617-B809-41F6-88F4-E387E9626168}" dt="2021-08-16T14:43:27.010" v="2373" actId="1038"/>
          <ac:spMkLst>
            <pc:docMk/>
            <pc:sldMk cId="702882773" sldId="478"/>
            <ac:spMk id="6" creationId="{3FEBDFDA-761B-436D-8A8A-49D7D373EE0E}"/>
          </ac:spMkLst>
        </pc:spChg>
        <pc:spChg chg="add mod">
          <ac:chgData name="Weifeng Xu" userId="e7aed605-a3dd-4d5a-a692-a87037af107b" providerId="ADAL" clId="{6241A617-B809-41F6-88F4-E387E9626168}" dt="2021-08-16T14:43:27.010" v="2373" actId="1038"/>
          <ac:spMkLst>
            <pc:docMk/>
            <pc:sldMk cId="702882773" sldId="478"/>
            <ac:spMk id="10" creationId="{A2C346DB-F829-4FEB-B735-3B59B9713F5A}"/>
          </ac:spMkLst>
        </pc:spChg>
        <pc:spChg chg="add mod">
          <ac:chgData name="Weifeng Xu" userId="e7aed605-a3dd-4d5a-a692-a87037af107b" providerId="ADAL" clId="{6241A617-B809-41F6-88F4-E387E9626168}" dt="2021-08-16T01:20:06.162" v="1212" actId="1076"/>
          <ac:spMkLst>
            <pc:docMk/>
            <pc:sldMk cId="702882773" sldId="478"/>
            <ac:spMk id="18" creationId="{A108A489-7B01-4224-9612-49439D96F16A}"/>
          </ac:spMkLst>
        </pc:spChg>
        <pc:spChg chg="add mod">
          <ac:chgData name="Weifeng Xu" userId="e7aed605-a3dd-4d5a-a692-a87037af107b" providerId="ADAL" clId="{6241A617-B809-41F6-88F4-E387E9626168}" dt="2021-08-16T01:20:34.241" v="1269" actId="14100"/>
          <ac:spMkLst>
            <pc:docMk/>
            <pc:sldMk cId="702882773" sldId="478"/>
            <ac:spMk id="19" creationId="{B53D5C3E-AEDF-4AA3-9B8E-F736E6FBBA8B}"/>
          </ac:spMkLst>
        </pc:spChg>
        <pc:spChg chg="add mod">
          <ac:chgData name="Weifeng Xu" userId="e7aed605-a3dd-4d5a-a692-a87037af107b" providerId="ADAL" clId="{6241A617-B809-41F6-88F4-E387E9626168}" dt="2021-08-16T14:44:03.695" v="2401" actId="1076"/>
          <ac:spMkLst>
            <pc:docMk/>
            <pc:sldMk cId="702882773" sldId="478"/>
            <ac:spMk id="20" creationId="{B41BBB32-5FF2-4E1A-BA62-AE6C11859503}"/>
          </ac:spMkLst>
        </pc:spChg>
        <pc:picChg chg="mod">
          <ac:chgData name="Weifeng Xu" userId="e7aed605-a3dd-4d5a-a692-a87037af107b" providerId="ADAL" clId="{6241A617-B809-41F6-88F4-E387E9626168}" dt="2021-08-16T01:20:09.996" v="1215" actId="1076"/>
          <ac:picMkLst>
            <pc:docMk/>
            <pc:sldMk cId="702882773" sldId="478"/>
            <ac:picMk id="5" creationId="{4E0F42EA-4D46-49A8-A64E-27DBBBCC930B}"/>
          </ac:picMkLst>
        </pc:picChg>
        <pc:cxnChg chg="add mod">
          <ac:chgData name="Weifeng Xu" userId="e7aed605-a3dd-4d5a-a692-a87037af107b" providerId="ADAL" clId="{6241A617-B809-41F6-88F4-E387E9626168}" dt="2021-08-16T14:43:37.573" v="2376" actId="14100"/>
          <ac:cxnSpMkLst>
            <pc:docMk/>
            <pc:sldMk cId="702882773" sldId="478"/>
            <ac:cxnSpMk id="4" creationId="{D24176FD-477B-4F0C-A43F-B49C52DF9FAB}"/>
          </ac:cxnSpMkLst>
        </pc:cxnChg>
        <pc:cxnChg chg="add mod">
          <ac:chgData name="Weifeng Xu" userId="e7aed605-a3dd-4d5a-a692-a87037af107b" providerId="ADAL" clId="{6241A617-B809-41F6-88F4-E387E9626168}" dt="2021-08-16T01:19:07.618" v="1204" actId="14100"/>
          <ac:cxnSpMkLst>
            <pc:docMk/>
            <pc:sldMk cId="702882773" sldId="478"/>
            <ac:cxnSpMk id="7" creationId="{02BBC5B3-B009-4818-8C9C-58781C699143}"/>
          </ac:cxnSpMkLst>
        </pc:cxnChg>
        <pc:cxnChg chg="add mod">
          <ac:chgData name="Weifeng Xu" userId="e7aed605-a3dd-4d5a-a692-a87037af107b" providerId="ADAL" clId="{6241A617-B809-41F6-88F4-E387E9626168}" dt="2021-08-16T14:43:27.010" v="2373" actId="1038"/>
          <ac:cxnSpMkLst>
            <pc:docMk/>
            <pc:sldMk cId="702882773" sldId="478"/>
            <ac:cxnSpMk id="11" creationId="{188C44F4-8AC3-40C9-9D80-7E7B9A043400}"/>
          </ac:cxnSpMkLst>
        </pc:cxnChg>
      </pc:sldChg>
      <pc:sldChg chg="modSp del mod ord">
        <pc:chgData name="Weifeng Xu" userId="e7aed605-a3dd-4d5a-a692-a87037af107b" providerId="ADAL" clId="{6241A617-B809-41F6-88F4-E387E9626168}" dt="2021-08-16T02:58:30.003" v="1767" actId="47"/>
        <pc:sldMkLst>
          <pc:docMk/>
          <pc:sldMk cId="2258451702" sldId="479"/>
        </pc:sldMkLst>
        <pc:picChg chg="mod">
          <ac:chgData name="Weifeng Xu" userId="e7aed605-a3dd-4d5a-a692-a87037af107b" providerId="ADAL" clId="{6241A617-B809-41F6-88F4-E387E9626168}" dt="2021-08-16T01:54:19.335" v="1386" actId="1076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delSp modSp mod ord modClrScheme chgLayout">
        <pc:chgData name="Weifeng Xu" userId="e7aed605-a3dd-4d5a-a692-a87037af107b" providerId="ADAL" clId="{6241A617-B809-41F6-88F4-E387E9626168}" dt="2021-08-19T13:29:20.941" v="2638" actId="13822"/>
        <pc:sldMkLst>
          <pc:docMk/>
          <pc:sldMk cId="3353845145" sldId="480"/>
        </pc:sldMkLst>
        <pc:spChg chg="add del mod ord">
          <ac:chgData name="Weifeng Xu" userId="e7aed605-a3dd-4d5a-a692-a87037af107b" providerId="ADAL" clId="{6241A617-B809-41F6-88F4-E387E9626168}" dt="2021-08-19T13:21:58.339" v="2544" actId="700"/>
          <ac:spMkLst>
            <pc:docMk/>
            <pc:sldMk cId="3353845145" sldId="480"/>
            <ac:spMk id="2" creationId="{39988AF4-2E65-4AFB-8FB3-B9918ECFAAA0}"/>
          </ac:spMkLst>
        </pc:spChg>
        <pc:spChg chg="add mod">
          <ac:chgData name="Weifeng Xu" userId="e7aed605-a3dd-4d5a-a692-a87037af107b" providerId="ADAL" clId="{6241A617-B809-41F6-88F4-E387E9626168}" dt="2021-08-19T13:22:47.115" v="2590" actId="1076"/>
          <ac:spMkLst>
            <pc:docMk/>
            <pc:sldMk cId="3353845145" sldId="480"/>
            <ac:spMk id="4" creationId="{2DA14151-DD8B-4376-9EFD-E0E79462659C}"/>
          </ac:spMkLst>
        </pc:spChg>
        <pc:spChg chg="add mod">
          <ac:chgData name="Weifeng Xu" userId="e7aed605-a3dd-4d5a-a692-a87037af107b" providerId="ADAL" clId="{6241A617-B809-41F6-88F4-E387E9626168}" dt="2021-08-19T13:28:45.541" v="2632" actId="1076"/>
          <ac:spMkLst>
            <pc:docMk/>
            <pc:sldMk cId="3353845145" sldId="480"/>
            <ac:spMk id="5" creationId="{4A34C5F4-6EB9-4545-A8A4-8C2C65DF4793}"/>
          </ac:spMkLst>
        </pc:spChg>
        <pc:spChg chg="add mod">
          <ac:chgData name="Weifeng Xu" userId="e7aed605-a3dd-4d5a-a692-a87037af107b" providerId="ADAL" clId="{6241A617-B809-41F6-88F4-E387E9626168}" dt="2021-08-19T13:28:41.447" v="2631" actId="1076"/>
          <ac:spMkLst>
            <pc:docMk/>
            <pc:sldMk cId="3353845145" sldId="480"/>
            <ac:spMk id="6" creationId="{9A47155F-8C27-4858-892F-FEF2C4F89B0F}"/>
          </ac:spMkLst>
        </pc:spChg>
        <pc:spChg chg="add mod">
          <ac:chgData name="Weifeng Xu" userId="e7aed605-a3dd-4d5a-a692-a87037af107b" providerId="ADAL" clId="{6241A617-B809-41F6-88F4-E387E9626168}" dt="2021-08-19T13:29:05.398" v="2636" actId="1076"/>
          <ac:spMkLst>
            <pc:docMk/>
            <pc:sldMk cId="3353845145" sldId="480"/>
            <ac:spMk id="8" creationId="{6C42C0D4-1FAC-4EDD-B374-54FC02F9C8F5}"/>
          </ac:spMkLst>
        </pc:spChg>
        <pc:picChg chg="mod">
          <ac:chgData name="Weifeng Xu" userId="e7aed605-a3dd-4d5a-a692-a87037af107b" providerId="ADAL" clId="{6241A617-B809-41F6-88F4-E387E9626168}" dt="2021-08-19T13:28:30.531" v="2628" actId="1076"/>
          <ac:picMkLst>
            <pc:docMk/>
            <pc:sldMk cId="3353845145" sldId="480"/>
            <ac:picMk id="3" creationId="{CB4AD52C-AB02-4BEC-9A39-99B1003D15EB}"/>
          </ac:picMkLst>
        </pc:picChg>
        <pc:cxnChg chg="add mod">
          <ac:chgData name="Weifeng Xu" userId="e7aed605-a3dd-4d5a-a692-a87037af107b" providerId="ADAL" clId="{6241A617-B809-41F6-88F4-E387E9626168}" dt="2021-08-19T13:29:20.941" v="2638" actId="13822"/>
          <ac:cxnSpMkLst>
            <pc:docMk/>
            <pc:sldMk cId="3353845145" sldId="480"/>
            <ac:cxnSpMk id="10" creationId="{8B2D6B02-95C7-4590-B391-976632A6795B}"/>
          </ac:cxnSpMkLst>
        </pc:cxnChg>
      </pc:sldChg>
      <pc:sldChg chg="addSp delSp modSp mod ord modClrScheme chgLayout">
        <pc:chgData name="Weifeng Xu" userId="e7aed605-a3dd-4d5a-a692-a87037af107b" providerId="ADAL" clId="{6241A617-B809-41F6-88F4-E387E9626168}" dt="2021-08-16T14:27:15.673" v="2077" actId="1076"/>
        <pc:sldMkLst>
          <pc:docMk/>
          <pc:sldMk cId="2241082669" sldId="481"/>
        </pc:sldMkLst>
        <pc:spChg chg="add del">
          <ac:chgData name="Weifeng Xu" userId="e7aed605-a3dd-4d5a-a692-a87037af107b" providerId="ADAL" clId="{6241A617-B809-41F6-88F4-E387E9626168}" dt="2021-08-16T03:11:06.873" v="1872" actId="22"/>
          <ac:spMkLst>
            <pc:docMk/>
            <pc:sldMk cId="2241082669" sldId="481"/>
            <ac:spMk id="4" creationId="{832A828E-C087-4F24-B985-CE95C16AB645}"/>
          </ac:spMkLst>
        </pc:spChg>
        <pc:spChg chg="add mod ord">
          <ac:chgData name="Weifeng Xu" userId="e7aed605-a3dd-4d5a-a692-a87037af107b" providerId="ADAL" clId="{6241A617-B809-41F6-88F4-E387E9626168}" dt="2021-08-16T03:11:10.443" v="1874"/>
          <ac:spMkLst>
            <pc:docMk/>
            <pc:sldMk cId="2241082669" sldId="481"/>
            <ac:spMk id="5" creationId="{24B5C728-008D-49EE-994D-39EACA12E87E}"/>
          </ac:spMkLst>
        </pc:spChg>
        <pc:spChg chg="add mod">
          <ac:chgData name="Weifeng Xu" userId="e7aed605-a3dd-4d5a-a692-a87037af107b" providerId="ADAL" clId="{6241A617-B809-41F6-88F4-E387E9626168}" dt="2021-08-16T14:27:07.711" v="2075" actId="1076"/>
          <ac:spMkLst>
            <pc:docMk/>
            <pc:sldMk cId="2241082669" sldId="481"/>
            <ac:spMk id="6" creationId="{89E368B2-9FF6-44DC-A45A-5CB111620341}"/>
          </ac:spMkLst>
        </pc:spChg>
        <pc:spChg chg="add mod">
          <ac:chgData name="Weifeng Xu" userId="e7aed605-a3dd-4d5a-a692-a87037af107b" providerId="ADAL" clId="{6241A617-B809-41F6-88F4-E387E9626168}" dt="2021-08-16T14:27:15.673" v="2077" actId="1076"/>
          <ac:spMkLst>
            <pc:docMk/>
            <pc:sldMk cId="2241082669" sldId="481"/>
            <ac:spMk id="8" creationId="{A85B5139-848E-4D2C-B2F0-7582F61481AE}"/>
          </ac:spMkLst>
        </pc:spChg>
        <pc:picChg chg="mod">
          <ac:chgData name="Weifeng Xu" userId="e7aed605-a3dd-4d5a-a692-a87037af107b" providerId="ADAL" clId="{6241A617-B809-41F6-88F4-E387E9626168}" dt="2021-08-16T03:11:17.958" v="1878" actId="1076"/>
          <ac:picMkLst>
            <pc:docMk/>
            <pc:sldMk cId="2241082669" sldId="481"/>
            <ac:picMk id="3" creationId="{1D845765-BBB0-4B41-BAEF-6F60464E6E00}"/>
          </ac:picMkLst>
        </pc:picChg>
        <pc:cxnChg chg="add mod">
          <ac:chgData name="Weifeng Xu" userId="e7aed605-a3dd-4d5a-a692-a87037af107b" providerId="ADAL" clId="{6241A617-B809-41F6-88F4-E387E9626168}" dt="2021-08-16T14:27:07.711" v="2075" actId="1076"/>
          <ac:cxnSpMkLst>
            <pc:docMk/>
            <pc:sldMk cId="2241082669" sldId="481"/>
            <ac:cxnSpMk id="7" creationId="{C35DD211-86A6-416F-908F-EEB0613D57AE}"/>
          </ac:cxnSpMkLst>
        </pc:cxnChg>
      </pc:sldChg>
      <pc:sldChg chg="del">
        <pc:chgData name="Weifeng Xu" userId="e7aed605-a3dd-4d5a-a692-a87037af107b" providerId="ADAL" clId="{6241A617-B809-41F6-88F4-E387E9626168}" dt="2021-08-09T01:20:35.576" v="734" actId="47"/>
        <pc:sldMkLst>
          <pc:docMk/>
          <pc:sldMk cId="3111778466" sldId="482"/>
        </pc:sldMkLst>
      </pc:sldChg>
      <pc:sldChg chg="modSp del mod ord">
        <pc:chgData name="Weifeng Xu" userId="e7aed605-a3dd-4d5a-a692-a87037af107b" providerId="ADAL" clId="{6241A617-B809-41F6-88F4-E387E9626168}" dt="2021-08-19T20:08:23.301" v="4047" actId="47"/>
        <pc:sldMkLst>
          <pc:docMk/>
          <pc:sldMk cId="111182765" sldId="483"/>
        </pc:sldMkLst>
        <pc:spChg chg="mod">
          <ac:chgData name="Weifeng Xu" userId="e7aed605-a3dd-4d5a-a692-a87037af107b" providerId="ADAL" clId="{6241A617-B809-41F6-88F4-E387E9626168}" dt="2021-08-08T21:50:18.246" v="264" actId="313"/>
          <ac:spMkLst>
            <pc:docMk/>
            <pc:sldMk cId="111182765" sldId="483"/>
            <ac:spMk id="2" creationId="{89192D9F-733F-4522-9989-87C0CFB1E943}"/>
          </ac:spMkLst>
        </pc:spChg>
      </pc:sldChg>
      <pc:sldChg chg="del">
        <pc:chgData name="Weifeng Xu" userId="e7aed605-a3dd-4d5a-a692-a87037af107b" providerId="ADAL" clId="{6241A617-B809-41F6-88F4-E387E9626168}" dt="2021-08-09T01:23:33.681" v="766" actId="47"/>
        <pc:sldMkLst>
          <pc:docMk/>
          <pc:sldMk cId="1635086071" sldId="484"/>
        </pc:sldMkLst>
      </pc:sldChg>
      <pc:sldChg chg="addSp delSp modSp mod ord modClrScheme chgLayout">
        <pc:chgData name="Weifeng Xu" userId="e7aed605-a3dd-4d5a-a692-a87037af107b" providerId="ADAL" clId="{6241A617-B809-41F6-88F4-E387E9626168}" dt="2021-08-19T19:14:35.884" v="3705" actId="20577"/>
        <pc:sldMkLst>
          <pc:docMk/>
          <pc:sldMk cId="1962938929" sldId="485"/>
        </pc:sldMkLst>
        <pc:spChg chg="del mod">
          <ac:chgData name="Weifeng Xu" userId="e7aed605-a3dd-4d5a-a692-a87037af107b" providerId="ADAL" clId="{6241A617-B809-41F6-88F4-E387E9626168}" dt="2021-08-09T01:22:10.579" v="742" actId="700"/>
          <ac:spMkLst>
            <pc:docMk/>
            <pc:sldMk cId="1962938929" sldId="485"/>
            <ac:spMk id="2" creationId="{BB70CF56-DB20-4419-BC5E-ECA319A3534D}"/>
          </ac:spMkLst>
        </pc:spChg>
        <pc:spChg chg="mod">
          <ac:chgData name="Weifeng Xu" userId="e7aed605-a3dd-4d5a-a692-a87037af107b" providerId="ADAL" clId="{6241A617-B809-41F6-88F4-E387E9626168}" dt="2021-08-19T14:38:33.527" v="3132" actId="20577"/>
          <ac:spMkLst>
            <pc:docMk/>
            <pc:sldMk cId="1962938929" sldId="485"/>
            <ac:spMk id="7" creationId="{21A98917-3A2C-4A16-AFBA-671E1B63EB70}"/>
          </ac:spMkLst>
        </pc:spChg>
        <pc:spChg chg="mod">
          <ac:chgData name="Weifeng Xu" userId="e7aed605-a3dd-4d5a-a692-a87037af107b" providerId="ADAL" clId="{6241A617-B809-41F6-88F4-E387E9626168}" dt="2021-08-19T14:35:55.505" v="3102" actId="1076"/>
          <ac:spMkLst>
            <pc:docMk/>
            <pc:sldMk cId="1962938929" sldId="485"/>
            <ac:spMk id="9" creationId="{AD6D9ADC-99EB-4C2B-B976-FE6A04E084BC}"/>
          </ac:spMkLst>
        </pc:spChg>
        <pc:spChg chg="mod">
          <ac:chgData name="Weifeng Xu" userId="e7aed605-a3dd-4d5a-a692-a87037af107b" providerId="ADAL" clId="{6241A617-B809-41F6-88F4-E387E9626168}" dt="2021-08-19T14:36:52.035" v="3110" actId="1076"/>
          <ac:spMkLst>
            <pc:docMk/>
            <pc:sldMk cId="1962938929" sldId="485"/>
            <ac:spMk id="11" creationId="{2E1ACB00-9719-4D90-B6AD-C2BEC54B6E92}"/>
          </ac:spMkLst>
        </pc:spChg>
        <pc:spChg chg="add 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2" creationId="{DD0D72B9-B370-4395-877B-673873CD75C2}"/>
          </ac:spMkLst>
        </pc:spChg>
        <pc:spChg chg="add mod">
          <ac:chgData name="Weifeng Xu" userId="e7aed605-a3dd-4d5a-a692-a87037af107b" providerId="ADAL" clId="{6241A617-B809-41F6-88F4-E387E9626168}" dt="2021-08-19T18:57:05.640" v="3582" actId="1076"/>
          <ac:spMkLst>
            <pc:docMk/>
            <pc:sldMk cId="1962938929" sldId="485"/>
            <ac:spMk id="19" creationId="{B6E7E3DC-26DB-47FC-8D44-1D68F5981301}"/>
          </ac:spMkLst>
        </pc:spChg>
        <pc:spChg chg="add mod">
          <ac:chgData name="Weifeng Xu" userId="e7aed605-a3dd-4d5a-a692-a87037af107b" providerId="ADAL" clId="{6241A617-B809-41F6-88F4-E387E9626168}" dt="2021-08-19T19:14:35.884" v="3705" actId="20577"/>
          <ac:spMkLst>
            <pc:docMk/>
            <pc:sldMk cId="1962938929" sldId="485"/>
            <ac:spMk id="23" creationId="{6935A327-A03F-430A-A489-6B746B3638A7}"/>
          </ac:spMkLst>
        </pc:spChg>
        <pc:picChg chg="mod">
          <ac:chgData name="Weifeng Xu" userId="e7aed605-a3dd-4d5a-a692-a87037af107b" providerId="ADAL" clId="{6241A617-B809-41F6-88F4-E387E9626168}" dt="2021-08-19T14:37:41.921" v="3115" actId="1076"/>
          <ac:picMkLst>
            <pc:docMk/>
            <pc:sldMk cId="1962938929" sldId="485"/>
            <ac:picMk id="5" creationId="{A1C742DC-0D62-45DF-8BC2-F4132F763331}"/>
          </ac:picMkLst>
        </pc:picChg>
        <pc:picChg chg="mod">
          <ac:chgData name="Weifeng Xu" userId="e7aed605-a3dd-4d5a-a692-a87037af107b" providerId="ADAL" clId="{6241A617-B809-41F6-88F4-E387E9626168}" dt="2021-08-19T14:35:55.505" v="3102" actId="1076"/>
          <ac:picMkLst>
            <pc:docMk/>
            <pc:sldMk cId="1962938929" sldId="485"/>
            <ac:picMk id="13" creationId="{5CBDB276-CC8B-49E1-8D18-C13103690080}"/>
          </ac:picMkLst>
        </pc:pic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5" creationId="{F78D2656-F1C7-437C-9D2F-BC257E719BD3}"/>
          </ac:cxnSpMkLst>
        </pc:cxnChg>
        <pc:cxnChg chg="mod">
          <ac:chgData name="Weifeng Xu" userId="e7aed605-a3dd-4d5a-a692-a87037af107b" providerId="ADAL" clId="{6241A617-B809-41F6-88F4-E387E9626168}" dt="2021-08-19T19:11:46.925" v="3635" actId="14100"/>
          <ac:cxnSpMkLst>
            <pc:docMk/>
            <pc:sldMk cId="1962938929" sldId="485"/>
            <ac:cxnSpMk id="16" creationId="{AA728B01-3EC8-42E6-800B-92893AA27ACE}"/>
          </ac:cxnSpMkLst>
        </pc:cxnChg>
        <pc:cxnChg chg="mod">
          <ac:chgData name="Weifeng Xu" userId="e7aed605-a3dd-4d5a-a692-a87037af107b" providerId="ADAL" clId="{6241A617-B809-41F6-88F4-E387E9626168}" dt="2021-08-19T14:35:55.505" v="3102" actId="1076"/>
          <ac:cxnSpMkLst>
            <pc:docMk/>
            <pc:sldMk cId="1962938929" sldId="485"/>
            <ac:cxnSpMk id="17" creationId="{8BB7A40A-C463-46CC-A3BC-044D28DD77C8}"/>
          </ac:cxnSpMkLst>
        </pc:cxnChg>
        <pc:cxnChg chg="mod">
          <ac:chgData name="Weifeng Xu" userId="e7aed605-a3dd-4d5a-a692-a87037af107b" providerId="ADAL" clId="{6241A617-B809-41F6-88F4-E387E9626168}" dt="2021-08-19T14:36:54.926" v="3111" actId="14100"/>
          <ac:cxnSpMkLst>
            <pc:docMk/>
            <pc:sldMk cId="1962938929" sldId="485"/>
            <ac:cxnSpMk id="18" creationId="{8F7E684A-317F-4D81-95EA-CA11BDE8CCD6}"/>
          </ac:cxnSpMkLst>
        </pc:cxnChg>
        <pc:cxnChg chg="add mod">
          <ac:chgData name="Weifeng Xu" userId="e7aed605-a3dd-4d5a-a692-a87037af107b" providerId="ADAL" clId="{6241A617-B809-41F6-88F4-E387E9626168}" dt="2021-08-19T18:57:08.471" v="3583" actId="14100"/>
          <ac:cxnSpMkLst>
            <pc:docMk/>
            <pc:sldMk cId="1962938929" sldId="485"/>
            <ac:cxnSpMk id="20" creationId="{5625BF06-C0D3-4C4A-A543-BA4FADF34CBA}"/>
          </ac:cxnSpMkLst>
        </pc:cxnChg>
        <pc:cxnChg chg="add del mod">
          <ac:chgData name="Weifeng Xu" userId="e7aed605-a3dd-4d5a-a692-a87037af107b" providerId="ADAL" clId="{6241A617-B809-41F6-88F4-E387E9626168}" dt="2021-08-19T18:57:45.326" v="3591" actId="478"/>
          <ac:cxnSpMkLst>
            <pc:docMk/>
            <pc:sldMk cId="1962938929" sldId="485"/>
            <ac:cxnSpMk id="25" creationId="{6811A865-98F4-4082-B2FE-7B351AD366FC}"/>
          </ac:cxnSpMkLst>
        </pc:cxnChg>
        <pc:cxnChg chg="add del mod">
          <ac:chgData name="Weifeng Xu" userId="e7aed605-a3dd-4d5a-a692-a87037af107b" providerId="ADAL" clId="{6241A617-B809-41F6-88F4-E387E9626168}" dt="2021-08-19T19:13:47.309" v="3661" actId="478"/>
          <ac:cxnSpMkLst>
            <pc:docMk/>
            <pc:sldMk cId="1962938929" sldId="485"/>
            <ac:cxnSpMk id="26" creationId="{777DD965-0622-4012-AA91-89763A6D4E76}"/>
          </ac:cxnSpMkLst>
        </pc:cxnChg>
        <pc:cxnChg chg="add del mod">
          <ac:chgData name="Weifeng Xu" userId="e7aed605-a3dd-4d5a-a692-a87037af107b" providerId="ADAL" clId="{6241A617-B809-41F6-88F4-E387E9626168}" dt="2021-08-19T19:13:43.120" v="3660" actId="478"/>
          <ac:cxnSpMkLst>
            <pc:docMk/>
            <pc:sldMk cId="1962938929" sldId="485"/>
            <ac:cxnSpMk id="28" creationId="{B7DD95AA-5A61-402A-B58B-BBBC16B31760}"/>
          </ac:cxnSpMkLst>
        </pc:cxnChg>
      </pc:sldChg>
      <pc:sldChg chg="modSp mod ord">
        <pc:chgData name="Weifeng Xu" userId="e7aed605-a3dd-4d5a-a692-a87037af107b" providerId="ADAL" clId="{6241A617-B809-41F6-88F4-E387E9626168}" dt="2021-08-19T14:43:49.705" v="3290" actId="20577"/>
        <pc:sldMkLst>
          <pc:docMk/>
          <pc:sldMk cId="66603034" sldId="486"/>
        </pc:sldMkLst>
        <pc:spChg chg="mod">
          <ac:chgData name="Weifeng Xu" userId="e7aed605-a3dd-4d5a-a692-a87037af107b" providerId="ADAL" clId="{6241A617-B809-41F6-88F4-E387E9626168}" dt="2021-08-08T21:43:14.961" v="204" actId="313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Weifeng Xu" userId="e7aed605-a3dd-4d5a-a692-a87037af107b" providerId="ADAL" clId="{6241A617-B809-41F6-88F4-E387E9626168}" dt="2021-08-19T14:43:49.705" v="3290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del mod">
        <pc:chgData name="Weifeng Xu" userId="e7aed605-a3dd-4d5a-a692-a87037af107b" providerId="ADAL" clId="{6241A617-B809-41F6-88F4-E387E9626168}" dt="2021-08-09T01:24:09.873" v="767" actId="47"/>
        <pc:sldMkLst>
          <pc:docMk/>
          <pc:sldMk cId="2999971030" sldId="487"/>
        </pc:sldMkLst>
        <pc:spChg chg="mod">
          <ac:chgData name="Weifeng Xu" userId="e7aed605-a3dd-4d5a-a692-a87037af107b" providerId="ADAL" clId="{6241A617-B809-41F6-88F4-E387E9626168}" dt="2021-08-08T21:51:24.012" v="316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6241A617-B809-41F6-88F4-E387E9626168}" dt="2021-08-09T01:24:19.834" v="768" actId="47"/>
        <pc:sldMkLst>
          <pc:docMk/>
          <pc:sldMk cId="1679723272" sldId="488"/>
        </pc:sldMkLst>
      </pc:sldChg>
      <pc:sldChg chg="modSp del mod">
        <pc:chgData name="Weifeng Xu" userId="e7aed605-a3dd-4d5a-a692-a87037af107b" providerId="ADAL" clId="{6241A617-B809-41F6-88F4-E387E9626168}" dt="2021-08-19T20:08:25.286" v="4048" actId="47"/>
        <pc:sldMkLst>
          <pc:docMk/>
          <pc:sldMk cId="145347310" sldId="489"/>
        </pc:sldMkLst>
        <pc:spChg chg="mod">
          <ac:chgData name="Weifeng Xu" userId="e7aed605-a3dd-4d5a-a692-a87037af107b" providerId="ADAL" clId="{6241A617-B809-41F6-88F4-E387E9626168}" dt="2021-08-09T01:24:55.701" v="775" actId="108"/>
          <ac:spMkLst>
            <pc:docMk/>
            <pc:sldMk cId="145347310" sldId="489"/>
            <ac:spMk id="2" creationId="{13A653A3-B7F8-42CB-8E95-2A778E2D1C77}"/>
          </ac:spMkLst>
        </pc:spChg>
        <pc:spChg chg="mod">
          <ac:chgData name="Weifeng Xu" userId="e7aed605-a3dd-4d5a-a692-a87037af107b" providerId="ADAL" clId="{6241A617-B809-41F6-88F4-E387E9626168}" dt="2021-08-09T01:25:14.456" v="798" actId="20577"/>
          <ac:spMkLst>
            <pc:docMk/>
            <pc:sldMk cId="145347310" sldId="489"/>
            <ac:spMk id="7" creationId="{AFC0663A-289F-493A-BB49-C1EE326A9680}"/>
          </ac:spMkLst>
        </pc:spChg>
      </pc:sldChg>
      <pc:sldChg chg="del">
        <pc:chgData name="Weifeng Xu" userId="e7aed605-a3dd-4d5a-a692-a87037af107b" providerId="ADAL" clId="{6241A617-B809-41F6-88F4-E387E9626168}" dt="2021-08-19T20:08:39.803" v="4063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6241A617-B809-41F6-88F4-E387E9626168}" dt="2021-08-19T20:08:41.843" v="4065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6241A617-B809-41F6-88F4-E387E9626168}" dt="2021-08-19T20:08:42.448" v="4066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6241A617-B809-41F6-88F4-E387E9626168}" dt="2021-08-19T20:08:26.853" v="4049" actId="47"/>
        <pc:sldMkLst>
          <pc:docMk/>
          <pc:sldMk cId="48681424" sldId="49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802302037" sldId="495"/>
        </pc:sldMkLst>
      </pc:sldChg>
      <pc:sldChg chg="modSp del mod">
        <pc:chgData name="Weifeng Xu" userId="e7aed605-a3dd-4d5a-a692-a87037af107b" providerId="ADAL" clId="{6241A617-B809-41F6-88F4-E387E9626168}" dt="2021-08-19T20:08:31.612" v="4053" actId="47"/>
        <pc:sldMkLst>
          <pc:docMk/>
          <pc:sldMk cId="3788700773" sldId="496"/>
        </pc:sldMkLst>
        <pc:spChg chg="mod">
          <ac:chgData name="Weifeng Xu" userId="e7aed605-a3dd-4d5a-a692-a87037af107b" providerId="ADAL" clId="{6241A617-B809-41F6-88F4-E387E9626168}" dt="2021-08-08T21:53:53.223" v="320" actId="1076"/>
          <ac:spMkLst>
            <pc:docMk/>
            <pc:sldMk cId="3788700773" sldId="496"/>
            <ac:spMk id="19" creationId="{7C349697-74D2-4586-A1CF-001179865FA3}"/>
          </ac:spMkLst>
        </pc:spChg>
      </pc:sldChg>
      <pc:sldChg chg="del">
        <pc:chgData name="Weifeng Xu" userId="e7aed605-a3dd-4d5a-a692-a87037af107b" providerId="ADAL" clId="{6241A617-B809-41F6-88F4-E387E9626168}" dt="2021-08-08T21:45:47.633" v="211" actId="47"/>
        <pc:sldMkLst>
          <pc:docMk/>
          <pc:sldMk cId="1156047588" sldId="497"/>
        </pc:sldMkLst>
      </pc:sldChg>
      <pc:sldChg chg="del">
        <pc:chgData name="Weifeng Xu" userId="e7aed605-a3dd-4d5a-a692-a87037af107b" providerId="ADAL" clId="{6241A617-B809-41F6-88F4-E387E9626168}" dt="2021-08-19T20:08:30.026" v="4051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6241A617-B809-41F6-88F4-E387E9626168}" dt="2021-08-19T20:08:28.863" v="4050" actId="47"/>
        <pc:sldMkLst>
          <pc:docMk/>
          <pc:sldMk cId="2180313746" sldId="499"/>
        </pc:sldMkLst>
      </pc:sldChg>
      <pc:sldChg chg="addSp delSp modSp new mod chgLayout">
        <pc:chgData name="Weifeng Xu" userId="e7aed605-a3dd-4d5a-a692-a87037af107b" providerId="ADAL" clId="{6241A617-B809-41F6-88F4-E387E9626168}" dt="2021-08-19T14:49:04.914" v="3321" actId="20577"/>
        <pc:sldMkLst>
          <pc:docMk/>
          <pc:sldMk cId="1809719013" sldId="500"/>
        </pc:sldMkLst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2" creationId="{FFC853B4-3B52-457B-97BD-427E4F318C10}"/>
          </ac:spMkLst>
        </pc:spChg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3" creationId="{62C0AFFF-C275-4DA0-9DF8-56A73DB29BEC}"/>
          </ac:spMkLst>
        </pc:spChg>
        <pc:spChg chg="add mod ord">
          <ac:chgData name="Weifeng Xu" userId="e7aed605-a3dd-4d5a-a692-a87037af107b" providerId="ADAL" clId="{6241A617-B809-41F6-88F4-E387E9626168}" dt="2021-08-08T21:31:42.931" v="70" actId="20577"/>
          <ac:spMkLst>
            <pc:docMk/>
            <pc:sldMk cId="1809719013" sldId="500"/>
            <ac:spMk id="4" creationId="{B2E3474A-25B2-47D1-9FAD-6319B5261AB8}"/>
          </ac:spMkLst>
        </pc:spChg>
        <pc:spChg chg="add mod ord">
          <ac:chgData name="Weifeng Xu" userId="e7aed605-a3dd-4d5a-a692-a87037af107b" providerId="ADAL" clId="{6241A617-B809-41F6-88F4-E387E9626168}" dt="2021-08-19T14:49:04.914" v="3321" actId="20577"/>
          <ac:spMkLst>
            <pc:docMk/>
            <pc:sldMk cId="1809719013" sldId="500"/>
            <ac:spMk id="5" creationId="{3BF24997-F832-407D-8515-E8D4DD2D0AAA}"/>
          </ac:spMkLst>
        </pc:spChg>
      </pc:sldChg>
      <pc:sldChg chg="addSp delSp modSp new mod setBg modClrScheme chgLayout">
        <pc:chgData name="Weifeng Xu" userId="e7aed605-a3dd-4d5a-a692-a87037af107b" providerId="ADAL" clId="{6241A617-B809-41F6-88F4-E387E9626168}" dt="2021-08-08T23:25:33.285" v="530" actId="21"/>
        <pc:sldMkLst>
          <pc:docMk/>
          <pc:sldMk cId="3161772717" sldId="501"/>
        </pc:sldMkLst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2" creationId="{468E9867-4C36-4ED1-8C09-66D9FA850804}"/>
          </ac:spMkLst>
        </pc:spChg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3" creationId="{88600EF0-8F73-490C-8747-2B1DBF09D2AA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4" creationId="{A9A0F105-76D5-4295-8E5D-B93F1BA2EFC3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5" creationId="{CADC7DFC-45AE-42EB-8200-CE7BA0540693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1" creationId="{C6B158B5-50B5-4927-A367-7C9F3AFE5DCB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3" creationId="{B01367A3-F670-4BD9-9972-F7E97FC227ED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5" creationId="{38C3DB02-606C-40EC-8381-7A29A1ADFAE7}"/>
          </ac:spMkLst>
        </pc:spChg>
        <pc:picChg chg="add del mod">
          <ac:chgData name="Weifeng Xu" userId="e7aed605-a3dd-4d5a-a692-a87037af107b" providerId="ADAL" clId="{6241A617-B809-41F6-88F4-E387E9626168}" dt="2021-08-08T23:25:33.285" v="530" actId="21"/>
          <ac:picMkLst>
            <pc:docMk/>
            <pc:sldMk cId="3161772717" sldId="501"/>
            <ac:picMk id="6" creationId="{BC9084E0-8E7B-4F62-BDA5-0A3C0DF7F476}"/>
          </ac:picMkLst>
        </pc:picChg>
      </pc:sldChg>
      <pc:sldChg chg="addSp modSp new del mod modClrScheme chgLayout">
        <pc:chgData name="Weifeng Xu" userId="e7aed605-a3dd-4d5a-a692-a87037af107b" providerId="ADAL" clId="{6241A617-B809-41F6-88F4-E387E9626168}" dt="2021-08-19T14:44:39.552" v="3293" actId="47"/>
        <pc:sldMkLst>
          <pc:docMk/>
          <pc:sldMk cId="2211084754" sldId="502"/>
        </pc:sldMkLst>
        <pc:spChg chg="add mod">
          <ac:chgData name="Weifeng Xu" userId="e7aed605-a3dd-4d5a-a692-a87037af107b" providerId="ADAL" clId="{6241A617-B809-41F6-88F4-E387E9626168}" dt="2021-08-15T20:37:34.026" v="892" actId="6549"/>
          <ac:spMkLst>
            <pc:docMk/>
            <pc:sldMk cId="2211084754" sldId="502"/>
            <ac:spMk id="2" creationId="{6A37CB40-A586-49DC-9BAD-E600A86D298B}"/>
          </ac:spMkLst>
        </pc:spChg>
        <pc:spChg chg="add mod">
          <ac:chgData name="Weifeng Xu" userId="e7aed605-a3dd-4d5a-a692-a87037af107b" providerId="ADAL" clId="{6241A617-B809-41F6-88F4-E387E9626168}" dt="2021-08-08T21:38:34.911" v="108" actId="700"/>
          <ac:spMkLst>
            <pc:docMk/>
            <pc:sldMk cId="2211084754" sldId="502"/>
            <ac:spMk id="3" creationId="{53EA649B-FB80-4F52-91B8-4C68FF964B4D}"/>
          </ac:spMkLst>
        </pc:spChg>
      </pc:sldChg>
      <pc:sldChg chg="modSp new del mod">
        <pc:chgData name="Weifeng Xu" userId="e7aed605-a3dd-4d5a-a692-a87037af107b" providerId="ADAL" clId="{6241A617-B809-41F6-88F4-E387E9626168}" dt="2021-08-15T20:30:14.749" v="825" actId="47"/>
        <pc:sldMkLst>
          <pc:docMk/>
          <pc:sldMk cId="1088476594" sldId="503"/>
        </pc:sldMkLst>
        <pc:spChg chg="mod">
          <ac:chgData name="Weifeng Xu" userId="e7aed605-a3dd-4d5a-a692-a87037af107b" providerId="ADAL" clId="{6241A617-B809-41F6-88F4-E387E9626168}" dt="2021-08-09T01:06:31.867" v="721"/>
          <ac:spMkLst>
            <pc:docMk/>
            <pc:sldMk cId="1088476594" sldId="503"/>
            <ac:spMk id="2" creationId="{5198EFA4-4690-4CEE-A869-782040844BDB}"/>
          </ac:spMkLst>
        </pc:spChg>
      </pc:sldChg>
      <pc:sldChg chg="addSp delSp modSp new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1532375427" sldId="504"/>
        </pc:sldMkLst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2" creationId="{DD81B584-D9C4-4923-A107-7AE0A79FD399}"/>
          </ac:spMkLst>
        </pc:spChg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3" creationId="{FB00F948-B3DF-4C9D-8CC1-D90798823CE4}"/>
          </ac:spMkLst>
        </pc:spChg>
        <pc:spChg chg="add mod ord">
          <ac:chgData name="Weifeng Xu" userId="e7aed605-a3dd-4d5a-a692-a87037af107b" providerId="ADAL" clId="{6241A617-B809-41F6-88F4-E387E9626168}" dt="2021-08-08T21:39:43.865" v="118"/>
          <ac:spMkLst>
            <pc:docMk/>
            <pc:sldMk cId="1532375427" sldId="504"/>
            <ac:spMk id="4" creationId="{D3D00397-C94B-4826-BE2C-F2786E278D22}"/>
          </ac:spMkLst>
        </pc:spChg>
        <pc:spChg chg="add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5" creationId="{7DFFAD04-FB65-4D37-9435-C0588B78AE0C}"/>
          </ac:spMkLst>
        </pc:spChg>
      </pc:sldChg>
      <pc:sldChg chg="addSp delSp modSp new del mod modClrScheme chgLayout">
        <pc:chgData name="Weifeng Xu" userId="e7aed605-a3dd-4d5a-a692-a87037af107b" providerId="ADAL" clId="{6241A617-B809-41F6-88F4-E387E9626168}" dt="2021-08-19T20:08:22.566" v="4046" actId="47"/>
        <pc:sldMkLst>
          <pc:docMk/>
          <pc:sldMk cId="230068636" sldId="505"/>
        </pc:sldMkLst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2" creationId="{237BD525-96DB-4D8B-BF9E-320C9102C941}"/>
          </ac:spMkLst>
        </pc:spChg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3" creationId="{FB26471C-5CF6-4F16-B9CB-4F8FF021B289}"/>
          </ac:spMkLst>
        </pc:spChg>
        <pc:spChg chg="add mod ord">
          <ac:chgData name="Weifeng Xu" userId="e7aed605-a3dd-4d5a-a692-a87037af107b" providerId="ADAL" clId="{6241A617-B809-41F6-88F4-E387E9626168}" dt="2021-08-08T21:47:27.431" v="229"/>
          <ac:spMkLst>
            <pc:docMk/>
            <pc:sldMk cId="230068636" sldId="505"/>
            <ac:spMk id="4" creationId="{9F854147-7AE5-4DCA-89EA-375386731B07}"/>
          </ac:spMkLst>
        </pc:spChg>
        <pc:spChg chg="add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5" creationId="{295C171F-8901-4878-93F2-831060A7ED97}"/>
          </ac:spMkLst>
        </pc:spChg>
      </pc:sldChg>
      <pc:sldChg chg="modSp new mod ord">
        <pc:chgData name="Weifeng Xu" userId="e7aed605-a3dd-4d5a-a692-a87037af107b" providerId="ADAL" clId="{6241A617-B809-41F6-88F4-E387E9626168}" dt="2021-08-09T01:27:53.004" v="813"/>
        <pc:sldMkLst>
          <pc:docMk/>
          <pc:sldMk cId="3162725820" sldId="506"/>
        </pc:sldMkLst>
        <pc:spChg chg="mod">
          <ac:chgData name="Weifeng Xu" userId="e7aed605-a3dd-4d5a-a692-a87037af107b" providerId="ADAL" clId="{6241A617-B809-41F6-88F4-E387E9626168}" dt="2021-08-09T01:27:26.543" v="805" actId="27636"/>
          <ac:spMkLst>
            <pc:docMk/>
            <pc:sldMk cId="3162725820" sldId="506"/>
            <ac:spMk id="2" creationId="{402D1A5C-C842-476F-AE13-83BC1B95A1BE}"/>
          </ac:spMkLst>
        </pc:spChg>
      </pc:sldChg>
      <pc:sldChg chg="new">
        <pc:chgData name="Weifeng Xu" userId="e7aed605-a3dd-4d5a-a692-a87037af107b" providerId="ADAL" clId="{6241A617-B809-41F6-88F4-E387E9626168}" dt="2021-08-08T21:57:20.158" v="323" actId="680"/>
        <pc:sldMkLst>
          <pc:docMk/>
          <pc:sldMk cId="3742663125" sldId="507"/>
        </pc:sldMkLst>
      </pc:sldChg>
      <pc:sldChg chg="new">
        <pc:chgData name="Weifeng Xu" userId="e7aed605-a3dd-4d5a-a692-a87037af107b" providerId="ADAL" clId="{6241A617-B809-41F6-88F4-E387E9626168}" dt="2021-08-08T21:57:20.612" v="324" actId="680"/>
        <pc:sldMkLst>
          <pc:docMk/>
          <pc:sldMk cId="1194385043" sldId="508"/>
        </pc:sldMkLst>
      </pc:sldChg>
      <pc:sldChg chg="new">
        <pc:chgData name="Weifeng Xu" userId="e7aed605-a3dd-4d5a-a692-a87037af107b" providerId="ADAL" clId="{6241A617-B809-41F6-88F4-E387E9626168}" dt="2021-08-08T21:57:20.865" v="325" actId="680"/>
        <pc:sldMkLst>
          <pc:docMk/>
          <pc:sldMk cId="331422791" sldId="509"/>
        </pc:sldMkLst>
      </pc:sldChg>
      <pc:sldChg chg="new">
        <pc:chgData name="Weifeng Xu" userId="e7aed605-a3dd-4d5a-a692-a87037af107b" providerId="ADAL" clId="{6241A617-B809-41F6-88F4-E387E9626168}" dt="2021-08-08T21:57:21.163" v="326" actId="680"/>
        <pc:sldMkLst>
          <pc:docMk/>
          <pc:sldMk cId="3651348866" sldId="510"/>
        </pc:sldMkLst>
      </pc:sldChg>
      <pc:sldChg chg="addSp delSp modSp new mod ord modClrScheme chgLayout">
        <pc:chgData name="Weifeng Xu" userId="e7aed605-a3dd-4d5a-a692-a87037af107b" providerId="ADAL" clId="{6241A617-B809-41F6-88F4-E387E9626168}" dt="2021-08-19T13:32:01.300" v="2721" actId="1076"/>
        <pc:sldMkLst>
          <pc:docMk/>
          <pc:sldMk cId="1031330878" sldId="511"/>
        </pc:sldMkLst>
        <pc:spChg chg="del mod ord">
          <ac:chgData name="Weifeng Xu" userId="e7aed605-a3dd-4d5a-a692-a87037af107b" providerId="ADAL" clId="{6241A617-B809-41F6-88F4-E387E9626168}" dt="2021-08-19T13:30:18.959" v="2642" actId="700"/>
          <ac:spMkLst>
            <pc:docMk/>
            <pc:sldMk cId="1031330878" sldId="511"/>
            <ac:spMk id="2" creationId="{AC877298-A413-4209-8D45-AFC54860ED80}"/>
          </ac:spMkLst>
        </pc:spChg>
        <pc:spChg chg="del mod ord">
          <ac:chgData name="Weifeng Xu" userId="e7aed605-a3dd-4d5a-a692-a87037af107b" providerId="ADAL" clId="{6241A617-B809-41F6-88F4-E387E9626168}" dt="2021-08-19T13:30:33.494" v="2644" actId="478"/>
          <ac:spMkLst>
            <pc:docMk/>
            <pc:sldMk cId="1031330878" sldId="511"/>
            <ac:spMk id="3" creationId="{D698A883-FD4E-4828-B580-7B8BAEF156ED}"/>
          </ac:spMkLst>
        </pc:spChg>
        <pc:spChg chg="add del mod ord">
          <ac:chgData name="Weifeng Xu" userId="e7aed605-a3dd-4d5a-a692-a87037af107b" providerId="ADAL" clId="{6241A617-B809-41F6-88F4-E387E9626168}" dt="2021-08-19T13:30:22.918" v="2643" actId="700"/>
          <ac:spMkLst>
            <pc:docMk/>
            <pc:sldMk cId="1031330878" sldId="511"/>
            <ac:spMk id="4" creationId="{3BFC338C-92A4-41FF-A0BE-9790F261FB60}"/>
          </ac:spMkLst>
        </pc:spChg>
        <pc:spChg chg="mod">
          <ac:chgData name="Weifeng Xu" userId="e7aed605-a3dd-4d5a-a692-a87037af107b" providerId="ADAL" clId="{6241A617-B809-41F6-88F4-E387E9626168}" dt="2021-08-19T13:30:57.848" v="2655" actId="1076"/>
          <ac:spMkLst>
            <pc:docMk/>
            <pc:sldMk cId="1031330878" sldId="511"/>
            <ac:spMk id="6" creationId="{DF6EAD48-490F-4076-96B0-3B261CC69031}"/>
          </ac:spMkLst>
        </pc:spChg>
        <pc:spChg chg="add mod">
          <ac:chgData name="Weifeng Xu" userId="e7aed605-a3dd-4d5a-a692-a87037af107b" providerId="ADAL" clId="{6241A617-B809-41F6-88F4-E387E9626168}" dt="2021-08-19T13:30:49.991" v="2652" actId="20577"/>
          <ac:spMkLst>
            <pc:docMk/>
            <pc:sldMk cId="1031330878" sldId="511"/>
            <ac:spMk id="8" creationId="{CEB52195-970F-4B41-BCF7-FD939CC3E6F5}"/>
          </ac:spMkLst>
        </pc:spChg>
        <pc:spChg chg="add mod">
          <ac:chgData name="Weifeng Xu" userId="e7aed605-a3dd-4d5a-a692-a87037af107b" providerId="ADAL" clId="{6241A617-B809-41F6-88F4-E387E9626168}" dt="2021-08-19T13:32:01.300" v="2721" actId="1076"/>
          <ac:spMkLst>
            <pc:docMk/>
            <pc:sldMk cId="1031330878" sldId="511"/>
            <ac:spMk id="9" creationId="{473C3319-45F7-4C4B-BB65-080B7275EAA5}"/>
          </ac:spMkLst>
        </pc:spChg>
        <pc:picChg chg="mod">
          <ac:chgData name="Weifeng Xu" userId="e7aed605-a3dd-4d5a-a692-a87037af107b" providerId="ADAL" clId="{6241A617-B809-41F6-88F4-E387E9626168}" dt="2021-08-19T13:30:57.848" v="2655" actId="1076"/>
          <ac:picMkLst>
            <pc:docMk/>
            <pc:sldMk cId="1031330878" sldId="511"/>
            <ac:picMk id="5" creationId="{0F40948D-84CB-4A19-B439-6E7435508920}"/>
          </ac:picMkLst>
        </pc:picChg>
      </pc:sldChg>
      <pc:sldChg chg="modSp new del mod">
        <pc:chgData name="Weifeng Xu" userId="e7aed605-a3dd-4d5a-a692-a87037af107b" providerId="ADAL" clId="{6241A617-B809-41F6-88F4-E387E9626168}" dt="2021-08-19T14:44:44.728" v="3294" actId="47"/>
        <pc:sldMkLst>
          <pc:docMk/>
          <pc:sldMk cId="3178594375" sldId="512"/>
        </pc:sldMkLst>
        <pc:spChg chg="mod">
          <ac:chgData name="Weifeng Xu" userId="e7aed605-a3dd-4d5a-a692-a87037af107b" providerId="ADAL" clId="{6241A617-B809-41F6-88F4-E387E9626168}" dt="2021-08-09T01:15:33.621" v="731" actId="20577"/>
          <ac:spMkLst>
            <pc:docMk/>
            <pc:sldMk cId="3178594375" sldId="512"/>
            <ac:spMk id="2" creationId="{EC234A14-3F35-47C8-B6B3-F31DF0066DC6}"/>
          </ac:spMkLst>
        </pc:spChg>
      </pc:sldChg>
      <pc:sldChg chg="modSp new del mod">
        <pc:chgData name="Weifeng Xu" userId="e7aed605-a3dd-4d5a-a692-a87037af107b" providerId="ADAL" clId="{6241A617-B809-41F6-88F4-E387E9626168}" dt="2021-08-19T14:44:48.721" v="3295" actId="47"/>
        <pc:sldMkLst>
          <pc:docMk/>
          <pc:sldMk cId="3066833774" sldId="513"/>
        </pc:sldMkLst>
        <pc:spChg chg="mod">
          <ac:chgData name="Weifeng Xu" userId="e7aed605-a3dd-4d5a-a692-a87037af107b" providerId="ADAL" clId="{6241A617-B809-41F6-88F4-E387E9626168}" dt="2021-08-09T01:15:53.660" v="733" actId="20577"/>
          <ac:spMkLst>
            <pc:docMk/>
            <pc:sldMk cId="3066833774" sldId="513"/>
            <ac:spMk id="2" creationId="{3BA5F725-7070-4918-8E42-08AF2251E268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9T01:27:17.030" v="801"/>
        <pc:sldMkLst>
          <pc:docMk/>
          <pc:sldMk cId="1670037232" sldId="514"/>
        </pc:sldMkLst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2" creationId="{8A09DC1A-AB5E-46A0-AEBB-208087E8C3FE}"/>
          </ac:spMkLst>
        </pc:spChg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3" creationId="{DDAFB1E4-FF59-4F64-B04B-3A7A9009E7CD}"/>
          </ac:spMkLst>
        </pc:spChg>
        <pc:spChg chg="add mod ord">
          <ac:chgData name="Weifeng Xu" userId="e7aed605-a3dd-4d5a-a692-a87037af107b" providerId="ADAL" clId="{6241A617-B809-41F6-88F4-E387E9626168}" dt="2021-08-09T01:27:17.030" v="801"/>
          <ac:spMkLst>
            <pc:docMk/>
            <pc:sldMk cId="1670037232" sldId="514"/>
            <ac:spMk id="4" creationId="{F1ED6EB4-E094-4D35-A274-3FC103E08817}"/>
          </ac:spMkLst>
        </pc:spChg>
        <pc:spChg chg="add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5" creationId="{1C17501A-B938-4E05-94B4-26B4E1D47065}"/>
          </ac:spMkLst>
        </pc:spChg>
      </pc:sldChg>
      <pc:sldChg chg="del">
        <pc:chgData name="Weifeng Xu" userId="e7aed605-a3dd-4d5a-a692-a87037af107b" providerId="ADAL" clId="{6241A617-B809-41F6-88F4-E387E9626168}" dt="2021-08-19T20:08:35.188" v="4058" actId="47"/>
        <pc:sldMkLst>
          <pc:docMk/>
          <pc:sldMk cId="2235685568" sldId="514"/>
        </pc:sldMkLst>
      </pc:sldChg>
      <pc:sldChg chg="new">
        <pc:chgData name="Weifeng Xu" userId="e7aed605-a3dd-4d5a-a692-a87037af107b" providerId="ADAL" clId="{6241A617-B809-41F6-88F4-E387E9626168}" dt="2021-08-09T01:27:29.517" v="806" actId="680"/>
        <pc:sldMkLst>
          <pc:docMk/>
          <pc:sldMk cId="1215493837" sldId="515"/>
        </pc:sldMkLst>
      </pc:sldChg>
      <pc:sldChg chg="del">
        <pc:chgData name="Weifeng Xu" userId="e7aed605-a3dd-4d5a-a692-a87037af107b" providerId="ADAL" clId="{6241A617-B809-41F6-88F4-E387E9626168}" dt="2021-08-19T20:08:35.876" v="4059" actId="47"/>
        <pc:sldMkLst>
          <pc:docMk/>
          <pc:sldMk cId="489659975" sldId="516"/>
        </pc:sldMkLst>
      </pc:sldChg>
      <pc:sldChg chg="new">
        <pc:chgData name="Weifeng Xu" userId="e7aed605-a3dd-4d5a-a692-a87037af107b" providerId="ADAL" clId="{6241A617-B809-41F6-88F4-E387E9626168}" dt="2021-08-09T01:27:29.674" v="807" actId="680"/>
        <pc:sldMkLst>
          <pc:docMk/>
          <pc:sldMk cId="4140856681" sldId="516"/>
        </pc:sldMkLst>
      </pc:sldChg>
      <pc:sldChg chg="del">
        <pc:chgData name="Weifeng Xu" userId="e7aed605-a3dd-4d5a-a692-a87037af107b" providerId="ADAL" clId="{6241A617-B809-41F6-88F4-E387E9626168}" dt="2021-08-19T20:08:36.532" v="4060" actId="47"/>
        <pc:sldMkLst>
          <pc:docMk/>
          <pc:sldMk cId="1333811493" sldId="517"/>
        </pc:sldMkLst>
      </pc:sldChg>
      <pc:sldChg chg="new">
        <pc:chgData name="Weifeng Xu" userId="e7aed605-a3dd-4d5a-a692-a87037af107b" providerId="ADAL" clId="{6241A617-B809-41F6-88F4-E387E9626168}" dt="2021-08-09T01:27:29.816" v="808" actId="680"/>
        <pc:sldMkLst>
          <pc:docMk/>
          <pc:sldMk cId="3805296242" sldId="517"/>
        </pc:sldMkLst>
      </pc:sldChg>
      <pc:sldChg chg="new">
        <pc:chgData name="Weifeng Xu" userId="e7aed605-a3dd-4d5a-a692-a87037af107b" providerId="ADAL" clId="{6241A617-B809-41F6-88F4-E387E9626168}" dt="2021-08-09T01:27:29.980" v="809" actId="680"/>
        <pc:sldMkLst>
          <pc:docMk/>
          <pc:sldMk cId="2090499751" sldId="518"/>
        </pc:sldMkLst>
      </pc:sldChg>
      <pc:sldChg chg="del">
        <pc:chgData name="Weifeng Xu" userId="e7aed605-a3dd-4d5a-a692-a87037af107b" providerId="ADAL" clId="{6241A617-B809-41F6-88F4-E387E9626168}" dt="2021-08-19T20:08:37.251" v="4061" actId="47"/>
        <pc:sldMkLst>
          <pc:docMk/>
          <pc:sldMk cId="3403252044" sldId="518"/>
        </pc:sldMkLst>
      </pc:sldChg>
      <pc:sldChg chg="del">
        <pc:chgData name="Weifeng Xu" userId="e7aed605-a3dd-4d5a-a692-a87037af107b" providerId="ADAL" clId="{6241A617-B809-41F6-88F4-E387E9626168}" dt="2021-08-19T20:08:38.779" v="4062" actId="47"/>
        <pc:sldMkLst>
          <pc:docMk/>
          <pc:sldMk cId="864418005" sldId="519"/>
        </pc:sldMkLst>
      </pc:sldChg>
      <pc:sldChg chg="new">
        <pc:chgData name="Weifeng Xu" userId="e7aed605-a3dd-4d5a-a692-a87037af107b" providerId="ADAL" clId="{6241A617-B809-41F6-88F4-E387E9626168}" dt="2021-08-09T01:27:55.238" v="814" actId="680"/>
        <pc:sldMkLst>
          <pc:docMk/>
          <pc:sldMk cId="2885594168" sldId="519"/>
        </pc:sldMkLst>
      </pc:sldChg>
      <pc:sldChg chg="addSp delSp modSp new del mod ord modClrScheme chgLayout">
        <pc:chgData name="Weifeng Xu" userId="e7aed605-a3dd-4d5a-a692-a87037af107b" providerId="ADAL" clId="{6241A617-B809-41F6-88F4-E387E9626168}" dt="2021-08-19T14:44:27.824" v="3291" actId="47"/>
        <pc:sldMkLst>
          <pc:docMk/>
          <pc:sldMk cId="1280479265" sldId="520"/>
        </pc:sldMkLst>
        <pc:spChg chg="mod ord">
          <ac:chgData name="Weifeng Xu" userId="e7aed605-a3dd-4d5a-a692-a87037af107b" providerId="ADAL" clId="{6241A617-B809-41F6-88F4-E387E9626168}" dt="2021-08-15T20:50:33.842" v="909" actId="20577"/>
          <ac:spMkLst>
            <pc:docMk/>
            <pc:sldMk cId="1280479265" sldId="520"/>
            <ac:spMk id="2" creationId="{1F0C081D-FBE3-4B8F-9CFC-AE38A3E2C7D5}"/>
          </ac:spMkLst>
        </pc:spChg>
        <pc:spChg chg="del">
          <ac:chgData name="Weifeng Xu" userId="e7aed605-a3dd-4d5a-a692-a87037af107b" providerId="ADAL" clId="{6241A617-B809-41F6-88F4-E387E9626168}" dt="2021-08-15T20:45:12.503" v="898" actId="700"/>
          <ac:spMkLst>
            <pc:docMk/>
            <pc:sldMk cId="1280479265" sldId="520"/>
            <ac:spMk id="3" creationId="{A21C809C-E4BF-4679-9F6A-0285DB89A55D}"/>
          </ac:spMkLst>
        </pc:spChg>
        <pc:picChg chg="add mod">
          <ac:chgData name="Weifeng Xu" userId="e7aed605-a3dd-4d5a-a692-a87037af107b" providerId="ADAL" clId="{6241A617-B809-41F6-88F4-E387E9626168}" dt="2021-08-15T20:45:49.437" v="903" actId="1076"/>
          <ac:picMkLst>
            <pc:docMk/>
            <pc:sldMk cId="1280479265" sldId="520"/>
            <ac:picMk id="5" creationId="{C6AAB7C3-A08D-468B-A407-99D75E4362DE}"/>
          </ac:picMkLst>
        </pc:picChg>
      </pc:sldChg>
      <pc:sldChg chg="new del">
        <pc:chgData name="Weifeng Xu" userId="e7aed605-a3dd-4d5a-a692-a87037af107b" providerId="ADAL" clId="{6241A617-B809-41F6-88F4-E387E9626168}" dt="2021-08-19T19:42:02.924" v="3847" actId="47"/>
        <pc:sldMkLst>
          <pc:docMk/>
          <pc:sldMk cId="3134711285" sldId="521"/>
        </pc:sldMkLst>
      </pc:sldChg>
      <pc:sldChg chg="new del">
        <pc:chgData name="Weifeng Xu" userId="e7aed605-a3dd-4d5a-a692-a87037af107b" providerId="ADAL" clId="{6241A617-B809-41F6-88F4-E387E9626168}" dt="2021-08-19T14:44:28.064" v="3292" actId="47"/>
        <pc:sldMkLst>
          <pc:docMk/>
          <pc:sldMk cId="1147214749" sldId="522"/>
        </pc:sldMkLst>
      </pc:sldChg>
      <pc:sldChg chg="addSp delSp modSp new mod modClrScheme chgLayout modNotesTx">
        <pc:chgData name="Weifeng Xu" userId="e7aed605-a3dd-4d5a-a692-a87037af107b" providerId="ADAL" clId="{6241A617-B809-41F6-88F4-E387E9626168}" dt="2021-08-15T21:09:10.707" v="935" actId="1440"/>
        <pc:sldMkLst>
          <pc:docMk/>
          <pc:sldMk cId="3051984671" sldId="523"/>
        </pc:sldMkLst>
        <pc:spChg chg="del">
          <ac:chgData name="Weifeng Xu" userId="e7aed605-a3dd-4d5a-a692-a87037af107b" providerId="ADAL" clId="{6241A617-B809-41F6-88F4-E387E9626168}" dt="2021-08-15T20:57:30.655" v="912" actId="700"/>
          <ac:spMkLst>
            <pc:docMk/>
            <pc:sldMk cId="3051984671" sldId="523"/>
            <ac:spMk id="2" creationId="{8F374779-F0D9-40AB-BB08-CB70B21B5989}"/>
          </ac:spMkLst>
        </pc:spChg>
        <pc:spChg chg="del">
          <ac:chgData name="Weifeng Xu" userId="e7aed605-a3dd-4d5a-a692-a87037af107b" providerId="ADAL" clId="{6241A617-B809-41F6-88F4-E387E9626168}" dt="2021-08-15T20:57:30.655" v="912" actId="700"/>
          <ac:spMkLst>
            <pc:docMk/>
            <pc:sldMk cId="3051984671" sldId="523"/>
            <ac:spMk id="3" creationId="{64EEA0BA-0C00-4DF6-BF1F-229D0500AFC9}"/>
          </ac:spMkLst>
        </pc:spChg>
        <pc:picChg chg="add mod modCrop">
          <ac:chgData name="Weifeng Xu" userId="e7aed605-a3dd-4d5a-a692-a87037af107b" providerId="ADAL" clId="{6241A617-B809-41F6-88F4-E387E9626168}" dt="2021-08-15T21:09:10.707" v="935" actId="1440"/>
          <ac:picMkLst>
            <pc:docMk/>
            <pc:sldMk cId="3051984671" sldId="523"/>
            <ac:picMk id="5" creationId="{58FB6F9F-34E0-4F47-973A-31BDC86DFA4C}"/>
          </ac:picMkLst>
        </pc:picChg>
        <pc:picChg chg="add mod">
          <ac:chgData name="Weifeng Xu" userId="e7aed605-a3dd-4d5a-a692-a87037af107b" providerId="ADAL" clId="{6241A617-B809-41F6-88F4-E387E9626168}" dt="2021-08-15T21:09:09.008" v="934" actId="1440"/>
          <ac:picMkLst>
            <pc:docMk/>
            <pc:sldMk cId="3051984671" sldId="523"/>
            <ac:picMk id="7" creationId="{E57E0FE5-9DCB-45CB-AAED-3C291675984D}"/>
          </ac:picMkLst>
        </pc:picChg>
        <pc:picChg chg="add mod">
          <ac:chgData name="Weifeng Xu" userId="e7aed605-a3dd-4d5a-a692-a87037af107b" providerId="ADAL" clId="{6241A617-B809-41F6-88F4-E387E9626168}" dt="2021-08-15T21:09:06.415" v="933" actId="1440"/>
          <ac:picMkLst>
            <pc:docMk/>
            <pc:sldMk cId="3051984671" sldId="523"/>
            <ac:picMk id="9" creationId="{CA90B61E-619D-45DA-8D49-D9396C5B2531}"/>
          </ac:picMkLst>
        </pc:picChg>
      </pc:sldChg>
      <pc:sldChg chg="addSp modSp new mod modClrScheme chgLayout">
        <pc:chgData name="Weifeng Xu" userId="e7aed605-a3dd-4d5a-a692-a87037af107b" providerId="ADAL" clId="{6241A617-B809-41F6-88F4-E387E9626168}" dt="2021-08-15T21:18:35.987" v="1173" actId="20577"/>
        <pc:sldMkLst>
          <pc:docMk/>
          <pc:sldMk cId="2010925610" sldId="524"/>
        </pc:sldMkLst>
        <pc:spChg chg="mod ord">
          <ac:chgData name="Weifeng Xu" userId="e7aed605-a3dd-4d5a-a692-a87037af107b" providerId="ADAL" clId="{6241A617-B809-41F6-88F4-E387E9626168}" dt="2021-08-15T21:15:09.662" v="1018" actId="700"/>
          <ac:spMkLst>
            <pc:docMk/>
            <pc:sldMk cId="2010925610" sldId="524"/>
            <ac:spMk id="2" creationId="{E8763465-2858-4644-9537-35E0BC13582E}"/>
          </ac:spMkLst>
        </pc:spChg>
        <pc:spChg chg="mod ord">
          <ac:chgData name="Weifeng Xu" userId="e7aed605-a3dd-4d5a-a692-a87037af107b" providerId="ADAL" clId="{6241A617-B809-41F6-88F4-E387E9626168}" dt="2021-08-15T21:18:27.283" v="1170" actId="6549"/>
          <ac:spMkLst>
            <pc:docMk/>
            <pc:sldMk cId="2010925610" sldId="524"/>
            <ac:spMk id="3" creationId="{0BCC82FF-286C-45AB-874C-CD78AE5E325E}"/>
          </ac:spMkLst>
        </pc:spChg>
        <pc:spChg chg="add mod ord">
          <ac:chgData name="Weifeng Xu" userId="e7aed605-a3dd-4d5a-a692-a87037af107b" providerId="ADAL" clId="{6241A617-B809-41F6-88F4-E387E9626168}" dt="2021-08-15T21:18:35.987" v="1173" actId="20577"/>
          <ac:spMkLst>
            <pc:docMk/>
            <pc:sldMk cId="2010925610" sldId="524"/>
            <ac:spMk id="4" creationId="{736785BE-20E9-4A17-896F-38447AB40D78}"/>
          </ac:spMkLst>
        </pc:spChg>
      </pc:sldChg>
      <pc:sldChg chg="addSp delSp modSp new mod ord modClrScheme chgLayout modNotesTx">
        <pc:chgData name="Weifeng Xu" userId="e7aed605-a3dd-4d5a-a692-a87037af107b" providerId="ADAL" clId="{6241A617-B809-41F6-88F4-E387E9626168}" dt="2021-08-16T14:45:35.671" v="2436" actId="20577"/>
        <pc:sldMkLst>
          <pc:docMk/>
          <pc:sldMk cId="2794388900" sldId="525"/>
        </pc:sldMkLst>
        <pc:spChg chg="add del mod ord">
          <ac:chgData name="Weifeng Xu" userId="e7aed605-a3dd-4d5a-a692-a87037af107b" providerId="ADAL" clId="{6241A617-B809-41F6-88F4-E387E9626168}" dt="2021-08-16T14:44:31.598" v="2405" actId="700"/>
          <ac:spMkLst>
            <pc:docMk/>
            <pc:sldMk cId="2794388900" sldId="525"/>
            <ac:spMk id="10" creationId="{3F516AB3-D646-49B2-9905-2C6176AEE65C}"/>
          </ac:spMkLst>
        </pc:spChg>
        <pc:spChg chg="add mod">
          <ac:chgData name="Weifeng Xu" userId="e7aed605-a3dd-4d5a-a692-a87037af107b" providerId="ADAL" clId="{6241A617-B809-41F6-88F4-E387E9626168}" dt="2021-08-16T14:45:35.671" v="2436" actId="20577"/>
          <ac:spMkLst>
            <pc:docMk/>
            <pc:sldMk cId="2794388900" sldId="525"/>
            <ac:spMk id="11" creationId="{0E6B51DB-4623-402C-B78F-79B4136B9927}"/>
          </ac:spMkLst>
        </pc:spChg>
        <pc:picChg chg="add del">
          <ac:chgData name="Weifeng Xu" userId="e7aed605-a3dd-4d5a-a692-a87037af107b" providerId="ADAL" clId="{6241A617-B809-41F6-88F4-E387E9626168}" dt="2021-08-16T01:29:05.665" v="1272" actId="478"/>
          <ac:picMkLst>
            <pc:docMk/>
            <pc:sldMk cId="2794388900" sldId="525"/>
            <ac:picMk id="3" creationId="{FCD71BCA-737D-4F9D-8ACE-4F1FF25D8EA0}"/>
          </ac:picMkLst>
        </pc:picChg>
        <pc:picChg chg="add mod modCrop">
          <ac:chgData name="Weifeng Xu" userId="e7aed605-a3dd-4d5a-a692-a87037af107b" providerId="ADAL" clId="{6241A617-B809-41F6-88F4-E387E9626168}" dt="2021-08-16T01:34:16.605" v="1293" actId="1076"/>
          <ac:picMkLst>
            <pc:docMk/>
            <pc:sldMk cId="2794388900" sldId="525"/>
            <ac:picMk id="5" creationId="{69FC16D4-C535-47BC-9AFE-70F32EC91B16}"/>
          </ac:picMkLst>
        </pc:picChg>
        <pc:picChg chg="add mod">
          <ac:chgData name="Weifeng Xu" userId="e7aed605-a3dd-4d5a-a692-a87037af107b" providerId="ADAL" clId="{6241A617-B809-41F6-88F4-E387E9626168}" dt="2021-08-16T01:34:19.958" v="1294" actId="1076"/>
          <ac:picMkLst>
            <pc:docMk/>
            <pc:sldMk cId="2794388900" sldId="525"/>
            <ac:picMk id="7" creationId="{81FC4861-FE64-4A43-A229-446B4E99EE91}"/>
          </ac:picMkLst>
        </pc:picChg>
        <pc:picChg chg="add mod">
          <ac:chgData name="Weifeng Xu" userId="e7aed605-a3dd-4d5a-a692-a87037af107b" providerId="ADAL" clId="{6241A617-B809-41F6-88F4-E387E9626168}" dt="2021-08-16T01:34:16.605" v="1293" actId="1076"/>
          <ac:picMkLst>
            <pc:docMk/>
            <pc:sldMk cId="2794388900" sldId="525"/>
            <ac:picMk id="9" creationId="{E2F68F52-0928-4CD0-9979-44B2222F9130}"/>
          </ac:picMkLst>
        </pc:picChg>
      </pc:sldChg>
      <pc:sldChg chg="addSp delSp modSp new mod ord modClrScheme chgLayout">
        <pc:chgData name="Weifeng Xu" userId="e7aed605-a3dd-4d5a-a692-a87037af107b" providerId="ADAL" clId="{6241A617-B809-41F6-88F4-E387E9626168}" dt="2021-08-16T03:13:07.514" v="1943" actId="114"/>
        <pc:sldMkLst>
          <pc:docMk/>
          <pc:sldMk cId="838189211" sldId="526"/>
        </pc:sldMkLst>
        <pc:spChg chg="del mod ord">
          <ac:chgData name="Weifeng Xu" userId="e7aed605-a3dd-4d5a-a692-a87037af107b" providerId="ADAL" clId="{6241A617-B809-41F6-88F4-E387E9626168}" dt="2021-08-16T03:12:26.190" v="1904" actId="700"/>
          <ac:spMkLst>
            <pc:docMk/>
            <pc:sldMk cId="838189211" sldId="526"/>
            <ac:spMk id="2" creationId="{36701093-DEE6-48B8-B2EA-5C80CA4F1B1F}"/>
          </ac:spMkLst>
        </pc:spChg>
        <pc:spChg chg="add del mod ord">
          <ac:chgData name="Weifeng Xu" userId="e7aed605-a3dd-4d5a-a692-a87037af107b" providerId="ADAL" clId="{6241A617-B809-41F6-88F4-E387E9626168}" dt="2021-08-16T02:10:33.339" v="1484" actId="700"/>
          <ac:spMkLst>
            <pc:docMk/>
            <pc:sldMk cId="838189211" sldId="526"/>
            <ac:spMk id="3" creationId="{1262EAA2-F179-4A55-8B03-13546FC7E3F9}"/>
          </ac:spMkLst>
        </pc:spChg>
        <pc:spChg chg="add mod">
          <ac:chgData name="Weifeng Xu" userId="e7aed605-a3dd-4d5a-a692-a87037af107b" providerId="ADAL" clId="{6241A617-B809-41F6-88F4-E387E9626168}" dt="2021-08-16T02:49:39.675" v="1644" actId="20577"/>
          <ac:spMkLst>
            <pc:docMk/>
            <pc:sldMk cId="838189211" sldId="526"/>
            <ac:spMk id="10" creationId="{371F4453-5CD6-4707-B633-2D362C25A593}"/>
          </ac:spMkLst>
        </pc:spChg>
        <pc:spChg chg="add mod">
          <ac:chgData name="Weifeng Xu" userId="e7aed605-a3dd-4d5a-a692-a87037af107b" providerId="ADAL" clId="{6241A617-B809-41F6-88F4-E387E9626168}" dt="2021-08-16T03:13:07.514" v="1943" actId="114"/>
          <ac:spMkLst>
            <pc:docMk/>
            <pc:sldMk cId="838189211" sldId="526"/>
            <ac:spMk id="13" creationId="{3A102CCF-532B-4229-806F-39F93741AFD1}"/>
          </ac:spMkLst>
        </pc:spChg>
        <pc:picChg chg="add del mod">
          <ac:chgData name="Weifeng Xu" userId="e7aed605-a3dd-4d5a-a692-a87037af107b" providerId="ADAL" clId="{6241A617-B809-41F6-88F4-E387E9626168}" dt="2021-08-16T02:12:43.258" v="1490" actId="478"/>
          <ac:picMkLst>
            <pc:docMk/>
            <pc:sldMk cId="838189211" sldId="526"/>
            <ac:picMk id="5" creationId="{51677B8A-9FC7-479F-913B-D07AAEB93A8F}"/>
          </ac:picMkLst>
        </pc:picChg>
        <pc:picChg chg="add del mod">
          <ac:chgData name="Weifeng Xu" userId="e7aed605-a3dd-4d5a-a692-a87037af107b" providerId="ADAL" clId="{6241A617-B809-41F6-88F4-E387E9626168}" dt="2021-08-16T02:43:38.497" v="1512" actId="478"/>
          <ac:picMkLst>
            <pc:docMk/>
            <pc:sldMk cId="838189211" sldId="526"/>
            <ac:picMk id="7" creationId="{A29B4BA4-B97E-4DDF-8A9A-675B61A8C541}"/>
          </ac:picMkLst>
        </pc:picChg>
        <pc:picChg chg="add mod">
          <ac:chgData name="Weifeng Xu" userId="e7aed605-a3dd-4d5a-a692-a87037af107b" providerId="ADAL" clId="{6241A617-B809-41F6-88F4-E387E9626168}" dt="2021-08-16T02:45:13.249" v="1516" actId="1076"/>
          <ac:picMkLst>
            <pc:docMk/>
            <pc:sldMk cId="838189211" sldId="526"/>
            <ac:picMk id="9" creationId="{F96E0123-87E5-45F8-BC29-65BF01750590}"/>
          </ac:picMkLst>
        </pc:picChg>
        <pc:cxnChg chg="add mod">
          <ac:chgData name="Weifeng Xu" userId="e7aed605-a3dd-4d5a-a692-a87037af107b" providerId="ADAL" clId="{6241A617-B809-41F6-88F4-E387E9626168}" dt="2021-08-16T02:53:21.295" v="1687" actId="208"/>
          <ac:cxnSpMkLst>
            <pc:docMk/>
            <pc:sldMk cId="838189211" sldId="526"/>
            <ac:cxnSpMk id="12" creationId="{662E2137-7BB7-4510-92DC-6C8A26107114}"/>
          </ac:cxnSpMkLst>
        </pc:cxnChg>
      </pc:sldChg>
      <pc:sldChg chg="new del">
        <pc:chgData name="Weifeng Xu" userId="e7aed605-a3dd-4d5a-a692-a87037af107b" providerId="ADAL" clId="{6241A617-B809-41F6-88F4-E387E9626168}" dt="2021-08-16T01:49:33.578" v="1385" actId="680"/>
        <pc:sldMkLst>
          <pc:docMk/>
          <pc:sldMk cId="3627118697" sldId="526"/>
        </pc:sldMkLst>
      </pc:sldChg>
      <pc:sldChg chg="addSp delSp modSp new mod modClrScheme chgLayout">
        <pc:chgData name="Weifeng Xu" userId="e7aed605-a3dd-4d5a-a692-a87037af107b" providerId="ADAL" clId="{6241A617-B809-41F6-88F4-E387E9626168}" dt="2021-08-16T03:14:31.448" v="1977" actId="20577"/>
        <pc:sldMkLst>
          <pc:docMk/>
          <pc:sldMk cId="2417101977" sldId="527"/>
        </pc:sldMkLst>
        <pc:spChg chg="del">
          <ac:chgData name="Weifeng Xu" userId="e7aed605-a3dd-4d5a-a692-a87037af107b" providerId="ADAL" clId="{6241A617-B809-41F6-88F4-E387E9626168}" dt="2021-08-16T02:48:34.347" v="1599" actId="700"/>
          <ac:spMkLst>
            <pc:docMk/>
            <pc:sldMk cId="2417101977" sldId="527"/>
            <ac:spMk id="2" creationId="{70B1F930-67C6-424E-B464-C75D2FEF1221}"/>
          </ac:spMkLst>
        </pc:spChg>
        <pc:spChg chg="del">
          <ac:chgData name="Weifeng Xu" userId="e7aed605-a3dd-4d5a-a692-a87037af107b" providerId="ADAL" clId="{6241A617-B809-41F6-88F4-E387E9626168}" dt="2021-08-16T02:48:34.347" v="1599" actId="700"/>
          <ac:spMkLst>
            <pc:docMk/>
            <pc:sldMk cId="2417101977" sldId="527"/>
            <ac:spMk id="3" creationId="{CF9BD6AC-C805-472F-9369-1D6126286CEA}"/>
          </ac:spMkLst>
        </pc:spChg>
        <pc:spChg chg="add mod">
          <ac:chgData name="Weifeng Xu" userId="e7aed605-a3dd-4d5a-a692-a87037af107b" providerId="ADAL" clId="{6241A617-B809-41F6-88F4-E387E9626168}" dt="2021-08-16T03:14:31.448" v="1977" actId="20577"/>
          <ac:spMkLst>
            <pc:docMk/>
            <pc:sldMk cId="2417101977" sldId="527"/>
            <ac:spMk id="6" creationId="{44B00EC9-C7F8-4D6B-806F-C5FF5705A391}"/>
          </ac:spMkLst>
        </pc:spChg>
        <pc:picChg chg="add mod">
          <ac:chgData name="Weifeng Xu" userId="e7aed605-a3dd-4d5a-a692-a87037af107b" providerId="ADAL" clId="{6241A617-B809-41F6-88F4-E387E9626168}" dt="2021-08-16T02:48:36.399" v="1602" actId="962"/>
          <ac:picMkLst>
            <pc:docMk/>
            <pc:sldMk cId="2417101977" sldId="527"/>
            <ac:picMk id="5" creationId="{A2D6CDEB-9CCA-466F-91BC-D80249E3EAF1}"/>
          </ac:picMkLst>
        </pc:picChg>
      </pc:sldChg>
      <pc:sldChg chg="addSp delSp modSp new mod modClrScheme chgLayout">
        <pc:chgData name="Weifeng Xu" userId="e7aed605-a3dd-4d5a-a692-a87037af107b" providerId="ADAL" clId="{6241A617-B809-41F6-88F4-E387E9626168}" dt="2021-08-16T14:25:43.696" v="2018" actId="1076"/>
        <pc:sldMkLst>
          <pc:docMk/>
          <pc:sldMk cId="2707371981" sldId="528"/>
        </pc:sldMkLst>
        <pc:spChg chg="mod ord">
          <ac:chgData name="Weifeng Xu" userId="e7aed605-a3dd-4d5a-a692-a87037af107b" providerId="ADAL" clId="{6241A617-B809-41F6-88F4-E387E9626168}" dt="2021-08-16T02:56:23.366" v="1704" actId="700"/>
          <ac:spMkLst>
            <pc:docMk/>
            <pc:sldMk cId="2707371981" sldId="528"/>
            <ac:spMk id="2" creationId="{0EE46A46-264A-48E3-915E-12EFF9EB302D}"/>
          </ac:spMkLst>
        </pc:spChg>
        <pc:spChg chg="del">
          <ac:chgData name="Weifeng Xu" userId="e7aed605-a3dd-4d5a-a692-a87037af107b" providerId="ADAL" clId="{6241A617-B809-41F6-88F4-E387E9626168}" dt="2021-08-16T02:56:23.366" v="1704" actId="700"/>
          <ac:spMkLst>
            <pc:docMk/>
            <pc:sldMk cId="2707371981" sldId="528"/>
            <ac:spMk id="3" creationId="{EEE5D72C-DBC3-44FC-ADAF-379354624F37}"/>
          </ac:spMkLst>
        </pc:spChg>
        <pc:spChg chg="add mod">
          <ac:chgData name="Weifeng Xu" userId="e7aed605-a3dd-4d5a-a692-a87037af107b" providerId="ADAL" clId="{6241A617-B809-41F6-88F4-E387E9626168}" dt="2021-08-16T02:57:59.942" v="1766" actId="114"/>
          <ac:spMkLst>
            <pc:docMk/>
            <pc:sldMk cId="2707371981" sldId="528"/>
            <ac:spMk id="5" creationId="{6AB0076C-462F-489C-8525-5240CF0A8B77}"/>
          </ac:spMkLst>
        </pc:spChg>
        <pc:spChg chg="add mod">
          <ac:chgData name="Weifeng Xu" userId="e7aed605-a3dd-4d5a-a692-a87037af107b" providerId="ADAL" clId="{6241A617-B809-41F6-88F4-E387E9626168}" dt="2021-08-16T14:25:43.696" v="2018" actId="1076"/>
          <ac:spMkLst>
            <pc:docMk/>
            <pc:sldMk cId="2707371981" sldId="528"/>
            <ac:spMk id="8" creationId="{86CBC106-60CE-4590-87A5-708B74AB4026}"/>
          </ac:spMkLst>
        </pc:spChg>
        <pc:picChg chg="add mod">
          <ac:chgData name="Weifeng Xu" userId="e7aed605-a3dd-4d5a-a692-a87037af107b" providerId="ADAL" clId="{6241A617-B809-41F6-88F4-E387E9626168}" dt="2021-08-16T02:56:41.247" v="1711" actId="1076"/>
          <ac:picMkLst>
            <pc:docMk/>
            <pc:sldMk cId="2707371981" sldId="528"/>
            <ac:picMk id="4" creationId="{64D346DA-D45D-4CA0-9528-B4A0AD8652F6}"/>
          </ac:picMkLst>
        </pc:picChg>
        <pc:cxnChg chg="add mod">
          <ac:chgData name="Weifeng Xu" userId="e7aed605-a3dd-4d5a-a692-a87037af107b" providerId="ADAL" clId="{6241A617-B809-41F6-88F4-E387E9626168}" dt="2021-08-16T02:57:49.904" v="1764" actId="403"/>
          <ac:cxnSpMkLst>
            <pc:docMk/>
            <pc:sldMk cId="2707371981" sldId="528"/>
            <ac:cxnSpMk id="6" creationId="{E1049955-5A80-4F66-A0D0-71269C9C5F26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6T14:34:45.657" v="2259" actId="14100"/>
        <pc:sldMkLst>
          <pc:docMk/>
          <pc:sldMk cId="2153434805" sldId="529"/>
        </pc:sldMkLst>
        <pc:spChg chg="del">
          <ac:chgData name="Weifeng Xu" userId="e7aed605-a3dd-4d5a-a692-a87037af107b" providerId="ADAL" clId="{6241A617-B809-41F6-88F4-E387E9626168}" dt="2021-08-16T14:29:00.859" v="2078" actId="700"/>
          <ac:spMkLst>
            <pc:docMk/>
            <pc:sldMk cId="2153434805" sldId="529"/>
            <ac:spMk id="2" creationId="{71BA2D3E-0F28-4AC3-9B78-249EFE71C852}"/>
          </ac:spMkLst>
        </pc:spChg>
        <pc:spChg chg="del">
          <ac:chgData name="Weifeng Xu" userId="e7aed605-a3dd-4d5a-a692-a87037af107b" providerId="ADAL" clId="{6241A617-B809-41F6-88F4-E387E9626168}" dt="2021-08-16T14:29:00.859" v="2078" actId="700"/>
          <ac:spMkLst>
            <pc:docMk/>
            <pc:sldMk cId="2153434805" sldId="529"/>
            <ac:spMk id="3" creationId="{9D723D71-DC0A-4A0C-94C1-BA3B14A69EE4}"/>
          </ac:spMkLst>
        </pc:spChg>
        <pc:spChg chg="add mod">
          <ac:chgData name="Weifeng Xu" userId="e7aed605-a3dd-4d5a-a692-a87037af107b" providerId="ADAL" clId="{6241A617-B809-41F6-88F4-E387E9626168}" dt="2021-08-16T14:31:05.230" v="2090" actId="114"/>
          <ac:spMkLst>
            <pc:docMk/>
            <pc:sldMk cId="2153434805" sldId="529"/>
            <ac:spMk id="7" creationId="{B2D9210E-6ABF-4CB3-A9FD-6D1F3F6D74FE}"/>
          </ac:spMkLst>
        </pc:spChg>
        <pc:spChg chg="add mod">
          <ac:chgData name="Weifeng Xu" userId="e7aed605-a3dd-4d5a-a692-a87037af107b" providerId="ADAL" clId="{6241A617-B809-41F6-88F4-E387E9626168}" dt="2021-08-16T14:31:34.237" v="2118" actId="114"/>
          <ac:spMkLst>
            <pc:docMk/>
            <pc:sldMk cId="2153434805" sldId="529"/>
            <ac:spMk id="8" creationId="{66AB0896-22FB-46FA-9BC9-038FF9E7B74D}"/>
          </ac:spMkLst>
        </pc:spChg>
        <pc:spChg chg="add mod">
          <ac:chgData name="Weifeng Xu" userId="e7aed605-a3dd-4d5a-a692-a87037af107b" providerId="ADAL" clId="{6241A617-B809-41F6-88F4-E387E9626168}" dt="2021-08-16T14:34:16.917" v="2123" actId="14100"/>
          <ac:spMkLst>
            <pc:docMk/>
            <pc:sldMk cId="2153434805" sldId="529"/>
            <ac:spMk id="9" creationId="{80B0531C-A1B6-4851-82BE-998D16A2ADC8}"/>
          </ac:spMkLst>
        </pc:spChg>
        <pc:spChg chg="add mod">
          <ac:chgData name="Weifeng Xu" userId="e7aed605-a3dd-4d5a-a692-a87037af107b" providerId="ADAL" clId="{6241A617-B809-41F6-88F4-E387E9626168}" dt="2021-08-16T14:34:26.755" v="2156" actId="1037"/>
          <ac:spMkLst>
            <pc:docMk/>
            <pc:sldMk cId="2153434805" sldId="529"/>
            <ac:spMk id="10" creationId="{8E7043EA-3776-4544-93E4-B1550EFFB1F1}"/>
          </ac:spMkLst>
        </pc:spChg>
        <pc:spChg chg="add mod">
          <ac:chgData name="Weifeng Xu" userId="e7aed605-a3dd-4d5a-a692-a87037af107b" providerId="ADAL" clId="{6241A617-B809-41F6-88F4-E387E9626168}" dt="2021-08-16T14:34:45.657" v="2259" actId="14100"/>
          <ac:spMkLst>
            <pc:docMk/>
            <pc:sldMk cId="2153434805" sldId="529"/>
            <ac:spMk id="11" creationId="{A441DAB9-B84A-4721-B9FB-80766414D3D6}"/>
          </ac:spMkLst>
        </pc:spChg>
        <pc:picChg chg="add mod">
          <ac:chgData name="Weifeng Xu" userId="e7aed605-a3dd-4d5a-a692-a87037af107b" providerId="ADAL" clId="{6241A617-B809-41F6-88F4-E387E9626168}" dt="2021-08-16T14:29:47.876" v="2082" actId="1076"/>
          <ac:picMkLst>
            <pc:docMk/>
            <pc:sldMk cId="2153434805" sldId="529"/>
            <ac:picMk id="5" creationId="{3F29E625-DCBC-4FB4-ACF1-CA7D33C32182}"/>
          </ac:picMkLst>
        </pc:picChg>
      </pc:sldChg>
      <pc:sldChg chg="addSp delSp modSp new mod ord modClrScheme chgLayout">
        <pc:chgData name="Weifeng Xu" userId="e7aed605-a3dd-4d5a-a692-a87037af107b" providerId="ADAL" clId="{6241A617-B809-41F6-88F4-E387E9626168}" dt="2021-08-16T14:26:26.321" v="2049" actId="114"/>
        <pc:sldMkLst>
          <pc:docMk/>
          <pc:sldMk cId="3282292129" sldId="530"/>
        </pc:sldMkLst>
        <pc:spChg chg="del">
          <ac:chgData name="Weifeng Xu" userId="e7aed605-a3dd-4d5a-a692-a87037af107b" providerId="ADAL" clId="{6241A617-B809-41F6-88F4-E387E9626168}" dt="2021-08-16T02:58:47.736" v="1769" actId="700"/>
          <ac:spMkLst>
            <pc:docMk/>
            <pc:sldMk cId="3282292129" sldId="530"/>
            <ac:spMk id="2" creationId="{A498AABD-0ED3-40D1-8CA1-92C470223113}"/>
          </ac:spMkLst>
        </pc:spChg>
        <pc:spChg chg="del">
          <ac:chgData name="Weifeng Xu" userId="e7aed605-a3dd-4d5a-a692-a87037af107b" providerId="ADAL" clId="{6241A617-B809-41F6-88F4-E387E9626168}" dt="2021-08-16T02:58:47.736" v="1769" actId="700"/>
          <ac:spMkLst>
            <pc:docMk/>
            <pc:sldMk cId="3282292129" sldId="530"/>
            <ac:spMk id="3" creationId="{157D76B1-39EB-405D-8604-6524514155F8}"/>
          </ac:spMkLst>
        </pc:spChg>
        <pc:spChg chg="add mod">
          <ac:chgData name="Weifeng Xu" userId="e7aed605-a3dd-4d5a-a692-a87037af107b" providerId="ADAL" clId="{6241A617-B809-41F6-88F4-E387E9626168}" dt="2021-08-16T03:03:49.821" v="1797" actId="1076"/>
          <ac:spMkLst>
            <pc:docMk/>
            <pc:sldMk cId="3282292129" sldId="530"/>
            <ac:spMk id="6" creationId="{0EB54E7E-8304-4E48-AC64-1F000B2FB70B}"/>
          </ac:spMkLst>
        </pc:spChg>
        <pc:spChg chg="add mod">
          <ac:chgData name="Weifeng Xu" userId="e7aed605-a3dd-4d5a-a692-a87037af107b" providerId="ADAL" clId="{6241A617-B809-41F6-88F4-E387E9626168}" dt="2021-08-16T03:08:40.287" v="1825" actId="20577"/>
          <ac:spMkLst>
            <pc:docMk/>
            <pc:sldMk cId="3282292129" sldId="530"/>
            <ac:spMk id="11" creationId="{CAAE7A34-EA85-478C-9014-E147F76C21A7}"/>
          </ac:spMkLst>
        </pc:spChg>
        <pc:spChg chg="add mod">
          <ac:chgData name="Weifeng Xu" userId="e7aed605-a3dd-4d5a-a692-a87037af107b" providerId="ADAL" clId="{6241A617-B809-41F6-88F4-E387E9626168}" dt="2021-08-16T03:09:24.903" v="1859" actId="6549"/>
          <ac:spMkLst>
            <pc:docMk/>
            <pc:sldMk cId="3282292129" sldId="530"/>
            <ac:spMk id="17" creationId="{A302AC3F-7054-4570-A4BB-989726B6B209}"/>
          </ac:spMkLst>
        </pc:spChg>
        <pc:spChg chg="add mod">
          <ac:chgData name="Weifeng Xu" userId="e7aed605-a3dd-4d5a-a692-a87037af107b" providerId="ADAL" clId="{6241A617-B809-41F6-88F4-E387E9626168}" dt="2021-08-16T14:26:26.321" v="2049" actId="114"/>
          <ac:spMkLst>
            <pc:docMk/>
            <pc:sldMk cId="3282292129" sldId="530"/>
            <ac:spMk id="19" creationId="{76B30044-675D-45EB-A271-551AE6720E7F}"/>
          </ac:spMkLst>
        </pc:spChg>
        <pc:picChg chg="add del mod">
          <ac:chgData name="Weifeng Xu" userId="e7aed605-a3dd-4d5a-a692-a87037af107b" providerId="ADAL" clId="{6241A617-B809-41F6-88F4-E387E9626168}" dt="2021-08-16T03:01:25.069" v="1778" actId="1076"/>
          <ac:picMkLst>
            <pc:docMk/>
            <pc:sldMk cId="3282292129" sldId="530"/>
            <ac:picMk id="5" creationId="{4159D891-91F6-4026-970B-8D0745452A07}"/>
          </ac:picMkLst>
        </pc:picChg>
        <pc:cxnChg chg="add mod">
          <ac:chgData name="Weifeng Xu" userId="e7aed605-a3dd-4d5a-a692-a87037af107b" providerId="ADAL" clId="{6241A617-B809-41F6-88F4-E387E9626168}" dt="2021-08-16T03:03:53.035" v="1798" actId="14100"/>
          <ac:cxnSpMkLst>
            <pc:docMk/>
            <pc:sldMk cId="3282292129" sldId="530"/>
            <ac:cxnSpMk id="7" creationId="{02AE82AE-7790-40B8-9460-725218967B08}"/>
          </ac:cxnSpMkLst>
        </pc:cxnChg>
        <pc:cxnChg chg="add mod">
          <ac:chgData name="Weifeng Xu" userId="e7aed605-a3dd-4d5a-a692-a87037af107b" providerId="ADAL" clId="{6241A617-B809-41F6-88F4-E387E9626168}" dt="2021-08-16T03:06:50.225" v="1818" actId="6549"/>
          <ac:cxnSpMkLst>
            <pc:docMk/>
            <pc:sldMk cId="3282292129" sldId="530"/>
            <ac:cxnSpMk id="12" creationId="{21E72862-1B2C-4728-952E-83B608E6774E}"/>
          </ac:cxnSpMkLst>
        </pc:cxnChg>
        <pc:cxnChg chg="add mod">
          <ac:chgData name="Weifeng Xu" userId="e7aed605-a3dd-4d5a-a692-a87037af107b" providerId="ADAL" clId="{6241A617-B809-41F6-88F4-E387E9626168}" dt="2021-08-16T03:09:24.903" v="1859" actId="6549"/>
          <ac:cxnSpMkLst>
            <pc:docMk/>
            <pc:sldMk cId="3282292129" sldId="530"/>
            <ac:cxnSpMk id="18" creationId="{83976A12-E1ED-47DE-A327-D93EB67FD3A1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6T14:42:52.902" v="2337" actId="1076"/>
        <pc:sldMkLst>
          <pc:docMk/>
          <pc:sldMk cId="2074265143" sldId="531"/>
        </pc:sldMkLst>
        <pc:spChg chg="mod ord">
          <ac:chgData name="Weifeng Xu" userId="e7aed605-a3dd-4d5a-a692-a87037af107b" providerId="ADAL" clId="{6241A617-B809-41F6-88F4-E387E9626168}" dt="2021-08-16T14:41:57.943" v="2305" actId="700"/>
          <ac:spMkLst>
            <pc:docMk/>
            <pc:sldMk cId="2074265143" sldId="531"/>
            <ac:spMk id="2" creationId="{A9F3AFA1-7AC4-4706-9080-2FD2F76AD7EA}"/>
          </ac:spMkLst>
        </pc:spChg>
        <pc:spChg chg="del">
          <ac:chgData name="Weifeng Xu" userId="e7aed605-a3dd-4d5a-a692-a87037af107b" providerId="ADAL" clId="{6241A617-B809-41F6-88F4-E387E9626168}" dt="2021-08-16T14:41:57.943" v="2305" actId="700"/>
          <ac:spMkLst>
            <pc:docMk/>
            <pc:sldMk cId="2074265143" sldId="531"/>
            <ac:spMk id="3" creationId="{3F62CBEC-25BF-4222-9645-E4D6C06BAA5C}"/>
          </ac:spMkLst>
        </pc:spChg>
        <pc:spChg chg="add mod">
          <ac:chgData name="Weifeng Xu" userId="e7aed605-a3dd-4d5a-a692-a87037af107b" providerId="ADAL" clId="{6241A617-B809-41F6-88F4-E387E9626168}" dt="2021-08-16T14:42:05.709" v="2309" actId="1076"/>
          <ac:spMkLst>
            <pc:docMk/>
            <pc:sldMk cId="2074265143" sldId="531"/>
            <ac:spMk id="5" creationId="{68CC52F0-63B3-42E3-8253-F767AC940F8E}"/>
          </ac:spMkLst>
        </pc:spChg>
        <pc:spChg chg="add mod">
          <ac:chgData name="Weifeng Xu" userId="e7aed605-a3dd-4d5a-a692-a87037af107b" providerId="ADAL" clId="{6241A617-B809-41F6-88F4-E387E9626168}" dt="2021-08-16T14:42:52.902" v="2337" actId="1076"/>
          <ac:spMkLst>
            <pc:docMk/>
            <pc:sldMk cId="2074265143" sldId="531"/>
            <ac:spMk id="8" creationId="{4B65CF10-7051-4D3B-8971-20656A410E58}"/>
          </ac:spMkLst>
        </pc:spChg>
        <pc:picChg chg="add mod">
          <ac:chgData name="Weifeng Xu" userId="e7aed605-a3dd-4d5a-a692-a87037af107b" providerId="ADAL" clId="{6241A617-B809-41F6-88F4-E387E9626168}" dt="2021-08-16T14:42:11.971" v="2311" actId="1076"/>
          <ac:picMkLst>
            <pc:docMk/>
            <pc:sldMk cId="2074265143" sldId="531"/>
            <ac:picMk id="4" creationId="{F5F9D753-479A-4789-A49C-96E18FA7378B}"/>
          </ac:picMkLst>
        </pc:picChg>
        <pc:cxnChg chg="add mod">
          <ac:chgData name="Weifeng Xu" userId="e7aed605-a3dd-4d5a-a692-a87037af107b" providerId="ADAL" clId="{6241A617-B809-41F6-88F4-E387E9626168}" dt="2021-08-16T14:42:22.097" v="2313" actId="13822"/>
          <ac:cxnSpMkLst>
            <pc:docMk/>
            <pc:sldMk cId="2074265143" sldId="531"/>
            <ac:cxnSpMk id="7" creationId="{2D08EE21-6A1C-4DB5-B8BB-7C6D8F64661F}"/>
          </ac:cxnSpMkLst>
        </pc:cxnChg>
      </pc:sldChg>
      <pc:sldChg chg="new del">
        <pc:chgData name="Weifeng Xu" userId="e7aed605-a3dd-4d5a-a692-a87037af107b" providerId="ADAL" clId="{6241A617-B809-41F6-88F4-E387E9626168}" dt="2021-08-19T20:08:44.066" v="4068" actId="47"/>
        <pc:sldMkLst>
          <pc:docMk/>
          <pc:sldMk cId="2727203852" sldId="532"/>
        </pc:sldMkLst>
      </pc:sldChg>
      <pc:sldChg chg="addSp delSp modSp new del mod modClrScheme chgLayout">
        <pc:chgData name="Weifeng Xu" userId="e7aed605-a3dd-4d5a-a692-a87037af107b" providerId="ADAL" clId="{6241A617-B809-41F6-88F4-E387E9626168}" dt="2021-08-19T20:08:45.011" v="4069" actId="47"/>
        <pc:sldMkLst>
          <pc:docMk/>
          <pc:sldMk cId="1794785250" sldId="533"/>
        </pc:sldMkLst>
        <pc:spChg chg="del mod ord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2" creationId="{9D454D9D-11D7-4185-8C59-0736C9539369}"/>
          </ac:spMkLst>
        </pc:spChg>
        <pc:spChg chg="del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3" creationId="{83B4C680-814A-475C-84DF-A8F097420222}"/>
          </ac:spMkLst>
        </pc:spChg>
        <pc:spChg chg="add mod ord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4" creationId="{4B8315D6-A8A7-4352-9C28-31C9443D80EC}"/>
          </ac:spMkLst>
        </pc:spChg>
        <pc:picChg chg="add del mod">
          <ac:chgData name="Weifeng Xu" userId="e7aed605-a3dd-4d5a-a692-a87037af107b" providerId="ADAL" clId="{6241A617-B809-41F6-88F4-E387E9626168}" dt="2021-08-16T13:14:26.432" v="1987" actId="478"/>
          <ac:picMkLst>
            <pc:docMk/>
            <pc:sldMk cId="1794785250" sldId="533"/>
            <ac:picMk id="6" creationId="{6DD79647-C9BB-4B0D-B958-13612DFA722C}"/>
          </ac:picMkLst>
        </pc:picChg>
      </pc:sldChg>
      <pc:sldChg chg="new del">
        <pc:chgData name="Weifeng Xu" userId="e7aed605-a3dd-4d5a-a692-a87037af107b" providerId="ADAL" clId="{6241A617-B809-41F6-88F4-E387E9626168}" dt="2021-08-19T20:08:46.260" v="4070" actId="47"/>
        <pc:sldMkLst>
          <pc:docMk/>
          <pc:sldMk cId="3486633824" sldId="534"/>
        </pc:sldMkLst>
      </pc:sldChg>
      <pc:sldChg chg="new del">
        <pc:chgData name="Weifeng Xu" userId="e7aed605-a3dd-4d5a-a692-a87037af107b" providerId="ADAL" clId="{6241A617-B809-41F6-88F4-E387E9626168}" dt="2021-08-19T20:08:47.043" v="4071" actId="47"/>
        <pc:sldMkLst>
          <pc:docMk/>
          <pc:sldMk cId="1871286142" sldId="535"/>
        </pc:sldMkLst>
      </pc:sldChg>
      <pc:sldChg chg="addSp delSp modSp new mod ord modClrScheme chgLayout">
        <pc:chgData name="Weifeng Xu" userId="e7aed605-a3dd-4d5a-a692-a87037af107b" providerId="ADAL" clId="{6241A617-B809-41F6-88F4-E387E9626168}" dt="2021-08-19T13:28:07.032" v="2621" actId="1035"/>
        <pc:sldMkLst>
          <pc:docMk/>
          <pc:sldMk cId="2682760572" sldId="536"/>
        </pc:sldMkLst>
        <pc:spChg chg="del mod ord">
          <ac:chgData name="Weifeng Xu" userId="e7aed605-a3dd-4d5a-a692-a87037af107b" providerId="ADAL" clId="{6241A617-B809-41F6-88F4-E387E9626168}" dt="2021-08-19T13:19:57.419" v="2522" actId="700"/>
          <ac:spMkLst>
            <pc:docMk/>
            <pc:sldMk cId="2682760572" sldId="536"/>
            <ac:spMk id="2" creationId="{FEEDA202-EB76-463E-B461-F162A8F24F39}"/>
          </ac:spMkLst>
        </pc:spChg>
        <pc:spChg chg="del">
          <ac:chgData name="Weifeng Xu" userId="e7aed605-a3dd-4d5a-a692-a87037af107b" providerId="ADAL" clId="{6241A617-B809-41F6-88F4-E387E9626168}" dt="2021-08-19T13:19:57.419" v="2522" actId="700"/>
          <ac:spMkLst>
            <pc:docMk/>
            <pc:sldMk cId="2682760572" sldId="536"/>
            <ac:spMk id="3" creationId="{B6DAE61A-4DF9-470E-A7F6-A51D41B2223D}"/>
          </ac:spMkLst>
        </pc:spChg>
        <pc:spChg chg="add mod ord">
          <ac:chgData name="Weifeng Xu" userId="e7aed605-a3dd-4d5a-a692-a87037af107b" providerId="ADAL" clId="{6241A617-B809-41F6-88F4-E387E9626168}" dt="2021-08-19T13:23:47.395" v="2591" actId="700"/>
          <ac:spMkLst>
            <pc:docMk/>
            <pc:sldMk cId="2682760572" sldId="536"/>
            <ac:spMk id="4" creationId="{6207BCE4-E811-4AF3-B1A2-CE1E4CAFEF0B}"/>
          </ac:spMkLst>
        </pc:spChg>
        <pc:spChg chg="add mod">
          <ac:chgData name="Weifeng Xu" userId="e7aed605-a3dd-4d5a-a692-a87037af107b" providerId="ADAL" clId="{6241A617-B809-41F6-88F4-E387E9626168}" dt="2021-08-19T13:23:58.506" v="2593" actId="1076"/>
          <ac:spMkLst>
            <pc:docMk/>
            <pc:sldMk cId="2682760572" sldId="536"/>
            <ac:spMk id="6" creationId="{CCDC2B7B-FDAD-49F7-B167-680B0AD9E5B6}"/>
          </ac:spMkLst>
        </pc:spChg>
        <pc:spChg chg="add mod">
          <ac:chgData name="Weifeng Xu" userId="e7aed605-a3dd-4d5a-a692-a87037af107b" providerId="ADAL" clId="{6241A617-B809-41F6-88F4-E387E9626168}" dt="2021-08-19T13:28:07.032" v="2621" actId="1035"/>
          <ac:spMkLst>
            <pc:docMk/>
            <pc:sldMk cId="2682760572" sldId="536"/>
            <ac:spMk id="9" creationId="{F08CBBAB-F842-4A4D-8BA0-B54581147F12}"/>
          </ac:spMkLst>
        </pc:spChg>
        <pc:spChg chg="add mod ord">
          <ac:chgData name="Weifeng Xu" userId="e7aed605-a3dd-4d5a-a692-a87037af107b" providerId="ADAL" clId="{6241A617-B809-41F6-88F4-E387E9626168}" dt="2021-08-19T13:25:31.924" v="2617" actId="20577"/>
          <ac:spMkLst>
            <pc:docMk/>
            <pc:sldMk cId="2682760572" sldId="536"/>
            <ac:spMk id="12" creationId="{1A2D28D3-04E3-4638-B985-158FCF103C97}"/>
          </ac:spMkLst>
        </pc:spChg>
        <pc:picChg chg="add mod">
          <ac:chgData name="Weifeng Xu" userId="e7aed605-a3dd-4d5a-a692-a87037af107b" providerId="ADAL" clId="{6241A617-B809-41F6-88F4-E387E9626168}" dt="2021-08-19T13:21:04.629" v="2540" actId="14100"/>
          <ac:picMkLst>
            <pc:docMk/>
            <pc:sldMk cId="2682760572" sldId="536"/>
            <ac:picMk id="5" creationId="{02CC0FCB-E7DE-4570-BC16-D100F46F7863}"/>
          </ac:picMkLst>
        </pc:picChg>
        <pc:cxnChg chg="add mod">
          <ac:chgData name="Weifeng Xu" userId="e7aed605-a3dd-4d5a-a692-a87037af107b" providerId="ADAL" clId="{6241A617-B809-41F6-88F4-E387E9626168}" dt="2021-08-19T13:28:03.131" v="2618" actId="14100"/>
          <ac:cxnSpMkLst>
            <pc:docMk/>
            <pc:sldMk cId="2682760572" sldId="536"/>
            <ac:cxnSpMk id="7" creationId="{9C5AF29D-266A-479D-8BA8-C4CF3D692E7F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9T14:50:09.018" v="3328" actId="20577"/>
        <pc:sldMkLst>
          <pc:docMk/>
          <pc:sldMk cId="1888456468" sldId="537"/>
        </pc:sldMkLst>
        <pc:spChg chg="del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2" creationId="{A3B52004-7F7D-4DBD-AB92-F0D80D0BF3B5}"/>
          </ac:spMkLst>
        </pc:spChg>
        <pc:spChg chg="del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3" creationId="{33E91FC1-DC76-4BCD-9364-C6BC970580B0}"/>
          </ac:spMkLst>
        </pc:spChg>
        <pc:spChg chg="add mod ord">
          <ac:chgData name="Weifeng Xu" userId="e7aed605-a3dd-4d5a-a692-a87037af107b" providerId="ADAL" clId="{6241A617-B809-41F6-88F4-E387E9626168}" dt="2021-08-19T14:50:09.018" v="3328" actId="20577"/>
          <ac:spMkLst>
            <pc:docMk/>
            <pc:sldMk cId="1888456468" sldId="537"/>
            <ac:spMk id="4" creationId="{2BE36CD9-FB8F-453F-A8F0-C9D1702CE479}"/>
          </ac:spMkLst>
        </pc:spChg>
        <pc:spChg chg="add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5" creationId="{2D62CD8E-9D14-45E5-83FB-CAE5461E8D23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19T19:40:57.995" v="3846" actId="1076"/>
        <pc:sldMkLst>
          <pc:docMk/>
          <pc:sldMk cId="2173463043" sldId="538"/>
        </pc:sldMkLst>
        <pc:spChg chg="del">
          <ac:chgData name="Weifeng Xu" userId="e7aed605-a3dd-4d5a-a692-a87037af107b" providerId="ADAL" clId="{6241A617-B809-41F6-88F4-E387E9626168}" dt="2021-08-19T19:05:40.709" v="3634" actId="700"/>
          <ac:spMkLst>
            <pc:docMk/>
            <pc:sldMk cId="2173463043" sldId="538"/>
            <ac:spMk id="2" creationId="{A621ADE9-93FB-4FE8-81F0-BBEDDD5818CF}"/>
          </ac:spMkLst>
        </pc:spChg>
        <pc:spChg chg="del">
          <ac:chgData name="Weifeng Xu" userId="e7aed605-a3dd-4d5a-a692-a87037af107b" providerId="ADAL" clId="{6241A617-B809-41F6-88F4-E387E9626168}" dt="2021-08-19T19:05:40.709" v="3634" actId="700"/>
          <ac:spMkLst>
            <pc:docMk/>
            <pc:sldMk cId="2173463043" sldId="538"/>
            <ac:spMk id="3" creationId="{72FA730A-A49F-42EA-A007-AA41FEA9CC0B}"/>
          </ac:spMkLst>
        </pc:spChg>
        <pc:spChg chg="add mod">
          <ac:chgData name="Weifeng Xu" userId="e7aed605-a3dd-4d5a-a692-a87037af107b" providerId="ADAL" clId="{6241A617-B809-41F6-88F4-E387E9626168}" dt="2021-08-19T19:40:57.995" v="3846" actId="1076"/>
          <ac:spMkLst>
            <pc:docMk/>
            <pc:sldMk cId="2173463043" sldId="538"/>
            <ac:spMk id="6" creationId="{06F216B5-2A2B-46F6-83B9-F2470FB45589}"/>
          </ac:spMkLst>
        </pc:spChg>
        <pc:picChg chg="add mod">
          <ac:chgData name="Weifeng Xu" userId="e7aed605-a3dd-4d5a-a692-a87037af107b" providerId="ADAL" clId="{6241A617-B809-41F6-88F4-E387E9626168}" dt="2021-08-19T19:40:54.082" v="3845" actId="1076"/>
          <ac:picMkLst>
            <pc:docMk/>
            <pc:sldMk cId="2173463043" sldId="538"/>
            <ac:picMk id="5" creationId="{24F9343F-CADE-4AB4-9B9D-E467226670FC}"/>
          </ac:picMkLst>
        </pc:picChg>
      </pc:sldChg>
      <pc:sldChg chg="new del">
        <pc:chgData name="Weifeng Xu" userId="e7aed605-a3dd-4d5a-a692-a87037af107b" providerId="ADAL" clId="{6241A617-B809-41F6-88F4-E387E9626168}" dt="2021-08-19T20:08:48.026" v="4072" actId="47"/>
        <pc:sldMkLst>
          <pc:docMk/>
          <pc:sldMk cId="3608063689" sldId="539"/>
        </pc:sldMkLst>
      </pc:sldChg>
      <pc:sldChg chg="addSp delSp modSp new mod">
        <pc:chgData name="Weifeng Xu" userId="e7aed605-a3dd-4d5a-a692-a87037af107b" providerId="ADAL" clId="{6241A617-B809-41F6-88F4-E387E9626168}" dt="2021-08-19T14:31:12.990" v="3042" actId="20577"/>
        <pc:sldMkLst>
          <pc:docMk/>
          <pc:sldMk cId="4123601827" sldId="540"/>
        </pc:sldMkLst>
        <pc:spChg chg="add mod">
          <ac:chgData name="Weifeng Xu" userId="e7aed605-a3dd-4d5a-a692-a87037af107b" providerId="ADAL" clId="{6241A617-B809-41F6-88F4-E387E9626168}" dt="2021-08-19T14:18:11.498" v="2830" actId="1076"/>
          <ac:spMkLst>
            <pc:docMk/>
            <pc:sldMk cId="4123601827" sldId="540"/>
            <ac:spMk id="6" creationId="{ED3222D4-3965-4A9F-A93F-0BA01E8F214B}"/>
          </ac:spMkLst>
        </pc:spChg>
        <pc:spChg chg="add mod">
          <ac:chgData name="Weifeng Xu" userId="e7aed605-a3dd-4d5a-a692-a87037af107b" providerId="ADAL" clId="{6241A617-B809-41F6-88F4-E387E9626168}" dt="2021-08-19T14:30:21.631" v="3011" actId="1076"/>
          <ac:spMkLst>
            <pc:docMk/>
            <pc:sldMk cId="4123601827" sldId="540"/>
            <ac:spMk id="10" creationId="{17852C94-495A-492D-A42D-DB2E0FE50D68}"/>
          </ac:spMkLst>
        </pc:spChg>
        <pc:spChg chg="add mod">
          <ac:chgData name="Weifeng Xu" userId="e7aed605-a3dd-4d5a-a692-a87037af107b" providerId="ADAL" clId="{6241A617-B809-41F6-88F4-E387E9626168}" dt="2021-08-19T14:20:09.609" v="2870" actId="20577"/>
          <ac:spMkLst>
            <pc:docMk/>
            <pc:sldMk cId="4123601827" sldId="540"/>
            <ac:spMk id="16" creationId="{B20AB04C-1BD6-4C99-85F2-7817B7F73C82}"/>
          </ac:spMkLst>
        </pc:spChg>
        <pc:spChg chg="add del mod">
          <ac:chgData name="Weifeng Xu" userId="e7aed605-a3dd-4d5a-a692-a87037af107b" providerId="ADAL" clId="{6241A617-B809-41F6-88F4-E387E9626168}" dt="2021-08-19T14:22:20.262" v="2882" actId="478"/>
          <ac:spMkLst>
            <pc:docMk/>
            <pc:sldMk cId="4123601827" sldId="540"/>
            <ac:spMk id="19" creationId="{0CE1917F-F113-4D4E-965A-A1F81D50D9C1}"/>
          </ac:spMkLst>
        </pc:spChg>
        <pc:spChg chg="add del mod">
          <ac:chgData name="Weifeng Xu" userId="e7aed605-a3dd-4d5a-a692-a87037af107b" providerId="ADAL" clId="{6241A617-B809-41F6-88F4-E387E9626168}" dt="2021-08-19T14:21:13.176" v="2877" actId="478"/>
          <ac:spMkLst>
            <pc:docMk/>
            <pc:sldMk cId="4123601827" sldId="540"/>
            <ac:spMk id="22" creationId="{9EFCEEC3-442C-45D0-A3E8-F1A20C45FBD5}"/>
          </ac:spMkLst>
        </pc:spChg>
        <pc:spChg chg="add mod">
          <ac:chgData name="Weifeng Xu" userId="e7aed605-a3dd-4d5a-a692-a87037af107b" providerId="ADAL" clId="{6241A617-B809-41F6-88F4-E387E9626168}" dt="2021-08-19T14:30:25.475" v="3012" actId="1076"/>
          <ac:spMkLst>
            <pc:docMk/>
            <pc:sldMk cId="4123601827" sldId="540"/>
            <ac:spMk id="24" creationId="{5E9B88BB-0F76-43CE-9C6D-86012F0BC4E1}"/>
          </ac:spMkLst>
        </pc:spChg>
        <pc:spChg chg="add mod">
          <ac:chgData name="Weifeng Xu" userId="e7aed605-a3dd-4d5a-a692-a87037af107b" providerId="ADAL" clId="{6241A617-B809-41F6-88F4-E387E9626168}" dt="2021-08-19T14:24:41.803" v="2962" actId="6549"/>
          <ac:spMkLst>
            <pc:docMk/>
            <pc:sldMk cId="4123601827" sldId="540"/>
            <ac:spMk id="26" creationId="{28E54791-4FB1-4093-9D31-92C351B38751}"/>
          </ac:spMkLst>
        </pc:spChg>
        <pc:spChg chg="add del mod">
          <ac:chgData name="Weifeng Xu" userId="e7aed605-a3dd-4d5a-a692-a87037af107b" providerId="ADAL" clId="{6241A617-B809-41F6-88F4-E387E9626168}" dt="2021-08-19T14:26:39.442" v="2994" actId="478"/>
          <ac:spMkLst>
            <pc:docMk/>
            <pc:sldMk cId="4123601827" sldId="540"/>
            <ac:spMk id="30" creationId="{7686F2E9-9059-425A-82C5-02874BE9894B}"/>
          </ac:spMkLst>
        </pc:spChg>
        <pc:spChg chg="add mod">
          <ac:chgData name="Weifeng Xu" userId="e7aed605-a3dd-4d5a-a692-a87037af107b" providerId="ADAL" clId="{6241A617-B809-41F6-88F4-E387E9626168}" dt="2021-08-19T14:27:25.204" v="2998" actId="14100"/>
          <ac:spMkLst>
            <pc:docMk/>
            <pc:sldMk cId="4123601827" sldId="540"/>
            <ac:spMk id="35" creationId="{1915A4B2-2148-4ED8-BA65-F1063221FF11}"/>
          </ac:spMkLst>
        </pc:spChg>
        <pc:spChg chg="add mod">
          <ac:chgData name="Weifeng Xu" userId="e7aed605-a3dd-4d5a-a692-a87037af107b" providerId="ADAL" clId="{6241A617-B809-41F6-88F4-E387E9626168}" dt="2021-08-19T14:27:40.628" v="3004" actId="1076"/>
          <ac:spMkLst>
            <pc:docMk/>
            <pc:sldMk cId="4123601827" sldId="540"/>
            <ac:spMk id="36" creationId="{19952DF4-5CD0-4EED-9831-96450FF50224}"/>
          </ac:spMkLst>
        </pc:spChg>
        <pc:spChg chg="add mod">
          <ac:chgData name="Weifeng Xu" userId="e7aed605-a3dd-4d5a-a692-a87037af107b" providerId="ADAL" clId="{6241A617-B809-41F6-88F4-E387E9626168}" dt="2021-08-19T14:27:57.735" v="3007" actId="14100"/>
          <ac:spMkLst>
            <pc:docMk/>
            <pc:sldMk cId="4123601827" sldId="540"/>
            <ac:spMk id="37" creationId="{8748EBE5-A8DA-46E7-BD31-60825B7773CE}"/>
          </ac:spMkLst>
        </pc:spChg>
        <pc:spChg chg="add mod">
          <ac:chgData name="Weifeng Xu" userId="e7aed605-a3dd-4d5a-a692-a87037af107b" providerId="ADAL" clId="{6241A617-B809-41F6-88F4-E387E9626168}" dt="2021-08-19T14:28:32.886" v="3009" actId="1076"/>
          <ac:spMkLst>
            <pc:docMk/>
            <pc:sldMk cId="4123601827" sldId="540"/>
            <ac:spMk id="38" creationId="{34ED1864-7074-4846-82FF-CDD4D5DC783B}"/>
          </ac:spMkLst>
        </pc:spChg>
        <pc:spChg chg="add mod">
          <ac:chgData name="Weifeng Xu" userId="e7aed605-a3dd-4d5a-a692-a87037af107b" providerId="ADAL" clId="{6241A617-B809-41F6-88F4-E387E9626168}" dt="2021-08-19T14:31:12.990" v="3042" actId="20577"/>
          <ac:spMkLst>
            <pc:docMk/>
            <pc:sldMk cId="4123601827" sldId="540"/>
            <ac:spMk id="40" creationId="{0C4E235A-AE5E-4DDE-BC5E-584F84DA89B1}"/>
          </ac:spMkLst>
        </pc:spChg>
        <pc:picChg chg="add mod">
          <ac:chgData name="Weifeng Xu" userId="e7aed605-a3dd-4d5a-a692-a87037af107b" providerId="ADAL" clId="{6241A617-B809-41F6-88F4-E387E9626168}" dt="2021-08-19T14:24:52.919" v="2964" actId="1076"/>
          <ac:picMkLst>
            <pc:docMk/>
            <pc:sldMk cId="4123601827" sldId="540"/>
            <ac:picMk id="3" creationId="{8B57751E-379D-4FA6-BA44-57047F9268AD}"/>
          </ac:picMkLst>
        </pc:picChg>
        <pc:picChg chg="add mod">
          <ac:chgData name="Weifeng Xu" userId="e7aed605-a3dd-4d5a-a692-a87037af107b" providerId="ADAL" clId="{6241A617-B809-41F6-88F4-E387E9626168}" dt="2021-08-19T14:27:32.596" v="3003" actId="1076"/>
          <ac:picMkLst>
            <pc:docMk/>
            <pc:sldMk cId="4123601827" sldId="540"/>
            <ac:picMk id="5" creationId="{EDAE88A2-EED5-4768-A592-8147DA10C04D}"/>
          </ac:picMkLst>
        </pc:picChg>
        <pc:cxnChg chg="add mod">
          <ac:chgData name="Weifeng Xu" userId="e7aed605-a3dd-4d5a-a692-a87037af107b" providerId="ADAL" clId="{6241A617-B809-41F6-88F4-E387E9626168}" dt="2021-08-19T14:18:18.571" v="2832" actId="14100"/>
          <ac:cxnSpMkLst>
            <pc:docMk/>
            <pc:sldMk cId="4123601827" sldId="540"/>
            <ac:cxnSpMk id="7" creationId="{9B1B2811-9689-4CCB-9410-CC974102B16D}"/>
          </ac:cxnSpMkLst>
        </pc:cxnChg>
        <pc:cxnChg chg="add mod">
          <ac:chgData name="Weifeng Xu" userId="e7aed605-a3dd-4d5a-a692-a87037af107b" providerId="ADAL" clId="{6241A617-B809-41F6-88F4-E387E9626168}" dt="2021-08-19T14:30:30.293" v="3013" actId="14100"/>
          <ac:cxnSpMkLst>
            <pc:docMk/>
            <pc:sldMk cId="4123601827" sldId="540"/>
            <ac:cxnSpMk id="11" creationId="{CBE97E3F-9445-466C-A115-E6FE12C04496}"/>
          </ac:cxnSpMkLst>
        </pc:cxnChg>
        <pc:cxnChg chg="add mod">
          <ac:chgData name="Weifeng Xu" userId="e7aed605-a3dd-4d5a-a692-a87037af107b" providerId="ADAL" clId="{6241A617-B809-41F6-88F4-E387E9626168}" dt="2021-08-19T14:20:09.281" v="2867" actId="20577"/>
          <ac:cxnSpMkLst>
            <pc:docMk/>
            <pc:sldMk cId="4123601827" sldId="540"/>
            <ac:cxnSpMk id="17" creationId="{8A534D2A-9092-4647-BCE8-1D3EBF5C7EDD}"/>
          </ac:cxnSpMkLst>
        </pc:cxnChg>
        <pc:cxnChg chg="add mod">
          <ac:chgData name="Weifeng Xu" userId="e7aed605-a3dd-4d5a-a692-a87037af107b" providerId="ADAL" clId="{6241A617-B809-41F6-88F4-E387E9626168}" dt="2021-08-19T14:22:34.261" v="2889" actId="14100"/>
          <ac:cxnSpMkLst>
            <pc:docMk/>
            <pc:sldMk cId="4123601827" sldId="540"/>
            <ac:cxnSpMk id="20" creationId="{A042E23B-D079-4765-9CCC-4E78AF5B8ACD}"/>
          </ac:cxnSpMkLst>
        </pc:cxnChg>
        <pc:cxnChg chg="add mod">
          <ac:chgData name="Weifeng Xu" userId="e7aed605-a3dd-4d5a-a692-a87037af107b" providerId="ADAL" clId="{6241A617-B809-41F6-88F4-E387E9626168}" dt="2021-08-19T14:24:55.001" v="2965" actId="14100"/>
          <ac:cxnSpMkLst>
            <pc:docMk/>
            <pc:sldMk cId="4123601827" sldId="540"/>
            <ac:cxnSpMk id="27" creationId="{74ABB490-282F-40B4-85FA-4F67D6B91655}"/>
          </ac:cxnSpMkLst>
        </pc:cxnChg>
        <pc:cxnChg chg="add del mod">
          <ac:chgData name="Weifeng Xu" userId="e7aed605-a3dd-4d5a-a692-a87037af107b" providerId="ADAL" clId="{6241A617-B809-41F6-88F4-E387E9626168}" dt="2021-08-19T14:26:44.002" v="2995" actId="478"/>
          <ac:cxnSpMkLst>
            <pc:docMk/>
            <pc:sldMk cId="4123601827" sldId="540"/>
            <ac:cxnSpMk id="31" creationId="{44463778-AE4B-421D-B675-18DA971DC05F}"/>
          </ac:cxnSpMkLst>
        </pc:cxnChg>
        <pc:cxnChg chg="add mod">
          <ac:chgData name="Weifeng Xu" userId="e7aed605-a3dd-4d5a-a692-a87037af107b" providerId="ADAL" clId="{6241A617-B809-41F6-88F4-E387E9626168}" dt="2021-08-19T14:31:03.806" v="3017" actId="20577"/>
          <ac:cxnSpMkLst>
            <pc:docMk/>
            <pc:sldMk cId="4123601827" sldId="540"/>
            <ac:cxnSpMk id="41" creationId="{7BD4D61E-6C57-4786-8B6D-ED7D43F6C43F}"/>
          </ac:cxnSpMkLst>
        </pc:cxnChg>
      </pc:sldChg>
      <pc:sldChg chg="addSp delSp modSp new mod">
        <pc:chgData name="Weifeng Xu" userId="e7aed605-a3dd-4d5a-a692-a87037af107b" providerId="ADAL" clId="{6241A617-B809-41F6-88F4-E387E9626168}" dt="2021-08-19T19:15:15.059" v="3707" actId="478"/>
        <pc:sldMkLst>
          <pc:docMk/>
          <pc:sldMk cId="159177902" sldId="541"/>
        </pc:sldMkLst>
        <pc:spChg chg="add del mod">
          <ac:chgData name="Weifeng Xu" userId="e7aed605-a3dd-4d5a-a692-a87037af107b" providerId="ADAL" clId="{6241A617-B809-41F6-88F4-E387E9626168}" dt="2021-08-19T19:15:15.059" v="3707" actId="478"/>
          <ac:spMkLst>
            <pc:docMk/>
            <pc:sldMk cId="159177902" sldId="541"/>
            <ac:spMk id="4" creationId="{8FC4E4F0-2925-43AD-8394-3304EE2F8317}"/>
          </ac:spMkLst>
        </pc:spChg>
        <pc:picChg chg="add mod">
          <ac:chgData name="Weifeng Xu" userId="e7aed605-a3dd-4d5a-a692-a87037af107b" providerId="ADAL" clId="{6241A617-B809-41F6-88F4-E387E9626168}" dt="2021-08-19T14:33:32.263" v="3045" actId="1076"/>
          <ac:picMkLst>
            <pc:docMk/>
            <pc:sldMk cId="159177902" sldId="541"/>
            <ac:picMk id="3" creationId="{D835DD2F-975D-41DB-8FF2-BF434FE7B612}"/>
          </ac:picMkLst>
        </pc:picChg>
        <pc:cxnChg chg="add del">
          <ac:chgData name="Weifeng Xu" userId="e7aed605-a3dd-4d5a-a692-a87037af107b" providerId="ADAL" clId="{6241A617-B809-41F6-88F4-E387E9626168}" dt="2021-08-19T19:15:12.685" v="3706" actId="478"/>
          <ac:cxnSpMkLst>
            <pc:docMk/>
            <pc:sldMk cId="159177902" sldId="541"/>
            <ac:cxnSpMk id="6" creationId="{ABF374B8-E542-4A8B-8DE6-8F456C770045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9T19:38:04.103" v="3830" actId="207"/>
        <pc:sldMkLst>
          <pc:docMk/>
          <pc:sldMk cId="2047854224" sldId="542"/>
        </pc:sldMkLst>
        <pc:spChg chg="del mod ord">
          <ac:chgData name="Weifeng Xu" userId="e7aed605-a3dd-4d5a-a692-a87037af107b" providerId="ADAL" clId="{6241A617-B809-41F6-88F4-E387E9626168}" dt="2021-08-19T14:58:50.241" v="3330" actId="700"/>
          <ac:spMkLst>
            <pc:docMk/>
            <pc:sldMk cId="2047854224" sldId="542"/>
            <ac:spMk id="2" creationId="{B87D8AF9-93B2-4C68-9974-DD9159C4DC97}"/>
          </ac:spMkLst>
        </pc:spChg>
        <pc:spChg chg="del">
          <ac:chgData name="Weifeng Xu" userId="e7aed605-a3dd-4d5a-a692-a87037af107b" providerId="ADAL" clId="{6241A617-B809-41F6-88F4-E387E9626168}" dt="2021-08-19T14:58:50.241" v="3330" actId="700"/>
          <ac:spMkLst>
            <pc:docMk/>
            <pc:sldMk cId="2047854224" sldId="542"/>
            <ac:spMk id="3" creationId="{95764682-7343-4981-A219-AB3BFE65F1CB}"/>
          </ac:spMkLst>
        </pc:spChg>
        <pc:spChg chg="add mod ord">
          <ac:chgData name="Weifeng Xu" userId="e7aed605-a3dd-4d5a-a692-a87037af107b" providerId="ADAL" clId="{6241A617-B809-41F6-88F4-E387E9626168}" dt="2021-08-19T19:05:34.965" v="3633" actId="20577"/>
          <ac:spMkLst>
            <pc:docMk/>
            <pc:sldMk cId="2047854224" sldId="542"/>
            <ac:spMk id="4" creationId="{88B99161-BB50-4C2B-8471-1B8E932CE7E4}"/>
          </ac:spMkLst>
        </pc:spChg>
        <pc:spChg chg="add mod">
          <ac:chgData name="Weifeng Xu" userId="e7aed605-a3dd-4d5a-a692-a87037af107b" providerId="ADAL" clId="{6241A617-B809-41F6-88F4-E387E9626168}" dt="2021-08-19T19:35:24.662" v="3784" actId="20577"/>
          <ac:spMkLst>
            <pc:docMk/>
            <pc:sldMk cId="2047854224" sldId="542"/>
            <ac:spMk id="14" creationId="{A53C02DC-ED52-40B7-8DAE-F7F0E4507C3E}"/>
          </ac:spMkLst>
        </pc:spChg>
        <pc:spChg chg="add mod">
          <ac:chgData name="Weifeng Xu" userId="e7aed605-a3dd-4d5a-a692-a87037af107b" providerId="ADAL" clId="{6241A617-B809-41F6-88F4-E387E9626168}" dt="2021-08-19T19:38:04.103" v="3830" actId="207"/>
          <ac:spMkLst>
            <pc:docMk/>
            <pc:sldMk cId="2047854224" sldId="542"/>
            <ac:spMk id="15" creationId="{E7850CA9-D1DC-456D-95B1-37CE71B43534}"/>
          </ac:spMkLst>
        </pc:spChg>
        <pc:picChg chg="add del mod">
          <ac:chgData name="Weifeng Xu" userId="e7aed605-a3dd-4d5a-a692-a87037af107b" providerId="ADAL" clId="{6241A617-B809-41F6-88F4-E387E9626168}" dt="2021-08-19T16:40:33.978" v="3510" actId="478"/>
          <ac:picMkLst>
            <pc:docMk/>
            <pc:sldMk cId="2047854224" sldId="542"/>
            <ac:picMk id="6" creationId="{AB05031C-8BD3-4BBB-AA37-A40036D70EF5}"/>
          </ac:picMkLst>
        </pc:picChg>
        <pc:picChg chg="add mod">
          <ac:chgData name="Weifeng Xu" userId="e7aed605-a3dd-4d5a-a692-a87037af107b" providerId="ADAL" clId="{6241A617-B809-41F6-88F4-E387E9626168}" dt="2021-08-19T19:16:56.069" v="3720" actId="1076"/>
          <ac:picMkLst>
            <pc:docMk/>
            <pc:sldMk cId="2047854224" sldId="542"/>
            <ac:picMk id="8" creationId="{771F74B3-1FCB-4574-B4F1-697556F51AEC}"/>
          </ac:picMkLst>
        </pc:picChg>
        <pc:picChg chg="add mod">
          <ac:chgData name="Weifeng Xu" userId="e7aed605-a3dd-4d5a-a692-a87037af107b" providerId="ADAL" clId="{6241A617-B809-41F6-88F4-E387E9626168}" dt="2021-08-19T19:17:00.831" v="3722" actId="14100"/>
          <ac:picMkLst>
            <pc:docMk/>
            <pc:sldMk cId="2047854224" sldId="542"/>
            <ac:picMk id="10" creationId="{374D0FA1-FF52-49DF-BDA0-87FFED3AFB7C}"/>
          </ac:picMkLst>
        </pc:picChg>
        <pc:cxnChg chg="add mod">
          <ac:chgData name="Weifeng Xu" userId="e7aed605-a3dd-4d5a-a692-a87037af107b" providerId="ADAL" clId="{6241A617-B809-41F6-88F4-E387E9626168}" dt="2021-08-19T19:34:34.146" v="3725" actId="14100"/>
          <ac:cxnSpMkLst>
            <pc:docMk/>
            <pc:sldMk cId="2047854224" sldId="542"/>
            <ac:cxnSpMk id="12" creationId="{DA76C2E1-5941-4F5B-A00D-726B4289F690}"/>
          </ac:cxnSpMkLst>
        </pc:cxnChg>
      </pc:sldChg>
      <pc:sldChg chg="addSp modSp new mod">
        <pc:chgData name="Weifeng Xu" userId="e7aed605-a3dd-4d5a-a692-a87037af107b" providerId="ADAL" clId="{6241A617-B809-41F6-88F4-E387E9626168}" dt="2021-08-19T19:05:13.742" v="3621" actId="6549"/>
        <pc:sldMkLst>
          <pc:docMk/>
          <pc:sldMk cId="4010555816" sldId="543"/>
        </pc:sldMkLst>
        <pc:spChg chg="mod">
          <ac:chgData name="Weifeng Xu" userId="e7aed605-a3dd-4d5a-a692-a87037af107b" providerId="ADAL" clId="{6241A617-B809-41F6-88F4-E387E9626168}" dt="2021-08-19T19:05:13.742" v="3621" actId="6549"/>
          <ac:spMkLst>
            <pc:docMk/>
            <pc:sldMk cId="4010555816" sldId="543"/>
            <ac:spMk id="2" creationId="{91BABC74-3FCB-44B6-9CCF-FE10C5094AB7}"/>
          </ac:spMkLst>
        </pc:spChg>
        <pc:spChg chg="add mod">
          <ac:chgData name="Weifeng Xu" userId="e7aed605-a3dd-4d5a-a692-a87037af107b" providerId="ADAL" clId="{6241A617-B809-41F6-88F4-E387E9626168}" dt="2021-08-19T15:31:43.425" v="3506" actId="14100"/>
          <ac:spMkLst>
            <pc:docMk/>
            <pc:sldMk cId="4010555816" sldId="543"/>
            <ac:spMk id="5" creationId="{9FC3219F-41C9-4F70-AB21-F5443EEA5357}"/>
          </ac:spMkLst>
        </pc:spChg>
        <pc:spChg chg="add mod">
          <ac:chgData name="Weifeng Xu" userId="e7aed605-a3dd-4d5a-a692-a87037af107b" providerId="ADAL" clId="{6241A617-B809-41F6-88F4-E387E9626168}" dt="2021-08-19T18:52:07.228" v="3532" actId="20577"/>
          <ac:spMkLst>
            <pc:docMk/>
            <pc:sldMk cId="4010555816" sldId="543"/>
            <ac:spMk id="11" creationId="{B9F63DA7-425B-4BE1-A465-954D8B080FB1}"/>
          </ac:spMkLst>
        </pc:spChg>
        <pc:picChg chg="add mod">
          <ac:chgData name="Weifeng Xu" userId="e7aed605-a3dd-4d5a-a692-a87037af107b" providerId="ADAL" clId="{6241A617-B809-41F6-88F4-E387E9626168}" dt="2021-08-19T15:20:00.815" v="3462" actId="1076"/>
          <ac:picMkLst>
            <pc:docMk/>
            <pc:sldMk cId="4010555816" sldId="543"/>
            <ac:picMk id="4" creationId="{93BBDE4C-CB98-4FC5-B53D-3C71A1B5FEE6}"/>
          </ac:picMkLst>
        </pc:picChg>
        <pc:cxnChg chg="add mod">
          <ac:chgData name="Weifeng Xu" userId="e7aed605-a3dd-4d5a-a692-a87037af107b" providerId="ADAL" clId="{6241A617-B809-41F6-88F4-E387E9626168}" dt="2021-08-19T15:31:43.425" v="3506" actId="14100"/>
          <ac:cxnSpMkLst>
            <pc:docMk/>
            <pc:sldMk cId="4010555816" sldId="543"/>
            <ac:cxnSpMk id="6" creationId="{9608EBBC-89C3-4FA2-9C04-33419880481D}"/>
          </ac:cxnSpMkLst>
        </pc:cxnChg>
        <pc:cxnChg chg="add mod">
          <ac:chgData name="Weifeng Xu" userId="e7aed605-a3dd-4d5a-a692-a87037af107b" providerId="ADAL" clId="{6241A617-B809-41F6-88F4-E387E9626168}" dt="2021-08-19T18:52:00.769" v="3513" actId="20577"/>
          <ac:cxnSpMkLst>
            <pc:docMk/>
            <pc:sldMk cId="4010555816" sldId="543"/>
            <ac:cxnSpMk id="12" creationId="{EF5D2E52-4595-417A-B0C5-DD7BCB7DE511}"/>
          </ac:cxnSpMkLst>
        </pc:cxnChg>
      </pc:sldChg>
      <pc:sldChg chg="delSp modSp add mod modClrScheme chgLayout">
        <pc:chgData name="Weifeng Xu" userId="e7aed605-a3dd-4d5a-a692-a87037af107b" providerId="ADAL" clId="{6241A617-B809-41F6-88F4-E387E9626168}" dt="2021-08-19T20:02:22.089" v="4013" actId="1037"/>
        <pc:sldMkLst>
          <pc:docMk/>
          <pc:sldMk cId="817345557" sldId="544"/>
        </pc:sldMkLst>
        <pc:spChg chg="del mod">
          <ac:chgData name="Weifeng Xu" userId="e7aed605-a3dd-4d5a-a692-a87037af107b" providerId="ADAL" clId="{6241A617-B809-41F6-88F4-E387E9626168}" dt="2021-08-19T19:58:32.530" v="3858" actId="700"/>
          <ac:spMkLst>
            <pc:docMk/>
            <pc:sldMk cId="817345557" sldId="544"/>
            <ac:spMk id="2" creationId="{04846115-D091-423E-AE4E-04BCA058EA6F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12" creationId="{AA477BDE-DFDB-424A-A89B-966B1A677AC9}"/>
          </ac:spMkLst>
        </pc:spChg>
        <pc:spChg chg="mod">
          <ac:chgData name="Weifeng Xu" userId="e7aed605-a3dd-4d5a-a692-a87037af107b" providerId="ADAL" clId="{6241A617-B809-41F6-88F4-E387E9626168}" dt="2021-08-19T20:02:11.233" v="3979" actId="14100"/>
          <ac:spMkLst>
            <pc:docMk/>
            <pc:sldMk cId="817345557" sldId="544"/>
            <ac:spMk id="17" creationId="{F15EAB34-EE8B-4817-AB64-0B5220272023}"/>
          </ac:spMkLst>
        </pc:spChg>
        <pc:spChg chg="mod">
          <ac:chgData name="Weifeng Xu" userId="e7aed605-a3dd-4d5a-a692-a87037af107b" providerId="ADAL" clId="{6241A617-B809-41F6-88F4-E387E9626168}" dt="2021-08-19T20:01:02.675" v="3920" actId="14100"/>
          <ac:spMkLst>
            <pc:docMk/>
            <pc:sldMk cId="817345557" sldId="544"/>
            <ac:spMk id="18" creationId="{96847A99-A071-432F-9F68-47D9BC9DEC8F}"/>
          </ac:spMkLst>
        </pc:spChg>
        <pc:spChg chg="mod">
          <ac:chgData name="Weifeng Xu" userId="e7aed605-a3dd-4d5a-a692-a87037af107b" providerId="ADAL" clId="{6241A617-B809-41F6-88F4-E387E9626168}" dt="2021-08-19T20:01:20.475" v="3922" actId="1076"/>
          <ac:spMkLst>
            <pc:docMk/>
            <pc:sldMk cId="817345557" sldId="544"/>
            <ac:spMk id="20" creationId="{9FB494A6-D6F6-4CBA-8B2F-3632A1964DA1}"/>
          </ac:spMkLst>
        </pc:spChg>
        <pc:spChg chg="mod">
          <ac:chgData name="Weifeng Xu" userId="e7aed605-a3dd-4d5a-a692-a87037af107b" providerId="ADAL" clId="{6241A617-B809-41F6-88F4-E387E9626168}" dt="2021-08-19T19:59:38.141" v="3871" actId="14100"/>
          <ac:spMkLst>
            <pc:docMk/>
            <pc:sldMk cId="817345557" sldId="544"/>
            <ac:spMk id="22" creationId="{F87CF61B-E053-42D9-9DC8-E3245CB3F4B4}"/>
          </ac:spMkLst>
        </pc:spChg>
        <pc:spChg chg="del">
          <ac:chgData name="Weifeng Xu" userId="e7aed605-a3dd-4d5a-a692-a87037af107b" providerId="ADAL" clId="{6241A617-B809-41F6-88F4-E387E9626168}" dt="2021-08-19T19:58:36.302" v="3859" actId="478"/>
          <ac:spMkLst>
            <pc:docMk/>
            <pc:sldMk cId="817345557" sldId="544"/>
            <ac:spMk id="24" creationId="{44864359-E3D7-45BB-AD58-AC7A151E306B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25" creationId="{B86D2D12-3525-4192-84F4-2153ACDA45A9}"/>
          </ac:spMkLst>
        </pc:spChg>
        <pc:spChg chg="mod">
          <ac:chgData name="Weifeng Xu" userId="e7aed605-a3dd-4d5a-a692-a87037af107b" providerId="ADAL" clId="{6241A617-B809-41F6-88F4-E387E9626168}" dt="2021-08-19T20:02:22.089" v="4013" actId="1037"/>
          <ac:spMkLst>
            <pc:docMk/>
            <pc:sldMk cId="817345557" sldId="544"/>
            <ac:spMk id="27" creationId="{7263A828-1D5D-495A-AEC2-638A0EC92E71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28" creationId="{D698E735-FD65-4C50-82CD-3FF6868481CB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30" creationId="{B9EC2D7C-5B0D-488D-8FB8-D2E674D24633}"/>
          </ac:spMkLst>
        </pc:spChg>
        <pc:picChg chg="del">
          <ac:chgData name="Weifeng Xu" userId="e7aed605-a3dd-4d5a-a692-a87037af107b" providerId="ADAL" clId="{6241A617-B809-41F6-88F4-E387E9626168}" dt="2021-08-19T19:58:36.302" v="3859" actId="478"/>
          <ac:picMkLst>
            <pc:docMk/>
            <pc:sldMk cId="817345557" sldId="544"/>
            <ac:picMk id="5" creationId="{9AD7504E-C704-4C02-93BE-9C7235A5879D}"/>
          </ac:picMkLst>
        </pc:picChg>
        <pc:picChg chg="mod">
          <ac:chgData name="Weifeng Xu" userId="e7aed605-a3dd-4d5a-a692-a87037af107b" providerId="ADAL" clId="{6241A617-B809-41F6-88F4-E387E9626168}" dt="2021-08-19T20:00:37.612" v="3874" actId="1076"/>
          <ac:picMkLst>
            <pc:docMk/>
            <pc:sldMk cId="817345557" sldId="544"/>
            <ac:picMk id="16" creationId="{B846D504-0365-4A56-8893-96AEBE2675F0}"/>
          </ac:picMkLst>
        </pc:picChg>
        <pc:cxnChg chg="mod">
          <ac:chgData name="Weifeng Xu" userId="e7aed605-a3dd-4d5a-a692-a87037af107b" providerId="ADAL" clId="{6241A617-B809-41F6-88F4-E387E9626168}" dt="2021-08-19T20:02:11.233" v="3979" actId="14100"/>
          <ac:cxnSpMkLst>
            <pc:docMk/>
            <pc:sldMk cId="817345557" sldId="544"/>
            <ac:cxnSpMk id="13" creationId="{1E6E512E-4565-495A-9A52-69F5199F5EE8}"/>
          </ac:cxnSpMkLst>
        </pc:cxnChg>
        <pc:cxnChg chg="mod">
          <ac:chgData name="Weifeng Xu" userId="e7aed605-a3dd-4d5a-a692-a87037af107b" providerId="ADAL" clId="{6241A617-B809-41F6-88F4-E387E9626168}" dt="2021-08-19T20:01:06.973" v="3921" actId="14100"/>
          <ac:cxnSpMkLst>
            <pc:docMk/>
            <pc:sldMk cId="817345557" sldId="544"/>
            <ac:cxnSpMk id="19" creationId="{389C8237-C232-436E-A6E7-B2D0CBDF2903}"/>
          </ac:cxnSpMkLst>
        </pc:cxnChg>
        <pc:cxnChg chg="mod">
          <ac:chgData name="Weifeng Xu" userId="e7aed605-a3dd-4d5a-a692-a87037af107b" providerId="ADAL" clId="{6241A617-B809-41F6-88F4-E387E9626168}" dt="2021-08-19T20:01:25.244" v="3923" actId="14100"/>
          <ac:cxnSpMkLst>
            <pc:docMk/>
            <pc:sldMk cId="817345557" sldId="544"/>
            <ac:cxnSpMk id="26" creationId="{7D681489-DDAC-455B-9021-650FA725D2D9}"/>
          </ac:cxnSpMkLst>
        </pc:cxnChg>
        <pc:cxnChg chg="mod">
          <ac:chgData name="Weifeng Xu" userId="e7aed605-a3dd-4d5a-a692-a87037af107b" providerId="ADAL" clId="{6241A617-B809-41F6-88F4-E387E9626168}" dt="2021-08-19T20:02:22.089" v="4013" actId="1037"/>
          <ac:cxnSpMkLst>
            <pc:docMk/>
            <pc:sldMk cId="817345557" sldId="544"/>
            <ac:cxnSpMk id="29" creationId="{7C87B5EC-4697-4B95-B74F-BAFAD843C411}"/>
          </ac:cxnSpMkLst>
        </pc:cxnChg>
        <pc:cxnChg chg="mod">
          <ac:chgData name="Weifeng Xu" userId="e7aed605-a3dd-4d5a-a692-a87037af107b" providerId="ADAL" clId="{6241A617-B809-41F6-88F4-E387E9626168}" dt="2021-08-19T19:59:41.356" v="3872" actId="14100"/>
          <ac:cxnSpMkLst>
            <pc:docMk/>
            <pc:sldMk cId="817345557" sldId="544"/>
            <ac:cxnSpMk id="31" creationId="{E5339916-B664-438B-813C-887287F9CB27}"/>
          </ac:cxnSpMkLst>
        </pc:cxnChg>
      </pc:sldChg>
      <pc:sldChg chg="new del">
        <pc:chgData name="Weifeng Xu" userId="e7aed605-a3dd-4d5a-a692-a87037af107b" providerId="ADAL" clId="{6241A617-B809-41F6-88F4-E387E9626168}" dt="2021-08-19T19:57:15.228" v="3849" actId="47"/>
        <pc:sldMkLst>
          <pc:docMk/>
          <pc:sldMk cId="2309741437" sldId="544"/>
        </pc:sldMkLst>
      </pc:sldChg>
    </pc:docChg>
  </pc:docChgLst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provider/CallLog.Call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https://android.googlesource.com/platform/packages/providers/ContactsProvider/+/b0f94c82189fdbe30037fbda532576043cbb067e/src/com/android/providers/contacts/ContactsProvider.java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https://www.dev2qa.com/android-contacts-database-structure/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'@1581684660' -u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https://developer.android.com/reference/android/provider/CallLog.Calls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AOSP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2: Investigating contacts management service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B846D504-0365-4A56-8893-96AEBE26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37" y="412017"/>
            <a:ext cx="6472455" cy="60339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5EAB34-EE8B-4817-AB64-0B5220272023}"/>
              </a:ext>
            </a:extLst>
          </p:cNvPr>
          <p:cNvSpPr/>
          <p:nvPr/>
        </p:nvSpPr>
        <p:spPr>
          <a:xfrm>
            <a:off x="5365014" y="2309528"/>
            <a:ext cx="730986" cy="179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B494A6-D6F6-4CBA-8B2F-3632A1964DA1}"/>
              </a:ext>
            </a:extLst>
          </p:cNvPr>
          <p:cNvSpPr/>
          <p:nvPr/>
        </p:nvSpPr>
        <p:spPr>
          <a:xfrm>
            <a:off x="5440051" y="3579598"/>
            <a:ext cx="521369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CF61B-E053-42D9-9DC8-E3245CB3F4B4}"/>
              </a:ext>
            </a:extLst>
          </p:cNvPr>
          <p:cNvSpPr/>
          <p:nvPr/>
        </p:nvSpPr>
        <p:spPr>
          <a:xfrm flipV="1">
            <a:off x="5353787" y="6161099"/>
            <a:ext cx="1087653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77BDE-DFDB-424A-A89B-966B1A677AC9}"/>
              </a:ext>
            </a:extLst>
          </p:cNvPr>
          <p:cNvSpPr txBox="1"/>
          <p:nvPr/>
        </p:nvSpPr>
        <p:spPr>
          <a:xfrm>
            <a:off x="835283" y="1583595"/>
            <a:ext cx="247310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metadata of each contacts info, e.g., times contacted, last time contacted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6E512E-4565-495A-9A52-69F5199F5EE8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308384" y="1999094"/>
            <a:ext cx="2056630" cy="40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6D2D12-3525-4192-84F4-2153ACDA45A9}"/>
              </a:ext>
            </a:extLst>
          </p:cNvPr>
          <p:cNvSpPr txBox="1"/>
          <p:nvPr/>
        </p:nvSpPr>
        <p:spPr>
          <a:xfrm>
            <a:off x="870474" y="3250995"/>
            <a:ext cx="22463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contact group information, e.g., family, friends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681489-DDAC-455B-9021-650FA725D2D9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 flipV="1">
            <a:off x="3116870" y="3666493"/>
            <a:ext cx="23231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263A828-1D5D-495A-AEC2-638A0EC92E71}"/>
              </a:ext>
            </a:extLst>
          </p:cNvPr>
          <p:cNvSpPr/>
          <p:nvPr/>
        </p:nvSpPr>
        <p:spPr>
          <a:xfrm>
            <a:off x="5383196" y="2522888"/>
            <a:ext cx="534737" cy="160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98E735-FD65-4C50-82CD-3FF6868481CB}"/>
              </a:ext>
            </a:extLst>
          </p:cNvPr>
          <p:cNvSpPr txBox="1"/>
          <p:nvPr/>
        </p:nvSpPr>
        <p:spPr>
          <a:xfrm>
            <a:off x="837122" y="2616313"/>
            <a:ext cx="2463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contacts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fields of contacts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87B5EC-4697-4B95-B74F-BAFAD843C411}"/>
              </a:ext>
            </a:extLst>
          </p:cNvPr>
          <p:cNvCxnSpPr>
            <a:cxnSpLocks/>
            <a:stCxn id="28" idx="3"/>
            <a:endCxn id="27" idx="1"/>
          </p:cNvCxnSpPr>
          <p:nvPr/>
        </p:nvCxnSpPr>
        <p:spPr>
          <a:xfrm flipV="1">
            <a:off x="3300362" y="2603099"/>
            <a:ext cx="2082834" cy="30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EC2D7C-5B0D-488D-8FB8-D2E674D24633}"/>
              </a:ext>
            </a:extLst>
          </p:cNvPr>
          <p:cNvSpPr txBox="1"/>
          <p:nvPr/>
        </p:nvSpPr>
        <p:spPr>
          <a:xfrm>
            <a:off x="837122" y="4348752"/>
            <a:ext cx="30215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raw data is unprocessed data, which contains </a:t>
            </a:r>
            <a:r>
              <a:rPr lang="en-US" sz="1600" i="1">
                <a:solidFill>
                  <a:srgbClr val="7030A0"/>
                </a:solidFill>
              </a:rPr>
              <a:t>contacts</a:t>
            </a:r>
            <a:r>
              <a:rPr lang="en-US" sz="1600"/>
              <a:t> and </a:t>
            </a:r>
            <a:r>
              <a:rPr lang="en-US" sz="1600" i="1">
                <a:solidFill>
                  <a:srgbClr val="7030A0"/>
                </a:solidFill>
              </a:rPr>
              <a:t>data</a:t>
            </a:r>
            <a:r>
              <a:rPr lang="en-US" sz="1600"/>
              <a:t> tables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339916-B664-438B-813C-887287F9CB27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858661" y="4764251"/>
            <a:ext cx="1495126" cy="139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47A99-A071-432F-9F68-47D9BC9DEC8F}"/>
              </a:ext>
            </a:extLst>
          </p:cNvPr>
          <p:cNvSpPr/>
          <p:nvPr/>
        </p:nvSpPr>
        <p:spPr>
          <a:xfrm>
            <a:off x="5343591" y="4243040"/>
            <a:ext cx="1087653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9C8237-C232-436E-A6E7-B2D0CBDF2903}"/>
              </a:ext>
            </a:extLst>
          </p:cNvPr>
          <p:cNvCxnSpPr>
            <a:cxnSpLocks/>
            <a:stCxn id="28" idx="3"/>
            <a:endCxn id="18" idx="1"/>
          </p:cNvCxnSpPr>
          <p:nvPr/>
        </p:nvCxnSpPr>
        <p:spPr>
          <a:xfrm>
            <a:off x="3300362" y="2908701"/>
            <a:ext cx="2043229" cy="142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4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45765-BBB0-4B41-BAEF-6F60464E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72" y="1429706"/>
            <a:ext cx="6118054" cy="52758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B5C728-008D-49EE-994D-39EACA12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many contacts does the owner saved?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368B2-9FF6-44DC-A45A-5CB111620341}"/>
              </a:ext>
            </a:extLst>
          </p:cNvPr>
          <p:cNvSpPr txBox="1"/>
          <p:nvPr/>
        </p:nvSpPr>
        <p:spPr>
          <a:xfrm>
            <a:off x="502564" y="3152654"/>
            <a:ext cx="24632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exam </a:t>
            </a:r>
            <a:r>
              <a:rPr lang="en-US" sz="2400" i="1" dirty="0" err="1">
                <a:solidFill>
                  <a:srgbClr val="7030A0"/>
                </a:solidFill>
              </a:rPr>
              <a:t>raw_contacts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table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DD211-86A6-416F-908F-EEB0613D57A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65804" y="1616245"/>
            <a:ext cx="996408" cy="213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5B5139-848E-4D2C-B2F0-7582F61481AE}"/>
              </a:ext>
            </a:extLst>
          </p:cNvPr>
          <p:cNvSpPr txBox="1"/>
          <p:nvPr/>
        </p:nvSpPr>
        <p:spPr>
          <a:xfrm>
            <a:off x="550366" y="1867673"/>
            <a:ext cx="344940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sz="1800" i="1" dirty="0" err="1">
                <a:solidFill>
                  <a:srgbClr val="7030A0"/>
                </a:solidFill>
              </a:rPr>
              <a:t>raw_contacts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 structure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F96E0123-87E5-45F8-BC29-65BF0175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1566"/>
            <a:ext cx="10722269" cy="2956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1F4453-5CD6-4707-B633-2D362C25A593}"/>
              </a:ext>
            </a:extLst>
          </p:cNvPr>
          <p:cNvSpPr txBox="1"/>
          <p:nvPr/>
        </p:nvSpPr>
        <p:spPr>
          <a:xfrm>
            <a:off x="838200" y="5307496"/>
            <a:ext cx="988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Notes: the table shows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contact information used in 10 different accounts. 2 accounts were deleted.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2E2137-7BB7-4510-92DC-6C8A26107114}"/>
              </a:ext>
            </a:extLst>
          </p:cNvPr>
          <p:cNvCxnSpPr/>
          <p:nvPr/>
        </p:nvCxnSpPr>
        <p:spPr>
          <a:xfrm>
            <a:off x="10234863" y="1628274"/>
            <a:ext cx="417095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102CCF-532B-4229-806F-39F93741AFD1}"/>
              </a:ext>
            </a:extLst>
          </p:cNvPr>
          <p:cNvSpPr txBox="1"/>
          <p:nvPr/>
        </p:nvSpPr>
        <p:spPr>
          <a:xfrm>
            <a:off x="838200" y="1395663"/>
            <a:ext cx="303756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number of </a:t>
            </a:r>
            <a:r>
              <a:rPr lang="en-US" i="1" dirty="0" err="1">
                <a:solidFill>
                  <a:srgbClr val="7030A0"/>
                </a:solidFill>
              </a:rPr>
              <a:t>contact_id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8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D6CDEB-9CCA-466F-91BC-D80249E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4" y="1992505"/>
            <a:ext cx="11438611" cy="2872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0EC9-C7F8-4D6B-806F-C5FF5705A391}"/>
              </a:ext>
            </a:extLst>
          </p:cNvPr>
          <p:cNvSpPr txBox="1"/>
          <p:nvPr/>
        </p:nvSpPr>
        <p:spPr>
          <a:xfrm>
            <a:off x="376694" y="1623173"/>
            <a:ext cx="31420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names of all accounts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0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6A46-264A-48E3-915E-12EFF9EB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details of the contact with ID 10?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346DA-D45D-4CA0-9528-B4A0AD86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72" y="1451113"/>
            <a:ext cx="7268978" cy="5257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0076C-462F-489C-8525-5240CF0A8B77}"/>
              </a:ext>
            </a:extLst>
          </p:cNvPr>
          <p:cNvSpPr txBox="1"/>
          <p:nvPr/>
        </p:nvSpPr>
        <p:spPr>
          <a:xfrm>
            <a:off x="535882" y="3136612"/>
            <a:ext cx="24632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contact details are saved in </a:t>
            </a:r>
            <a:r>
              <a:rPr lang="en-US" sz="2400" i="1" dirty="0">
                <a:solidFill>
                  <a:srgbClr val="7030A0"/>
                </a:solidFill>
              </a:rPr>
              <a:t>data</a:t>
            </a:r>
            <a:r>
              <a:rPr lang="en-US" sz="2400" dirty="0"/>
              <a:t> table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049955-5A80-4F66-A0D0-71269C9C5F2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99122" y="1600203"/>
            <a:ext cx="996408" cy="213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CBC106-60CE-4590-87A5-708B74AB4026}"/>
              </a:ext>
            </a:extLst>
          </p:cNvPr>
          <p:cNvSpPr txBox="1"/>
          <p:nvPr/>
        </p:nvSpPr>
        <p:spPr>
          <a:xfrm>
            <a:off x="939785" y="1621438"/>
            <a:ext cx="260218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data</a:t>
            </a:r>
            <a:r>
              <a:rPr lang="en-US" dirty="0"/>
              <a:t> table structure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59D891-91F6-4026-970B-8D074545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8" y="2428612"/>
            <a:ext cx="11591024" cy="374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54E7E-8304-4E48-AC64-1F000B2FB70B}"/>
              </a:ext>
            </a:extLst>
          </p:cNvPr>
          <p:cNvSpPr txBox="1"/>
          <p:nvPr/>
        </p:nvSpPr>
        <p:spPr>
          <a:xfrm>
            <a:off x="3625795" y="1161383"/>
            <a:ext cx="117051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contact 10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AE82AE-7790-40B8-9460-725218967B0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360821" y="1499937"/>
            <a:ext cx="850232" cy="113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AE7A34-EA85-478C-9014-E147F76C21A7}"/>
              </a:ext>
            </a:extLst>
          </p:cNvPr>
          <p:cNvSpPr txBox="1"/>
          <p:nvPr/>
        </p:nvSpPr>
        <p:spPr>
          <a:xfrm>
            <a:off x="1010653" y="663146"/>
            <a:ext cx="2350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indicate what data type is stored in this row. </a:t>
            </a:r>
          </a:p>
          <a:p>
            <a:r>
              <a:rPr lang="en-GB" sz="1600" dirty="0"/>
              <a:t>See </a:t>
            </a:r>
            <a:r>
              <a:rPr lang="en-US" sz="1600" i="1" dirty="0" err="1">
                <a:solidFill>
                  <a:srgbClr val="7030A0"/>
                </a:solidFill>
              </a:rPr>
              <a:t>mimetypes</a:t>
            </a:r>
            <a:r>
              <a:rPr lang="en-US" sz="1600" dirty="0"/>
              <a:t> Table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72862-1B2C-4728-952E-83B608E6774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185737" y="1494143"/>
            <a:ext cx="164431" cy="114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02AC3F-7054-4570-A4BB-989726B6B209}"/>
              </a:ext>
            </a:extLst>
          </p:cNvPr>
          <p:cNvSpPr txBox="1"/>
          <p:nvPr/>
        </p:nvSpPr>
        <p:spPr>
          <a:xfrm>
            <a:off x="8578679" y="745884"/>
            <a:ext cx="23501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indicate the data for the data type</a:t>
            </a:r>
            <a:endParaRPr lang="en-US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976A12-E1ED-47DE-A327-D93EB67FD3A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753763" y="1330659"/>
            <a:ext cx="164431" cy="139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B30044-675D-45EB-A271-551AE6720E7F}"/>
              </a:ext>
            </a:extLst>
          </p:cNvPr>
          <p:cNvSpPr txBox="1"/>
          <p:nvPr/>
        </p:nvSpPr>
        <p:spPr>
          <a:xfrm>
            <a:off x="4750799" y="2066534"/>
            <a:ext cx="271612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content of </a:t>
            </a:r>
            <a:r>
              <a:rPr lang="en-US" i="1" dirty="0">
                <a:solidFill>
                  <a:srgbClr val="7030A0"/>
                </a:solidFill>
              </a:rPr>
              <a:t>data</a:t>
            </a:r>
            <a:r>
              <a:rPr lang="en-US" dirty="0"/>
              <a:t> table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29E625-DCBC-4FB4-ACF1-CA7D33C3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38" y="0"/>
            <a:ext cx="522763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9210E-6ABF-4CB3-A9FD-6D1F3F6D74FE}"/>
              </a:ext>
            </a:extLst>
          </p:cNvPr>
          <p:cNvSpPr txBox="1"/>
          <p:nvPr/>
        </p:nvSpPr>
        <p:spPr>
          <a:xfrm>
            <a:off x="929002" y="2228671"/>
            <a:ext cx="41931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Used to define android contact filed mime type. For example for contact information </a:t>
            </a:r>
            <a:r>
              <a:rPr lang="en-US" dirty="0">
                <a:solidFill>
                  <a:srgbClr val="7030A0"/>
                </a:solidFill>
              </a:rPr>
              <a:t>email</a:t>
            </a:r>
            <a:r>
              <a:rPr lang="en-US" dirty="0"/>
              <a:t> field, it’s </a:t>
            </a:r>
            <a:r>
              <a:rPr lang="en-US" dirty="0" err="1"/>
              <a:t>mimetype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7030A0"/>
                </a:solidFill>
              </a:rPr>
              <a:t>vnd.android.cursor.item</a:t>
            </a:r>
            <a:r>
              <a:rPr lang="en-US" i="1" dirty="0">
                <a:solidFill>
                  <a:srgbClr val="7030A0"/>
                </a:solidFill>
              </a:rPr>
              <a:t>/email_v2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B0896-22FB-46FA-9BC9-038FF9E7B74D}"/>
              </a:ext>
            </a:extLst>
          </p:cNvPr>
          <p:cNvSpPr txBox="1"/>
          <p:nvPr/>
        </p:nvSpPr>
        <p:spPr>
          <a:xfrm>
            <a:off x="2236092" y="181587"/>
            <a:ext cx="288604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structure of </a:t>
            </a:r>
            <a:r>
              <a:rPr lang="en-US" i="1" dirty="0" err="1">
                <a:solidFill>
                  <a:srgbClr val="7030A0"/>
                </a:solidFill>
              </a:rPr>
              <a:t>minetypes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0531C-A1B6-4851-82BE-998D16A2ADC8}"/>
              </a:ext>
            </a:extLst>
          </p:cNvPr>
          <p:cNvSpPr/>
          <p:nvPr/>
        </p:nvSpPr>
        <p:spPr>
          <a:xfrm>
            <a:off x="5484646" y="1517983"/>
            <a:ext cx="2608596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043EA-3776-4544-93E4-B1550EFFB1F1}"/>
              </a:ext>
            </a:extLst>
          </p:cNvPr>
          <p:cNvSpPr/>
          <p:nvPr/>
        </p:nvSpPr>
        <p:spPr>
          <a:xfrm>
            <a:off x="5492668" y="1919034"/>
            <a:ext cx="2608596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1DAB9-B84A-4721-B9FB-80766414D3D6}"/>
              </a:ext>
            </a:extLst>
          </p:cNvPr>
          <p:cNvSpPr/>
          <p:nvPr/>
        </p:nvSpPr>
        <p:spPr>
          <a:xfrm>
            <a:off x="5492667" y="6338640"/>
            <a:ext cx="4317079" cy="519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FA1-7AC4-4706-9080-2FD2F76A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the contact (id=10) updated?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5F9D753-479A-4789-A49C-96E18FA7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74" y="1432543"/>
            <a:ext cx="5428067" cy="5060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C52F0-63B3-42E3-8253-F767AC940F8E}"/>
              </a:ext>
            </a:extLst>
          </p:cNvPr>
          <p:cNvSpPr/>
          <p:nvPr/>
        </p:nvSpPr>
        <p:spPr>
          <a:xfrm>
            <a:off x="5333651" y="2972296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08EE21-6A1C-4DB5-B8BB-7C6D8F64661F}"/>
              </a:ext>
            </a:extLst>
          </p:cNvPr>
          <p:cNvCxnSpPr/>
          <p:nvPr/>
        </p:nvCxnSpPr>
        <p:spPr>
          <a:xfrm>
            <a:off x="2872409" y="2832652"/>
            <a:ext cx="2461242" cy="22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65CF10-7051-4D3B-8971-20656A410E58}"/>
              </a:ext>
            </a:extLst>
          </p:cNvPr>
          <p:cNvSpPr txBox="1"/>
          <p:nvPr/>
        </p:nvSpPr>
        <p:spPr>
          <a:xfrm>
            <a:off x="954505" y="2739782"/>
            <a:ext cx="20543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7030A0"/>
                </a:solidFill>
              </a:rPr>
              <a:t>contacts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207426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F42EA-4D46-49A8-A64E-27DBBBCC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80" y="1937310"/>
            <a:ext cx="9785591" cy="422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B02DC-885D-44B0-9A20-487C8C035FCB}"/>
              </a:ext>
            </a:extLst>
          </p:cNvPr>
          <p:cNvSpPr txBox="1"/>
          <p:nvPr/>
        </p:nvSpPr>
        <p:spPr>
          <a:xfrm>
            <a:off x="3090067" y="857651"/>
            <a:ext cx="113768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3A3A3A"/>
                </a:solidFill>
                <a:effectLst/>
                <a:latin typeface="-apple-system"/>
              </a:rPr>
              <a:t>contact id</a:t>
            </a:r>
            <a:endParaRPr lang="en-US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4176FD-477B-4F0C-A43F-B49C52DF9FAB}"/>
              </a:ext>
            </a:extLst>
          </p:cNvPr>
          <p:cNvCxnSpPr>
            <a:cxnSpLocks/>
          </p:cNvCxnSpPr>
          <p:nvPr/>
        </p:nvCxnSpPr>
        <p:spPr>
          <a:xfrm flipH="1">
            <a:off x="2227575" y="1211129"/>
            <a:ext cx="1450573" cy="113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EBDFDA-761B-436D-8A8A-49D7D373EE0E}"/>
              </a:ext>
            </a:extLst>
          </p:cNvPr>
          <p:cNvSpPr txBox="1"/>
          <p:nvPr/>
        </p:nvSpPr>
        <p:spPr>
          <a:xfrm>
            <a:off x="4830630" y="393964"/>
            <a:ext cx="26610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A3A3A"/>
                </a:solidFill>
                <a:effectLst/>
                <a:latin typeface="-apple-system"/>
              </a:rPr>
              <a:t>The last time this contact is contacted. The format is in milliseconds.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BBC5B3-B009-4818-8C9C-58781C699143}"/>
              </a:ext>
            </a:extLst>
          </p:cNvPr>
          <p:cNvCxnSpPr>
            <a:cxnSpLocks/>
          </p:cNvCxnSpPr>
          <p:nvPr/>
        </p:nvCxnSpPr>
        <p:spPr>
          <a:xfrm flipH="1">
            <a:off x="3360821" y="1314710"/>
            <a:ext cx="1549047" cy="316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C346DB-F829-4FEB-B735-3B59B9713F5A}"/>
              </a:ext>
            </a:extLst>
          </p:cNvPr>
          <p:cNvSpPr txBox="1"/>
          <p:nvPr/>
        </p:nvSpPr>
        <p:spPr>
          <a:xfrm>
            <a:off x="8169211" y="809462"/>
            <a:ext cx="266102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A3A3A"/>
                </a:solidFill>
                <a:effectLst/>
                <a:latin typeface="-apple-system"/>
              </a:rPr>
              <a:t>The timestamp this contact is updated for the last time.</a:t>
            </a:r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8C44F4-8AC3-40C9-9D80-7E7B9A04340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612099" y="1394237"/>
            <a:ext cx="4887626" cy="44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108A489-7B01-4224-9612-49439D96F16A}"/>
              </a:ext>
            </a:extLst>
          </p:cNvPr>
          <p:cNvSpPr/>
          <p:nvPr/>
        </p:nvSpPr>
        <p:spPr>
          <a:xfrm>
            <a:off x="1352756" y="4453200"/>
            <a:ext cx="2037347" cy="224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D5C3E-AEDF-4AA3-9B8E-F736E6FBBA8B}"/>
              </a:ext>
            </a:extLst>
          </p:cNvPr>
          <p:cNvSpPr/>
          <p:nvPr/>
        </p:nvSpPr>
        <p:spPr>
          <a:xfrm>
            <a:off x="1360778" y="5910832"/>
            <a:ext cx="2689854" cy="194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BBB32-5FF2-4E1A-BA62-AE6C11859503}"/>
              </a:ext>
            </a:extLst>
          </p:cNvPr>
          <p:cNvSpPr txBox="1"/>
          <p:nvPr/>
        </p:nvSpPr>
        <p:spPr>
          <a:xfrm>
            <a:off x="847380" y="1567978"/>
            <a:ext cx="374115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structure of  </a:t>
            </a:r>
            <a:r>
              <a:rPr lang="en-US" i="1" dirty="0">
                <a:solidFill>
                  <a:srgbClr val="7030A0"/>
                </a:solidFill>
              </a:rPr>
              <a:t>contacts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7028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C16D4-C535-47BC-9AFE-70F32EC91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7"/>
          <a:stretch/>
        </p:blipFill>
        <p:spPr>
          <a:xfrm>
            <a:off x="1013948" y="3890148"/>
            <a:ext cx="10340466" cy="1510748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FC4861-FE64-4A43-A229-446B4E99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48" y="2125990"/>
            <a:ext cx="5802872" cy="151074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2F68F52-0928-4CD0-9979-44B2222F9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735" y="5783752"/>
            <a:ext cx="2758679" cy="632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B51DB-4623-402C-B78F-79B4136B9927}"/>
              </a:ext>
            </a:extLst>
          </p:cNvPr>
          <p:cNvSpPr txBox="1"/>
          <p:nvPr/>
        </p:nvSpPr>
        <p:spPr>
          <a:xfrm>
            <a:off x="1013948" y="1756658"/>
            <a:ext cx="37043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</a:t>
            </a:r>
            <a:r>
              <a:rPr lang="en-US" dirty="0" err="1"/>
              <a:t>contact_last_updated_time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8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3474A-25B2-47D1-9FAD-6319B526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F24997-F832-407D-8515-E8D4DD2D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Investigating </a:t>
            </a:r>
            <a:r>
              <a:rPr lang="en-US" dirty="0">
                <a:solidFill>
                  <a:srgbClr val="7030A0"/>
                </a:solidFill>
                <a:cs typeface="Calibri"/>
              </a:rPr>
              <a:t>Contacts</a:t>
            </a:r>
            <a:r>
              <a:rPr lang="en-US" dirty="0"/>
              <a:t> information</a:t>
            </a:r>
          </a:p>
          <a:p>
            <a:r>
              <a:rPr lang="en-US" dirty="0"/>
              <a:t>Investigating </a:t>
            </a:r>
            <a:r>
              <a:rPr lang="en-US" dirty="0">
                <a:solidFill>
                  <a:srgbClr val="7030A0"/>
                </a:solidFill>
                <a:cs typeface="Calibri"/>
              </a:rPr>
              <a:t>Call logs </a:t>
            </a:r>
            <a:r>
              <a:rPr lang="en-US" dirty="0"/>
              <a:t>information</a:t>
            </a:r>
          </a:p>
          <a:p>
            <a:r>
              <a:rPr lang="en-US" dirty="0"/>
              <a:t>Investigating </a:t>
            </a:r>
            <a:r>
              <a:rPr lang="en-US" dirty="0">
                <a:solidFill>
                  <a:srgbClr val="7030A0"/>
                </a:solidFill>
                <a:cs typeface="Calibri"/>
              </a:rPr>
              <a:t>Voicemails (part of call logs)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1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7BCE4-E811-4AF3-B1A2-CE1E4CAF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groups have the device owner create?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2D28D3-04E3-4638-B985-158FCF10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9843" cy="4351338"/>
          </a:xfrm>
        </p:spPr>
        <p:txBody>
          <a:bodyPr/>
          <a:lstStyle/>
          <a:p>
            <a:r>
              <a:rPr lang="en-GB" dirty="0"/>
              <a:t>Before adding any contact in android, you can create a new group or select an existing contact group.</a:t>
            </a:r>
            <a:endParaRPr lang="en-US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2CC0FCB-E7DE-4570-BC16-D100F46F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471" y="1411710"/>
            <a:ext cx="5450415" cy="5081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C2B7B-FDAD-49F7-B167-680B0AD9E5B6}"/>
              </a:ext>
            </a:extLst>
          </p:cNvPr>
          <p:cNvSpPr txBox="1"/>
          <p:nvPr/>
        </p:nvSpPr>
        <p:spPr>
          <a:xfrm>
            <a:off x="7656443" y="2587268"/>
            <a:ext cx="2246396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Exam contact group information, e.g., family, friends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5AF29D-266A-479D-8BA8-C4CF3D692E7F}"/>
              </a:ext>
            </a:extLst>
          </p:cNvPr>
          <p:cNvCxnSpPr>
            <a:cxnSpLocks/>
          </p:cNvCxnSpPr>
          <p:nvPr/>
        </p:nvCxnSpPr>
        <p:spPr>
          <a:xfrm flipH="1">
            <a:off x="6769768" y="3439736"/>
            <a:ext cx="1907094" cy="84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8CBBAB-F842-4A4D-8BA0-B54581147F12}"/>
              </a:ext>
            </a:extLst>
          </p:cNvPr>
          <p:cNvSpPr/>
          <p:nvPr/>
        </p:nvSpPr>
        <p:spPr>
          <a:xfrm>
            <a:off x="6288156" y="4081140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6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AD52C-AB02-4BEC-9A39-99B1003D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2" y="924341"/>
            <a:ext cx="10853755" cy="525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14151-DD8B-4376-9EFD-E0E79462659C}"/>
              </a:ext>
            </a:extLst>
          </p:cNvPr>
          <p:cNvSpPr txBox="1"/>
          <p:nvPr/>
        </p:nvSpPr>
        <p:spPr>
          <a:xfrm>
            <a:off x="669122" y="585787"/>
            <a:ext cx="5056642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Show group table schema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4C5F4-6EB9-4545-A8A4-8C2C65DF4793}"/>
              </a:ext>
            </a:extLst>
          </p:cNvPr>
          <p:cNvSpPr/>
          <p:nvPr/>
        </p:nvSpPr>
        <p:spPr>
          <a:xfrm>
            <a:off x="1435070" y="2725582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7155F-8C27-4858-892F-FEF2C4F89B0F}"/>
              </a:ext>
            </a:extLst>
          </p:cNvPr>
          <p:cNvSpPr/>
          <p:nvPr/>
        </p:nvSpPr>
        <p:spPr>
          <a:xfrm>
            <a:off x="1403335" y="3241059"/>
            <a:ext cx="636125" cy="159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2C0D4-1FAC-4EDD-B374-54FC02F9C8F5}"/>
              </a:ext>
            </a:extLst>
          </p:cNvPr>
          <p:cNvSpPr txBox="1"/>
          <p:nvPr/>
        </p:nvSpPr>
        <p:spPr>
          <a:xfrm>
            <a:off x="3048370" y="3267644"/>
            <a:ext cx="24885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group description info.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2D6B02-95C7-4590-B391-976632A6795B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039460" y="3320993"/>
            <a:ext cx="1008910" cy="13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4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0948D-84CB-4A19-B439-6E743550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" y="1255477"/>
            <a:ext cx="9323387" cy="36697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6EAD48-490F-4076-96B0-3B261CC69031}"/>
              </a:ext>
            </a:extLst>
          </p:cNvPr>
          <p:cNvSpPr/>
          <p:nvPr/>
        </p:nvSpPr>
        <p:spPr>
          <a:xfrm>
            <a:off x="6466764" y="2494395"/>
            <a:ext cx="2381249" cy="2428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52195-970F-4B41-BCF7-FD939CC3E6F5}"/>
              </a:ext>
            </a:extLst>
          </p:cNvPr>
          <p:cNvSpPr txBox="1"/>
          <p:nvPr/>
        </p:nvSpPr>
        <p:spPr>
          <a:xfrm>
            <a:off x="960521" y="886145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6 groups and the names of the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C3319-45F7-4C4B-BB65-080B7275EAA5}"/>
              </a:ext>
            </a:extLst>
          </p:cNvPr>
          <p:cNvSpPr txBox="1"/>
          <p:nvPr/>
        </p:nvSpPr>
        <p:spPr>
          <a:xfrm>
            <a:off x="882316" y="5417857"/>
            <a:ext cx="39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list all contacts in each group?</a:t>
            </a:r>
          </a:p>
        </p:txBody>
      </p:sp>
    </p:spTree>
    <p:extLst>
      <p:ext uri="{BB962C8B-B14F-4D97-AF65-F5344CB8AC3E}">
        <p14:creationId xmlns:p14="http://schemas.microsoft.com/office/powerpoint/2010/main" val="103133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D00397-C94B-4826-BE2C-F2786E27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call logs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FAD04-FB65-4D37-9435-C0588B78A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DB22-5327-48DD-B912-5B0ECEDA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calling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780B0-8F3F-400A-B242-6E566C59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call from +19195121037 was made to the device owner on Feb 12, 2020</a:t>
            </a:r>
          </a:p>
          <a:p>
            <a:r>
              <a:rPr lang="en-US" dirty="0">
                <a:ea typeface="+mn-lt"/>
                <a:cs typeface="+mn-lt"/>
              </a:rPr>
              <a:t>Questions need to be answered during the investigation</a:t>
            </a:r>
            <a:endParaRPr lang="en-US" dirty="0"/>
          </a:p>
          <a:p>
            <a:pPr lvl="1"/>
            <a:r>
              <a:rPr lang="en-GB" dirty="0">
                <a:ea typeface="+mn-lt"/>
                <a:cs typeface="+mn-lt"/>
              </a:rPr>
              <a:t>What is the approximate time the call was made?</a:t>
            </a:r>
          </a:p>
          <a:p>
            <a:pPr lvl="1"/>
            <a:r>
              <a:rPr lang="en-GB" dirty="0">
                <a:ea typeface="+mn-lt"/>
                <a:cs typeface="+mn-lt"/>
              </a:rPr>
              <a:t>Did the receiver answer the call?</a:t>
            </a:r>
          </a:p>
          <a:p>
            <a:pPr lvl="1"/>
            <a:r>
              <a:rPr lang="en-GB" dirty="0">
                <a:ea typeface="+mn-lt"/>
                <a:cs typeface="+mn-lt"/>
              </a:rPr>
              <a:t>What was the duration of the call if answered?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06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9EFEF3-3AAA-493B-A718-4BE0DF69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3" y="1901623"/>
            <a:ext cx="10756773" cy="2790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6FCDF-A1EC-4A8D-9C64-039E95008FC0}"/>
              </a:ext>
            </a:extLst>
          </p:cNvPr>
          <p:cNvSpPr/>
          <p:nvPr/>
        </p:nvSpPr>
        <p:spPr>
          <a:xfrm>
            <a:off x="1228217" y="2355521"/>
            <a:ext cx="10117666" cy="395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639A8-BD3C-45A8-872F-BC3D29643840}"/>
              </a:ext>
            </a:extLst>
          </p:cNvPr>
          <p:cNvSpPr/>
          <p:nvPr/>
        </p:nvSpPr>
        <p:spPr>
          <a:xfrm>
            <a:off x="1370659" y="3093137"/>
            <a:ext cx="1679221" cy="338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F4FA0-D9C8-43AF-ADAF-87CE872E3C0F}"/>
              </a:ext>
            </a:extLst>
          </p:cNvPr>
          <p:cNvSpPr txBox="1"/>
          <p:nvPr/>
        </p:nvSpPr>
        <p:spPr>
          <a:xfrm>
            <a:off x="721859" y="1553424"/>
            <a:ext cx="2665153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Find the database location</a:t>
            </a:r>
          </a:p>
        </p:txBody>
      </p:sp>
    </p:spTree>
    <p:extLst>
      <p:ext uri="{BB962C8B-B14F-4D97-AF65-F5344CB8AC3E}">
        <p14:creationId xmlns:p14="http://schemas.microsoft.com/office/powerpoint/2010/main" val="304087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4928BE9-AA51-4119-B38F-CB666B16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9" y="1736622"/>
            <a:ext cx="11010773" cy="815132"/>
          </a:xfrm>
          <a:prstGeom prst="rect">
            <a:avLst/>
          </a:prstGeom>
        </p:spPr>
      </p:pic>
      <p:pic>
        <p:nvPicPr>
          <p:cNvPr id="7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BCB4BD-3A2E-4F38-A06B-2D8BEA6F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74" y="2708407"/>
            <a:ext cx="7311952" cy="2241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4E5D3-9AD2-4E56-8D4E-D72B99256625}"/>
              </a:ext>
            </a:extLst>
          </p:cNvPr>
          <p:cNvSpPr txBox="1"/>
          <p:nvPr/>
        </p:nvSpPr>
        <p:spPr>
          <a:xfrm>
            <a:off x="598745" y="2941406"/>
            <a:ext cx="368687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i="1">
                <a:solidFill>
                  <a:srgbClr val="7030A0"/>
                </a:solidFill>
                <a:cs typeface="Calibri"/>
              </a:rPr>
              <a:t>calls</a:t>
            </a:r>
            <a:r>
              <a:rPr lang="en-US" sz="2200">
                <a:cs typeface="Calibri"/>
              </a:rPr>
              <a:t>: call log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>
                <a:cs typeface="Calibri"/>
              </a:rPr>
              <a:t>Contains made/received calls along with timestamp and duration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8C9E0-22FA-465F-990C-3C900F664DF7}"/>
              </a:ext>
            </a:extLst>
          </p:cNvPr>
          <p:cNvSpPr/>
          <p:nvPr/>
        </p:nvSpPr>
        <p:spPr>
          <a:xfrm>
            <a:off x="5153812" y="4039252"/>
            <a:ext cx="522112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9BEB-C762-4CA7-A8E7-C65019261760}"/>
              </a:ext>
            </a:extLst>
          </p:cNvPr>
          <p:cNvSpPr/>
          <p:nvPr/>
        </p:nvSpPr>
        <p:spPr>
          <a:xfrm>
            <a:off x="1058719" y="2221787"/>
            <a:ext cx="10538847" cy="335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EDA85-C5B8-4BFD-B15A-00C9F40DCE6F}"/>
              </a:ext>
            </a:extLst>
          </p:cNvPr>
          <p:cNvSpPr txBox="1"/>
          <p:nvPr/>
        </p:nvSpPr>
        <p:spPr>
          <a:xfrm>
            <a:off x="594222" y="1366819"/>
            <a:ext cx="3085460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Show all tables in the database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86AA04-D7C4-41FB-A63C-ECB5055C7689}"/>
              </a:ext>
            </a:extLst>
          </p:cNvPr>
          <p:cNvCxnSpPr>
            <a:cxnSpLocks/>
          </p:cNvCxnSpPr>
          <p:nvPr/>
        </p:nvCxnSpPr>
        <p:spPr>
          <a:xfrm>
            <a:off x="2458191" y="3218538"/>
            <a:ext cx="2662446" cy="975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7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57751E-379D-4FA6-BA44-57047F92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03" y="546990"/>
            <a:ext cx="3312225" cy="551692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AE88A2-EED5-4768-A592-8147DA10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93" y="260735"/>
            <a:ext cx="2985480" cy="6336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222D4-3965-4A9F-A93F-0BA01E8F214B}"/>
              </a:ext>
            </a:extLst>
          </p:cNvPr>
          <p:cNvSpPr txBox="1"/>
          <p:nvPr/>
        </p:nvSpPr>
        <p:spPr>
          <a:xfrm>
            <a:off x="360040" y="457906"/>
            <a:ext cx="1974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incoming/  outgoing number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1B2811-9689-4CCB-9410-CC974102B16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334047" y="781072"/>
            <a:ext cx="818227" cy="465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852C94-495A-492D-A42D-DB2E0FE50D68}"/>
              </a:ext>
            </a:extLst>
          </p:cNvPr>
          <p:cNvSpPr txBox="1"/>
          <p:nvPr/>
        </p:nvSpPr>
        <p:spPr>
          <a:xfrm>
            <a:off x="284624" y="2073734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Date/time when call was made/received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E97E3F-9445-466C-A115-E6FE12C0449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409465" y="2141057"/>
            <a:ext cx="670620" cy="255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0AB04C-1BD6-4C99-85F2-7817B7F73C82}"/>
              </a:ext>
            </a:extLst>
          </p:cNvPr>
          <p:cNvSpPr txBox="1"/>
          <p:nvPr/>
        </p:nvSpPr>
        <p:spPr>
          <a:xfrm>
            <a:off x="360040" y="1277258"/>
            <a:ext cx="1974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show phone number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34D2A-9092-4647-BCE8-1D3EBF5C7EDD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2334047" y="1427403"/>
            <a:ext cx="681870" cy="173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42E23B-D079-4765-9CCC-4E78AF5B8ACD}"/>
              </a:ext>
            </a:extLst>
          </p:cNvPr>
          <p:cNvCxnSpPr>
            <a:cxnSpLocks/>
          </p:cNvCxnSpPr>
          <p:nvPr/>
        </p:nvCxnSpPr>
        <p:spPr>
          <a:xfrm flipH="1">
            <a:off x="2334047" y="2850236"/>
            <a:ext cx="746038" cy="1017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E9B88BB-0F76-43CE-9C6D-86012F0BC4E1}"/>
              </a:ext>
            </a:extLst>
          </p:cNvPr>
          <p:cNvSpPr txBox="1"/>
          <p:nvPr/>
        </p:nvSpPr>
        <p:spPr>
          <a:xfrm>
            <a:off x="241096" y="2823412"/>
            <a:ext cx="209295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 dirty="0"/>
              <a:t>INCOMING_TYPE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OUTGOING_TYPE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MISSED_TYPE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</a:rPr>
              <a:t>VOICEMAIL_TYPE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REJECTED_TYPE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BLOCKED_TYPE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ANSWERED_EXTERNALLY_TYPE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54791-4FB1-4093-9D31-92C351B38751}"/>
              </a:ext>
            </a:extLst>
          </p:cNvPr>
          <p:cNvSpPr txBox="1"/>
          <p:nvPr/>
        </p:nvSpPr>
        <p:spPr>
          <a:xfrm>
            <a:off x="284624" y="5222334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it left voicemail, then </a:t>
            </a:r>
            <a:r>
              <a:rPr lang="en-US" dirty="0" err="1">
                <a:cs typeface="Calibri"/>
              </a:rPr>
              <a:t>url</a:t>
            </a:r>
            <a:r>
              <a:rPr lang="en-US" dirty="0">
                <a:cs typeface="Calibri"/>
              </a:rPr>
              <a:t> to the voice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ABB490-282F-40B4-85FA-4F67D6B91655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2409465" y="5545500"/>
            <a:ext cx="606452" cy="133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5A4B2-2148-4ED8-BA65-F1063221FF11}"/>
              </a:ext>
            </a:extLst>
          </p:cNvPr>
          <p:cNvSpPr/>
          <p:nvPr/>
        </p:nvSpPr>
        <p:spPr>
          <a:xfrm>
            <a:off x="7864927" y="4472388"/>
            <a:ext cx="1182819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52DF4-5CD0-4EED-9831-96450FF50224}"/>
              </a:ext>
            </a:extLst>
          </p:cNvPr>
          <p:cNvSpPr/>
          <p:nvPr/>
        </p:nvSpPr>
        <p:spPr>
          <a:xfrm>
            <a:off x="7864927" y="5400770"/>
            <a:ext cx="1182819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48EBE5-A8DA-46E7-BD31-60825B7773CE}"/>
              </a:ext>
            </a:extLst>
          </p:cNvPr>
          <p:cNvSpPr/>
          <p:nvPr/>
        </p:nvSpPr>
        <p:spPr>
          <a:xfrm>
            <a:off x="7854410" y="525287"/>
            <a:ext cx="1626474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ED1864-7074-4846-82FF-CDD4D5DC783B}"/>
              </a:ext>
            </a:extLst>
          </p:cNvPr>
          <p:cNvSpPr/>
          <p:nvPr/>
        </p:nvSpPr>
        <p:spPr>
          <a:xfrm>
            <a:off x="7846389" y="3091102"/>
            <a:ext cx="1626474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4E235A-AE5E-4DDE-BC5E-584F84DA89B1}"/>
              </a:ext>
            </a:extLst>
          </p:cNvPr>
          <p:cNvSpPr txBox="1"/>
          <p:nvPr/>
        </p:nvSpPr>
        <p:spPr>
          <a:xfrm>
            <a:off x="241096" y="4386243"/>
            <a:ext cx="19740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phone account id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D4D61E-6C57-4786-8B6D-ED7D43F6C43F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2215103" y="3868192"/>
            <a:ext cx="800814" cy="7027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0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text, scoreboard, cabinet, screenshot&#10;&#10;Description automatically generated">
            <a:extLst>
              <a:ext uri="{FF2B5EF4-FFF2-40B4-BE49-F238E27FC236}">
                <a16:creationId xmlns:a16="http://schemas.microsoft.com/office/drawing/2014/main" id="{A1C742DC-0D62-45DF-8BC2-F4132F763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5" y="1366940"/>
            <a:ext cx="10101262" cy="2823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A98917-3A2C-4A16-AFBA-671E1B63EB70}"/>
              </a:ext>
            </a:extLst>
          </p:cNvPr>
          <p:cNvSpPr txBox="1"/>
          <p:nvPr/>
        </p:nvSpPr>
        <p:spPr>
          <a:xfrm>
            <a:off x="611166" y="4533581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incoming/ outgoing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D9ADC-99EB-4C2B-B976-FE6A04E084BC}"/>
              </a:ext>
            </a:extLst>
          </p:cNvPr>
          <p:cNvSpPr txBox="1"/>
          <p:nvPr/>
        </p:nvSpPr>
        <p:spPr>
          <a:xfrm>
            <a:off x="3083009" y="4560170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Date/time when call was made/received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ACB00-9719-4D90-B6AD-C2BEC54B6E92}"/>
              </a:ext>
            </a:extLst>
          </p:cNvPr>
          <p:cNvSpPr txBox="1"/>
          <p:nvPr/>
        </p:nvSpPr>
        <p:spPr>
          <a:xfrm>
            <a:off x="5554852" y="5547945"/>
            <a:ext cx="17399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Duration of the call</a:t>
            </a:r>
          </a:p>
        </p:txBody>
      </p:sp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5CBDB276-CC8B-49E1-8D18-C1310369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07" y="5547945"/>
            <a:ext cx="2743200" cy="7658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8D2656-F1C7-437C-9D2F-BC257E719BD3}"/>
              </a:ext>
            </a:extLst>
          </p:cNvPr>
          <p:cNvCxnSpPr/>
          <p:nvPr/>
        </p:nvCxnSpPr>
        <p:spPr>
          <a:xfrm>
            <a:off x="1801630" y="3756391"/>
            <a:ext cx="9524" cy="7834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728B01-3EC8-42E6-800B-92893AA27AC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45430" y="3657600"/>
            <a:ext cx="322296" cy="902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7A40A-C463-46CC-A3BC-044D28DD77C8}"/>
              </a:ext>
            </a:extLst>
          </p:cNvPr>
          <p:cNvCxnSpPr>
            <a:cxnSpLocks/>
          </p:cNvCxnSpPr>
          <p:nvPr/>
        </p:nvCxnSpPr>
        <p:spPr>
          <a:xfrm>
            <a:off x="3948063" y="5199823"/>
            <a:ext cx="9524" cy="283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7E684A-317F-4D81-95EA-CA11BDE8CCD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791264" y="3657600"/>
            <a:ext cx="633538" cy="1890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0D72B9-B370-4395-877B-673873CD75C2}"/>
              </a:ext>
            </a:extLst>
          </p:cNvPr>
          <p:cNvSpPr txBox="1"/>
          <p:nvPr/>
        </p:nvSpPr>
        <p:spPr>
          <a:xfrm>
            <a:off x="803885" y="997608"/>
            <a:ext cx="1669752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Exam calls table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7E3DC-26DB-47FC-8D44-1D68F5981301}"/>
              </a:ext>
            </a:extLst>
          </p:cNvPr>
          <p:cNvSpPr txBox="1"/>
          <p:nvPr/>
        </p:nvSpPr>
        <p:spPr>
          <a:xfrm>
            <a:off x="6509601" y="4789473"/>
            <a:ext cx="1739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missed call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25BF06-C0D3-4C4A-A543-BA4FADF34CB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661214" y="3657600"/>
            <a:ext cx="718337" cy="1131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35A327-A03F-430A-A489-6B746B3638A7}"/>
              </a:ext>
            </a:extLst>
          </p:cNvPr>
          <p:cNvSpPr txBox="1"/>
          <p:nvPr/>
        </p:nvSpPr>
        <p:spPr>
          <a:xfrm>
            <a:off x="8076797" y="5295775"/>
            <a:ext cx="22350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record 10 are voicemail type after missed the call (record 9)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DD95AA-5A61-402A-B58B-BBBC16B31760}"/>
              </a:ext>
            </a:extLst>
          </p:cNvPr>
          <p:cNvCxnSpPr>
            <a:cxnSpLocks/>
          </p:cNvCxnSpPr>
          <p:nvPr/>
        </p:nvCxnSpPr>
        <p:spPr>
          <a:xfrm>
            <a:off x="6661214" y="3879811"/>
            <a:ext cx="2381482" cy="14616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3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5DD2F-975D-41DB-8FF2-BF434FE7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5" y="1494442"/>
            <a:ext cx="11065990" cy="38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975-7456-4595-B1F8-E2A3C136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contacts management service?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DEE8-5EE2-40FC-A721-E542FC1E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5330" cy="40408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cs typeface="Calibri"/>
              </a:rPr>
              <a:t>Keep your contacts organized and up to date</a:t>
            </a:r>
          </a:p>
          <a:p>
            <a:pPr lvl="1"/>
            <a:r>
              <a:rPr lang="en-GB" dirty="0">
                <a:cs typeface="Calibri"/>
              </a:rPr>
              <a:t>View your contacts by account (e.g., work vs. personal)</a:t>
            </a:r>
          </a:p>
          <a:p>
            <a:pPr lvl="1"/>
            <a:r>
              <a:rPr lang="en-GB" dirty="0">
                <a:cs typeface="Calibri"/>
              </a:rPr>
              <a:t>Easily add contacts and edit information like phone numbers, emails, and photos</a:t>
            </a:r>
          </a:p>
          <a:p>
            <a:pPr lvl="1"/>
            <a:r>
              <a:rPr lang="en-GB" dirty="0">
                <a:cs typeface="Calibri"/>
              </a:rPr>
              <a:t>Get suggestions for adding new contacts, merging duplicates, and more</a:t>
            </a:r>
          </a:p>
          <a:p>
            <a:r>
              <a:rPr lang="en-GB" dirty="0">
                <a:cs typeface="Calibri"/>
              </a:rPr>
              <a:t>Back up your contacts and sync them across all your devices</a:t>
            </a:r>
          </a:p>
          <a:p>
            <a:pPr lvl="1"/>
            <a:r>
              <a:rPr lang="en-GB" dirty="0">
                <a:cs typeface="Calibri"/>
              </a:rPr>
              <a:t>Safely back up the contacts in your Google Account to the cloud</a:t>
            </a:r>
          </a:p>
          <a:p>
            <a:pPr lvl="1"/>
            <a:r>
              <a:rPr lang="en-GB" dirty="0">
                <a:cs typeface="Calibri"/>
              </a:rPr>
              <a:t>Access the contacts in your Google Account from any device</a:t>
            </a:r>
          </a:p>
          <a:p>
            <a:r>
              <a:rPr lang="en-US" dirty="0">
                <a:cs typeface="Calibri"/>
              </a:rPr>
              <a:t>Record calling logs</a:t>
            </a:r>
          </a:p>
          <a:p>
            <a:r>
              <a:rPr lang="en-GB" dirty="0">
                <a:cs typeface="Calibri"/>
              </a:rPr>
              <a:t>Provides content providers which the third-party app can use to manipulate android contacts,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Evidence types</a:t>
            </a:r>
          </a:p>
          <a:p>
            <a:pPr lvl="1"/>
            <a:r>
              <a:rPr lang="en-US" dirty="0">
                <a:cs typeface="Calibri"/>
              </a:rPr>
              <a:t>Contact info, groups, call logs, voicemails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04D8C-3A3D-4E85-A378-DB46B5ED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815" y="63611"/>
            <a:ext cx="2163317" cy="146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09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131B-96CF-4343-9105-B200ED0A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Calling logs investigation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526D-CA9E-43DD-AB40-93809BB98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What is the exact time the call was made?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highlight>
                  <a:srgbClr val="FFFF00"/>
                </a:highlight>
                <a:cs typeface="Calibri"/>
              </a:rPr>
              <a:t>The call was made on Feb 12, 2020 around 04:00:00 pm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Did the receiver answer the call?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highlight>
                  <a:srgbClr val="FFFF00"/>
                </a:highlight>
                <a:cs typeface="Calibri"/>
              </a:rPr>
              <a:t>No, because it is a missed call.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If the call was answered, how long the conversation last?</a:t>
            </a:r>
          </a:p>
          <a:p>
            <a:pPr lvl="1"/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A missed call, 0 second</a:t>
            </a:r>
          </a:p>
          <a:p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Where is the caller located?</a:t>
            </a:r>
          </a:p>
          <a:p>
            <a:pPr lvl="1"/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Questa, MN</a:t>
            </a:r>
          </a:p>
          <a:p>
            <a:pPr lvl="1"/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pPr marL="914400" lvl="1" indent="-457200"/>
            <a:endParaRPr lang="en-GB" dirty="0">
              <a:ea typeface="+mn-lt"/>
              <a:cs typeface="+mn-lt"/>
            </a:endParaRPr>
          </a:p>
          <a:p>
            <a:pPr marL="914400" lvl="1" indent="-457200"/>
            <a:endParaRPr lang="en-GB" dirty="0">
              <a:ea typeface="+mn-lt"/>
              <a:cs typeface="+mn-lt"/>
            </a:endParaRPr>
          </a:p>
          <a:p>
            <a:pPr marL="685800"/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0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E36CD9-FB8F-453F-A8F0-C9D1702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Voicemails (part of call logs)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2CD8E-9D14-45E5-83FB-CAE5461E8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99161-BB50-4C2B-8471-1B8E932C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saved voicemail </a:t>
            </a:r>
            <a:r>
              <a:rPr lang="en-US" dirty="0" err="1"/>
              <a:t>url</a:t>
            </a:r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F74B3-1FCB-4574-B4F1-697556F5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305"/>
            <a:ext cx="9830652" cy="381033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4D0FA1-FF52-49DF-BDA0-87FFED3A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00" y="1401417"/>
            <a:ext cx="4185808" cy="23183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76C2E1-5941-4F5B-A00D-726B4289F690}"/>
              </a:ext>
            </a:extLst>
          </p:cNvPr>
          <p:cNvCxnSpPr>
            <a:cxnSpLocks/>
          </p:cNvCxnSpPr>
          <p:nvPr/>
        </p:nvCxnSpPr>
        <p:spPr>
          <a:xfrm flipV="1">
            <a:off x="8614611" y="2892288"/>
            <a:ext cx="1652511" cy="220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3C02DC-ED52-40B7-8DAE-F7F0E4507C3E}"/>
              </a:ext>
            </a:extLst>
          </p:cNvPr>
          <p:cNvSpPr txBox="1"/>
          <p:nvPr/>
        </p:nvSpPr>
        <p:spPr>
          <a:xfrm>
            <a:off x="8510337" y="789094"/>
            <a:ext cx="255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owner use Google FI and it provides voicemail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50CA9-D1DC-456D-95B1-37CE71B43534}"/>
              </a:ext>
            </a:extLst>
          </p:cNvPr>
          <p:cNvSpPr txBox="1"/>
          <p:nvPr/>
        </p:nvSpPr>
        <p:spPr>
          <a:xfrm>
            <a:off x="838200" y="2032000"/>
            <a:ext cx="37626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which service provides voicemail </a:t>
            </a:r>
          </a:p>
        </p:txBody>
      </p:sp>
    </p:spTree>
    <p:extLst>
      <p:ext uri="{BB962C8B-B14F-4D97-AF65-F5344CB8AC3E}">
        <p14:creationId xmlns:p14="http://schemas.microsoft.com/office/powerpoint/2010/main" val="204785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BC74-3FCB-44B6-9CCF-FE10C50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voicemail?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BBDE4C-CB98-4FC5-B53D-3C71A1B5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87" y="1472177"/>
            <a:ext cx="4141156" cy="4928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3219F-41C9-4F70-AB21-F5443EEA5357}"/>
              </a:ext>
            </a:extLst>
          </p:cNvPr>
          <p:cNvSpPr txBox="1"/>
          <p:nvPr/>
        </p:nvSpPr>
        <p:spPr>
          <a:xfrm>
            <a:off x="753979" y="3019792"/>
            <a:ext cx="25171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App used by caller, Google dialer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08EBBC-89C3-4FA2-9C04-33419880481D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271095" y="3342958"/>
            <a:ext cx="1124442" cy="86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F63DA7-425B-4BE1-A465-954D8B080FB1}"/>
              </a:ext>
            </a:extLst>
          </p:cNvPr>
          <p:cNvSpPr txBox="1"/>
          <p:nvPr/>
        </p:nvSpPr>
        <p:spPr>
          <a:xfrm>
            <a:off x="753979" y="4001186"/>
            <a:ext cx="2517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voicemail_access_url</a:t>
            </a:r>
            <a:endParaRPr lang="en-US" dirty="0"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5D2E52-4595-417A-B0C5-DD7BCB7DE51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71095" y="4185852"/>
            <a:ext cx="1178858" cy="41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55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F9343F-CADE-4AB4-9B9D-E4672266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69" y="2453552"/>
            <a:ext cx="11004258" cy="2839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216B5-2A2B-46F6-83B9-F2470FB45589}"/>
              </a:ext>
            </a:extLst>
          </p:cNvPr>
          <p:cNvSpPr txBox="1"/>
          <p:nvPr/>
        </p:nvSpPr>
        <p:spPr>
          <a:xfrm>
            <a:off x="670069" y="2084220"/>
            <a:ext cx="249247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voicemail access </a:t>
            </a:r>
            <a:r>
              <a:rPr lang="en-US" dirty="0" err="1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4708-8136-45AF-8277-E7792256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it's important to investigate contacts management service?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02E2-23E2-4988-922E-83D5A6B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cs typeface="Calibri"/>
              </a:rPr>
              <a:t>Contacts</a:t>
            </a:r>
            <a:r>
              <a:rPr lang="en-US" dirty="0">
                <a:cs typeface="Calibri"/>
              </a:rPr>
              <a:t>: Understand the device owner’s social network</a:t>
            </a:r>
          </a:p>
          <a:p>
            <a:pPr lvl="1"/>
            <a:r>
              <a:rPr lang="en-US" dirty="0">
                <a:cs typeface="Calibri"/>
              </a:rPr>
              <a:t>Contact profile</a:t>
            </a:r>
          </a:p>
          <a:p>
            <a:pPr lvl="1"/>
            <a:r>
              <a:rPr lang="en-US" dirty="0">
                <a:cs typeface="Calibri"/>
              </a:rPr>
              <a:t>groups information</a:t>
            </a:r>
          </a:p>
          <a:p>
            <a:r>
              <a:rPr lang="en-US" dirty="0">
                <a:solidFill>
                  <a:srgbClr val="7030A0"/>
                </a:solidFill>
                <a:cs typeface="Calibri"/>
              </a:rPr>
              <a:t>Call logs</a:t>
            </a:r>
            <a:r>
              <a:rPr lang="en-US" dirty="0">
                <a:cs typeface="Calibri"/>
              </a:rPr>
              <a:t>: Understand owner’s calling history</a:t>
            </a:r>
          </a:p>
          <a:p>
            <a:pPr lvl="1"/>
            <a:r>
              <a:rPr lang="en-GB" dirty="0">
                <a:cs typeface="Calibri"/>
              </a:rPr>
              <a:t>Who made the call</a:t>
            </a:r>
          </a:p>
          <a:p>
            <a:pPr lvl="1"/>
            <a:r>
              <a:rPr lang="en-GB" dirty="0">
                <a:cs typeface="Calibri"/>
              </a:rPr>
              <a:t>Was it received or not</a:t>
            </a:r>
          </a:p>
          <a:p>
            <a:pPr lvl="1"/>
            <a:r>
              <a:rPr lang="en-GB" dirty="0">
                <a:cs typeface="Calibri"/>
              </a:rPr>
              <a:t>Duration of the call</a:t>
            </a:r>
          </a:p>
          <a:p>
            <a:r>
              <a:rPr lang="en-US" dirty="0">
                <a:solidFill>
                  <a:srgbClr val="7030A0"/>
                </a:solidFill>
                <a:cs typeface="Calibri"/>
              </a:rPr>
              <a:t>Voicemails</a:t>
            </a:r>
            <a:r>
              <a:rPr lang="en-US" dirty="0">
                <a:cs typeface="Calibri"/>
              </a:rPr>
              <a:t>: Know who contacted the owners and the conversation</a:t>
            </a:r>
          </a:p>
          <a:p>
            <a:pPr lvl="1"/>
            <a:r>
              <a:rPr lang="en-GB" dirty="0">
                <a:cs typeface="Calibri"/>
              </a:rPr>
              <a:t>can retrieve the stored message through phone, desktop, email and other communications devices</a:t>
            </a:r>
          </a:p>
        </p:txBody>
      </p:sp>
    </p:spTree>
    <p:extLst>
      <p:ext uri="{BB962C8B-B14F-4D97-AF65-F5344CB8AC3E}">
        <p14:creationId xmlns:p14="http://schemas.microsoft.com/office/powerpoint/2010/main" val="29567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contacts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C7DFC-45AE-42EB-8200-CE7BA0540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465-2858-4644-9537-35E0BC1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does a contact consist of?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82FF-286C-45AB-874C-CD78AE5E3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Phone,</a:t>
            </a:r>
          </a:p>
          <a:p>
            <a:pPr lvl="1"/>
            <a:r>
              <a:rPr lang="en-GB" dirty="0"/>
              <a:t>Mobile, work phone, </a:t>
            </a:r>
          </a:p>
          <a:p>
            <a:r>
              <a:rPr lang="en-GB" dirty="0"/>
              <a:t>Display name</a:t>
            </a:r>
          </a:p>
          <a:p>
            <a:pPr lvl="1"/>
            <a:r>
              <a:rPr lang="en-GB" dirty="0"/>
              <a:t>nickname</a:t>
            </a:r>
          </a:p>
          <a:p>
            <a:r>
              <a:rPr lang="en-GB" dirty="0"/>
              <a:t>company</a:t>
            </a:r>
          </a:p>
          <a:p>
            <a:pPr lvl="1"/>
            <a:r>
              <a:rPr lang="en-GB" dirty="0"/>
              <a:t>department, title, Website, etc.</a:t>
            </a:r>
          </a:p>
          <a:p>
            <a:r>
              <a:rPr lang="en-GB" dirty="0"/>
              <a:t>Email</a:t>
            </a:r>
          </a:p>
          <a:p>
            <a:pPr lvl="1"/>
            <a:r>
              <a:rPr lang="en-GB" dirty="0"/>
              <a:t>email type (home, work, mobile, other)</a:t>
            </a:r>
          </a:p>
          <a:p>
            <a:r>
              <a:rPr lang="en-GB" dirty="0"/>
              <a:t>Instant message</a:t>
            </a:r>
          </a:p>
          <a:p>
            <a:pPr lvl="1"/>
            <a:r>
              <a:rPr lang="en-GB" dirty="0" err="1"/>
              <a:t>qq</a:t>
            </a:r>
            <a:r>
              <a:rPr lang="en-GB" dirty="0"/>
              <a:t>, </a:t>
            </a:r>
            <a:r>
              <a:rPr lang="en-GB" dirty="0" err="1"/>
              <a:t>icq</a:t>
            </a:r>
            <a:r>
              <a:rPr lang="en-GB" dirty="0"/>
              <a:t>, skype etc</a:t>
            </a:r>
          </a:p>
          <a:p>
            <a:r>
              <a:rPr lang="en-GB" dirty="0"/>
              <a:t>Organization</a:t>
            </a:r>
          </a:p>
          <a:p>
            <a:pPr lvl="1"/>
            <a:r>
              <a:rPr lang="en-GB" dirty="0"/>
              <a:t>company, department, title, job description,  office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85BE-20E9-4A17-896F-38447AB40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Address </a:t>
            </a:r>
          </a:p>
          <a:p>
            <a:pPr lvl="1"/>
            <a:r>
              <a:rPr lang="en-GB" dirty="0"/>
              <a:t>address type ( home, work, other)</a:t>
            </a:r>
          </a:p>
          <a:p>
            <a:r>
              <a:rPr lang="en-GB" dirty="0"/>
              <a:t>Postal Address</a:t>
            </a:r>
          </a:p>
          <a:p>
            <a:pPr lvl="1"/>
            <a:r>
              <a:rPr lang="en-GB" dirty="0"/>
              <a:t>country, city, region, street, postcode</a:t>
            </a:r>
          </a:p>
          <a:p>
            <a:r>
              <a:rPr lang="en-GB" dirty="0"/>
              <a:t>Identity</a:t>
            </a:r>
          </a:p>
          <a:p>
            <a:pPr lvl="1"/>
            <a:r>
              <a:rPr lang="en-GB" dirty="0"/>
              <a:t>namespace(SSN, passport)</a:t>
            </a:r>
          </a:p>
          <a:p>
            <a:r>
              <a:rPr lang="en-GB" dirty="0"/>
              <a:t>Photo</a:t>
            </a:r>
          </a:p>
          <a:p>
            <a:r>
              <a:rPr lang="en-GB" dirty="0"/>
              <a:t>Group </a:t>
            </a:r>
          </a:p>
          <a:p>
            <a:pPr lvl="1"/>
            <a:r>
              <a:rPr lang="en-GB" dirty="0"/>
              <a:t>contact belongs group id.</a:t>
            </a:r>
          </a:p>
          <a:p>
            <a:r>
              <a:rPr lang="en-GB" dirty="0"/>
              <a:t>Website</a:t>
            </a:r>
          </a:p>
          <a:p>
            <a:pPr lvl="1"/>
            <a:r>
              <a:rPr lang="en-GB" dirty="0" err="1"/>
              <a:t>url</a:t>
            </a:r>
            <a:r>
              <a:rPr lang="en-GB" dirty="0"/>
              <a:t>, website type</a:t>
            </a:r>
          </a:p>
          <a:p>
            <a:r>
              <a:rPr lang="en-GB" dirty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8FB6F9F-34E0-4F47-973A-31BDC86DF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" t="7826"/>
          <a:stretch/>
        </p:blipFill>
        <p:spPr>
          <a:xfrm>
            <a:off x="8305292" y="268356"/>
            <a:ext cx="3665576" cy="632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57E0FE5-9DCB-45CB-AAED-3C291675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212" y="0"/>
            <a:ext cx="36655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90B61E-619D-45DA-8D49-D9396C5B2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8" y="0"/>
            <a:ext cx="34675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9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2D26-C76B-40C2-8C25-7A62A98E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C072-6EBA-4325-9637-2FB7FBBE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568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Assume the device owner saved some of his contact details</a:t>
            </a:r>
            <a:endParaRPr lang="en-GB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Questions need to be answered during the investigation</a:t>
            </a:r>
          </a:p>
          <a:p>
            <a:pPr lvl="1"/>
            <a:r>
              <a:rPr lang="en-GB" dirty="0"/>
              <a:t>Owner contacts</a:t>
            </a:r>
          </a:p>
          <a:p>
            <a:pPr lvl="2"/>
            <a:r>
              <a:rPr lang="en-GB" dirty="0"/>
              <a:t>How many contacts does the owner saved?</a:t>
            </a:r>
          </a:p>
          <a:p>
            <a:pPr lvl="2"/>
            <a:r>
              <a:rPr lang="en-GB" dirty="0"/>
              <a:t>What are the names of the groups?</a:t>
            </a:r>
          </a:p>
          <a:p>
            <a:pPr lvl="2"/>
            <a:r>
              <a:rPr lang="en-GB" dirty="0"/>
              <a:t>Are there any groups marked as favourite?</a:t>
            </a:r>
          </a:p>
          <a:p>
            <a:pPr lvl="2"/>
            <a:r>
              <a:rPr lang="en-GB" dirty="0"/>
              <a:t>Is there any description of any group?</a:t>
            </a:r>
          </a:p>
          <a:p>
            <a:pPr lvl="1"/>
            <a:r>
              <a:rPr lang="en-GB" dirty="0"/>
              <a:t>Deleted contact</a:t>
            </a:r>
          </a:p>
          <a:p>
            <a:pPr lvl="2"/>
            <a:r>
              <a:rPr lang="en-GB" dirty="0"/>
              <a:t>If the owner deleted some contacts, can we retrieve them?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609E72-1467-4394-9D57-4B1A0897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987" y="0"/>
            <a:ext cx="3369013" cy="68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6115-D091-423E-AE4E-04BCA058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contacts database and tables </a:t>
            </a:r>
            <a:r>
              <a:rPr lang="en-US" sz="1200" dirty="0"/>
              <a:t>(</a:t>
            </a:r>
            <a:r>
              <a:rPr lang="en-US" sz="1200" i="1" dirty="0">
                <a:solidFill>
                  <a:srgbClr val="7030A0"/>
                </a:solidFill>
                <a:cs typeface="Calibri"/>
              </a:rPr>
              <a:t>contacts2.db </a:t>
            </a:r>
            <a:r>
              <a:rPr lang="en-US" sz="1200" dirty="0"/>
              <a:t>)</a:t>
            </a:r>
            <a:endParaRPr lang="en-US" dirty="0"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D7504E-C704-4C02-93BE-9C7235A5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5048888"/>
            <a:ext cx="11053762" cy="6162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864359-E3D7-45BB-AD58-AC7A151E306B}"/>
              </a:ext>
            </a:extLst>
          </p:cNvPr>
          <p:cNvSpPr/>
          <p:nvPr/>
        </p:nvSpPr>
        <p:spPr>
          <a:xfrm>
            <a:off x="1208020" y="5358952"/>
            <a:ext cx="10601158" cy="294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E9044E-B2ED-49CE-A5FE-6A4ECA1D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3" y="2206423"/>
            <a:ext cx="10756773" cy="27908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5B683A-AC6E-43E5-8039-CF79ADE5888F}"/>
              </a:ext>
            </a:extLst>
          </p:cNvPr>
          <p:cNvSpPr/>
          <p:nvPr/>
        </p:nvSpPr>
        <p:spPr>
          <a:xfrm>
            <a:off x="1228217" y="2660321"/>
            <a:ext cx="10117666" cy="395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FC1D81-BACB-4D23-B84A-996C7C081B63}"/>
              </a:ext>
            </a:extLst>
          </p:cNvPr>
          <p:cNvSpPr/>
          <p:nvPr/>
        </p:nvSpPr>
        <p:spPr>
          <a:xfrm>
            <a:off x="1370659" y="3662097"/>
            <a:ext cx="2144701" cy="320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1148</Words>
  <Application>Microsoft Office PowerPoint</Application>
  <PresentationFormat>Widescreen</PresentationFormat>
  <Paragraphs>167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-apple-system</vt:lpstr>
      <vt:lpstr>Arial</vt:lpstr>
      <vt:lpstr>Calibri</vt:lpstr>
      <vt:lpstr>Calibri Light</vt:lpstr>
      <vt:lpstr>Office Theme</vt:lpstr>
      <vt:lpstr>AOSP Apps/Packages Investigations</vt:lpstr>
      <vt:lpstr>Overview</vt:lpstr>
      <vt:lpstr>What is contacts management service?</vt:lpstr>
      <vt:lpstr>Why it's important to investigate contacts management service?</vt:lpstr>
      <vt:lpstr>Investigating contacts information</vt:lpstr>
      <vt:lpstr>What information does a contact consist of? </vt:lpstr>
      <vt:lpstr>PowerPoint Presentation</vt:lpstr>
      <vt:lpstr>A simple scenario</vt:lpstr>
      <vt:lpstr>Understand contacts database and tables (contacts2.db )</vt:lpstr>
      <vt:lpstr>PowerPoint Presentation</vt:lpstr>
      <vt:lpstr>How many contacts does the owner saved?</vt:lpstr>
      <vt:lpstr>PowerPoint Presentation</vt:lpstr>
      <vt:lpstr>PowerPoint Presentation</vt:lpstr>
      <vt:lpstr>What are the details of the contact with ID 10?</vt:lpstr>
      <vt:lpstr>PowerPoint Presentation</vt:lpstr>
      <vt:lpstr>PowerPoint Presentation</vt:lpstr>
      <vt:lpstr>When was the contact (id=10) updated?</vt:lpstr>
      <vt:lpstr>PowerPoint Presentation</vt:lpstr>
      <vt:lpstr>PowerPoint Presentation</vt:lpstr>
      <vt:lpstr>How many groups have the device owner create?</vt:lpstr>
      <vt:lpstr>PowerPoint Presentation</vt:lpstr>
      <vt:lpstr>PowerPoint Presentation</vt:lpstr>
      <vt:lpstr>Investigating call logs</vt:lpstr>
      <vt:lpstr>A simple calling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Calling logs investigation solutions</vt:lpstr>
      <vt:lpstr>Investigating Voicemails (part of call logs)</vt:lpstr>
      <vt:lpstr>What is the saved voicemail url?</vt:lpstr>
      <vt:lpstr>How to access voicemail?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375</cp:revision>
  <dcterms:created xsi:type="dcterms:W3CDTF">2021-01-18T02:02:41Z</dcterms:created>
  <dcterms:modified xsi:type="dcterms:W3CDTF">2021-08-19T20:08:50Z</dcterms:modified>
</cp:coreProperties>
</file>