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85" r:id="rId3"/>
    <p:sldId id="486" r:id="rId4"/>
    <p:sldId id="487" r:id="rId5"/>
    <p:sldId id="488" r:id="rId6"/>
    <p:sldId id="434" r:id="rId7"/>
    <p:sldId id="455" r:id="rId8"/>
    <p:sldId id="489" r:id="rId9"/>
    <p:sldId id="490" r:id="rId10"/>
    <p:sldId id="429" r:id="rId11"/>
    <p:sldId id="430" r:id="rId12"/>
    <p:sldId id="431" r:id="rId13"/>
    <p:sldId id="491" r:id="rId14"/>
    <p:sldId id="492" r:id="rId15"/>
    <p:sldId id="493" r:id="rId16"/>
    <p:sldId id="436" r:id="rId17"/>
    <p:sldId id="437" r:id="rId18"/>
    <p:sldId id="388" r:id="rId19"/>
    <p:sldId id="390" r:id="rId20"/>
    <p:sldId id="342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9437A77F-3B4F-E835-2CE4-685401C9D3EE}" dt="2021-07-01T17:36:41.665" v="97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  <pc:spChg chg="add mod">
          <ac:chgData name="Harleen Kaur" userId="S::id65ns02@ubalt.edu::9f7fc1d6-ab67-473f-ba46-e98f6ce2049b" providerId="AD" clId="Web-{9437A77F-3B4F-E835-2CE4-685401C9D3EE}" dt="2021-07-01T18:32:50.624" v="1541" actId="20577"/>
          <ac:spMkLst>
            <pc:docMk/>
            <pc:sldMk cId="178630246" sldId="388"/>
            <ac:spMk id="3" creationId="{E0AF616E-0636-4BD5-B206-9D1894A2B25A}"/>
          </ac:spMkLst>
        </pc:spChg>
        <pc:spChg chg="add mod">
          <ac:chgData name="Harleen Kaur" userId="S::id65ns02@ubalt.edu::9f7fc1d6-ab67-473f-ba46-e98f6ce2049b" providerId="AD" clId="Web-{9437A77F-3B4F-E835-2CE4-685401C9D3EE}" dt="2021-07-01T18:58:05.081" v="2107" actId="14100"/>
          <ac:spMkLst>
            <pc:docMk/>
            <pc:sldMk cId="178630246" sldId="388"/>
            <ac:spMk id="4" creationId="{8632A405-256C-4217-869C-B70D6A44ACE5}"/>
          </ac:spMkLst>
        </pc:spChg>
        <pc:spChg chg="add mod">
          <ac:chgData name="Harleen Kaur" userId="S::id65ns02@ubalt.edu::9f7fc1d6-ab67-473f-ba46-e98f6ce2049b" providerId="AD" clId="Web-{9437A77F-3B4F-E835-2CE4-685401C9D3EE}" dt="2021-07-01T19:01:35.354" v="2168" actId="14100"/>
          <ac:spMkLst>
            <pc:docMk/>
            <pc:sldMk cId="178630246" sldId="388"/>
            <ac:spMk id="6" creationId="{59B8EED9-3D97-45A4-AADC-DBB81FCED28D}"/>
          </ac:spMkLst>
        </pc:spChg>
        <pc:picChg chg="mod">
          <ac:chgData name="Harleen Kaur" userId="S::id65ns02@ubalt.edu::9f7fc1d6-ab67-473f-ba46-e98f6ce2049b" providerId="AD" clId="Web-{9437A77F-3B4F-E835-2CE4-685401C9D3EE}" dt="2021-07-01T18:29:02.147" v="1483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9437A77F-3B4F-E835-2CE4-685401C9D3EE}" dt="2021-07-01T18:29:58.993" v="1524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9437A77F-3B4F-E835-2CE4-685401C9D3EE}" dt="2021-07-01T18:29:08.116" v="1485" actId="1076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9437A77F-3B4F-E835-2CE4-685401C9D3EE}" dt="2021-07-01T18:36:21.303" v="1665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9437A77F-3B4F-E835-2CE4-685401C9D3EE}" dt="2021-07-01T16:34:33.240" v="259" actId="20577"/>
          <ac:spMkLst>
            <pc:docMk/>
            <pc:sldMk cId="3986757257" sldId="405"/>
            <ac:spMk id="8" creationId="{CB1A59F2-C100-4C00-9C3D-867B00766494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  <pc:spChg chg="mod">
          <ac:chgData name="Harleen Kaur" userId="S::id65ns02@ubalt.edu::9f7fc1d6-ab67-473f-ba46-e98f6ce2049b" providerId="AD" clId="Web-{9437A77F-3B4F-E835-2CE4-685401C9D3EE}" dt="2021-07-01T16:26:15.395" v="4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Harleen Kaur" userId="S::id65ns02@ubalt.edu::9f7fc1d6-ab67-473f-ba46-e98f6ce2049b" providerId="AD" clId="Web-{9437A77F-3B4F-E835-2CE4-685401C9D3EE}" dt="2021-07-01T18:36:55.773" v="1668" actId="20577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  <pc:spChg chg="mod">
          <ac:chgData name="Harleen Kaur" userId="S::id65ns02@ubalt.edu::9f7fc1d6-ab67-473f-ba46-e98f6ce2049b" providerId="AD" clId="Web-{9437A77F-3B4F-E835-2CE4-685401C9D3EE}" dt="2021-07-01T16:37:07.323" v="277" actId="20577"/>
          <ac:spMkLst>
            <pc:docMk/>
            <pc:sldMk cId="999172385" sldId="413"/>
            <ac:spMk id="2" creationId="{D485843C-0894-4E76-915D-DF6600843B63}"/>
          </ac:spMkLst>
        </pc:spChg>
        <pc:spChg chg="add del mod">
          <ac:chgData name="Harleen Kaur" userId="S::id65ns02@ubalt.edu::9f7fc1d6-ab67-473f-ba46-e98f6ce2049b" providerId="AD" clId="Web-{9437A77F-3B4F-E835-2CE4-685401C9D3EE}" dt="2021-07-01T16:43:12.242" v="305" actId="20577"/>
          <ac:spMkLst>
            <pc:docMk/>
            <pc:sldMk cId="999172385" sldId="413"/>
            <ac:spMk id="3" creationId="{85CF0F46-1576-457B-A379-84FBDD8F5A64}"/>
          </ac:spMkLst>
        </pc:spChg>
        <pc:picChg chg="add del mod ord">
          <ac:chgData name="Harleen Kaur" userId="S::id65ns02@ubalt.edu::9f7fc1d6-ab67-473f-ba46-e98f6ce2049b" providerId="AD" clId="Web-{9437A77F-3B4F-E835-2CE4-685401C9D3EE}" dt="2021-07-01T16:37:40.465" v="280"/>
          <ac:picMkLst>
            <pc:docMk/>
            <pc:sldMk cId="999172385" sldId="413"/>
            <ac:picMk id="4" creationId="{D010D4E0-0F00-4214-A096-8903B0A637F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5.036" v="294" actId="1076"/>
          <ac:picMkLst>
            <pc:docMk/>
            <pc:sldMk cId="999172385" sldId="413"/>
            <ac:picMk id="5" creationId="{D089EE28-F731-4794-9CF5-4B72D4671CE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2.427" v="293" actId="1076"/>
          <ac:picMkLst>
            <pc:docMk/>
            <pc:sldMk cId="999172385" sldId="413"/>
            <ac:picMk id="6" creationId="{134F1D4D-3043-4C53-A3B3-57A48C6CA94D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2:37.866" v="298" actId="1076"/>
          <ac:picMkLst>
            <pc:docMk/>
            <pc:sldMk cId="999172385" sldId="413"/>
            <ac:picMk id="7" creationId="{E9026550-B0E9-4AA7-BBDE-0DDF8A062F5A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  <pc:spChg chg="mod">
          <ac:chgData name="Harleen Kaur" userId="S::id65ns02@ubalt.edu::9f7fc1d6-ab67-473f-ba46-e98f6ce2049b" providerId="AD" clId="Web-{9437A77F-3B4F-E835-2CE4-685401C9D3EE}" dt="2021-07-01T16:45:20.434" v="334" actId="20577"/>
          <ac:spMkLst>
            <pc:docMk/>
            <pc:sldMk cId="1732895745" sldId="414"/>
            <ac:spMk id="2" creationId="{5ABF3C68-C056-42DB-AA64-06B671A05853}"/>
          </ac:spMkLst>
        </pc:spChg>
        <pc:spChg chg="mod">
          <ac:chgData name="Harleen Kaur" userId="S::id65ns02@ubalt.edu::9f7fc1d6-ab67-473f-ba46-e98f6ce2049b" providerId="AD" clId="Web-{9437A77F-3B4F-E835-2CE4-685401C9D3EE}" dt="2021-07-01T16:49:36.864" v="409" actId="20577"/>
          <ac:spMkLst>
            <pc:docMk/>
            <pc:sldMk cId="1732895745" sldId="414"/>
            <ac:spMk id="3" creationId="{49807244-67DA-4494-BED5-D23B86609E70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  <pc:spChg chg="mod">
          <ac:chgData name="Harleen Kaur" userId="S::id65ns02@ubalt.edu::9f7fc1d6-ab67-473f-ba46-e98f6ce2049b" providerId="AD" clId="Web-{9437A77F-3B4F-E835-2CE4-685401C9D3EE}" dt="2021-07-01T16:50:18.303" v="419" actId="20577"/>
          <ac:spMkLst>
            <pc:docMk/>
            <pc:sldMk cId="3794158611" sldId="415"/>
            <ac:spMk id="2" creationId="{ABEF7DD6-F258-4F61-AC05-FC4F6F54137A}"/>
          </ac:spMkLst>
        </pc:spChg>
        <pc:spChg chg="del">
          <ac:chgData name="Harleen Kaur" userId="S::id65ns02@ubalt.edu::9f7fc1d6-ab67-473f-ba46-e98f6ce2049b" providerId="AD" clId="Web-{9437A77F-3B4F-E835-2CE4-685401C9D3EE}" dt="2021-07-01T16:50:20.053" v="420"/>
          <ac:spMkLst>
            <pc:docMk/>
            <pc:sldMk cId="3794158611" sldId="415"/>
            <ac:spMk id="3" creationId="{0D9CCBC9-DBD3-4585-B69D-6C79C58C8120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9437A77F-3B4F-E835-2CE4-685401C9D3EE}" dt="2021-07-01T16:50:52.804" v="422" actId="20577"/>
          <ac:spMkLst>
            <pc:docMk/>
            <pc:sldMk cId="4138222289" sldId="416"/>
            <ac:spMk id="2" creationId="{4A051B9F-70FB-441C-8B57-05EEA00E868E}"/>
          </ac:spMkLst>
        </pc:spChg>
        <pc:spChg chg="mod">
          <ac:chgData name="Harleen Kaur" userId="S::id65ns02@ubalt.edu::9f7fc1d6-ab67-473f-ba46-e98f6ce2049b" providerId="AD" clId="Web-{9437A77F-3B4F-E835-2CE4-685401C9D3EE}" dt="2021-07-01T16:52:26.620" v="428" actId="1076"/>
          <ac:spMkLst>
            <pc:docMk/>
            <pc:sldMk cId="4138222289" sldId="416"/>
            <ac:spMk id="3" creationId="{1173EB4D-1309-4AF5-BFA4-7FE2F36BB1B7}"/>
          </ac:spMkLst>
        </pc:spChg>
        <pc:spChg chg="add mod">
          <ac:chgData name="Harleen Kaur" userId="S::id65ns02@ubalt.edu::9f7fc1d6-ab67-473f-ba46-e98f6ce2049b" providerId="AD" clId="Web-{9437A77F-3B4F-E835-2CE4-685401C9D3EE}" dt="2021-07-01T18:37:54.322" v="1675" actId="14100"/>
          <ac:spMkLst>
            <pc:docMk/>
            <pc:sldMk cId="4138222289" sldId="416"/>
            <ac:spMk id="6" creationId="{D524B2CB-B8C3-4C76-82A6-345EBF3FC18D}"/>
          </ac:spMkLst>
        </pc:spChg>
        <pc:picChg chg="add mod">
          <ac:chgData name="Harleen Kaur" userId="S::id65ns02@ubalt.edu::9f7fc1d6-ab67-473f-ba46-e98f6ce2049b" providerId="AD" clId="Web-{9437A77F-3B4F-E835-2CE4-685401C9D3EE}" dt="2021-07-01T16:51:26.681" v="427" actId="14100"/>
          <ac:picMkLst>
            <pc:docMk/>
            <pc:sldMk cId="4138222289" sldId="416"/>
            <ac:picMk id="5" creationId="{31C5645B-5A6F-4792-A752-153306F1E0FA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  <pc:spChg chg="mod">
          <ac:chgData name="Harleen Kaur" userId="S::id65ns02@ubalt.edu::9f7fc1d6-ab67-473f-ba46-e98f6ce2049b" providerId="AD" clId="Web-{9437A77F-3B4F-E835-2CE4-685401C9D3EE}" dt="2021-07-01T16:52:33.824" v="431" actId="20577"/>
          <ac:spMkLst>
            <pc:docMk/>
            <pc:sldMk cId="2175411651" sldId="417"/>
            <ac:spMk id="2" creationId="{90D5CC19-1E0D-4045-879E-30FEFBFCFBA6}"/>
          </ac:spMkLst>
        </pc:spChg>
        <pc:spChg chg="mod">
          <ac:chgData name="Harleen Kaur" userId="S::id65ns02@ubalt.edu::9f7fc1d6-ab67-473f-ba46-e98f6ce2049b" providerId="AD" clId="Web-{9437A77F-3B4F-E835-2CE4-685401C9D3EE}" dt="2021-07-01T16:52:52.762" v="440" actId="14100"/>
          <ac:spMkLst>
            <pc:docMk/>
            <pc:sldMk cId="2175411651" sldId="417"/>
            <ac:spMk id="3" creationId="{546588F0-E0DB-4FB2-B052-547E016FA007}"/>
          </ac:spMkLst>
        </pc:spChg>
        <pc:spChg chg="add mod">
          <ac:chgData name="Harleen Kaur" userId="S::id65ns02@ubalt.edu::9f7fc1d6-ab67-473f-ba46-e98f6ce2049b" providerId="AD" clId="Web-{9437A77F-3B4F-E835-2CE4-685401C9D3EE}" dt="2021-07-01T18:39:03.465" v="1712" actId="14100"/>
          <ac:spMkLst>
            <pc:docMk/>
            <pc:sldMk cId="2175411651" sldId="417"/>
            <ac:spMk id="6" creationId="{511F0871-2CC6-433A-9738-A9A849CD33CA}"/>
          </ac:spMkLst>
        </pc:spChg>
        <pc:picChg chg="add mod">
          <ac:chgData name="Harleen Kaur" userId="S::id65ns02@ubalt.edu::9f7fc1d6-ab67-473f-ba46-e98f6ce2049b" providerId="AD" clId="Web-{9437A77F-3B4F-E835-2CE4-685401C9D3EE}" dt="2021-07-01T16:53:05.981" v="443" actId="14100"/>
          <ac:picMkLst>
            <pc:docMk/>
            <pc:sldMk cId="2175411651" sldId="417"/>
            <ac:picMk id="5" creationId="{BF8821C8-22FE-4240-9CB9-C4B9409F5B5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9437A77F-3B4F-E835-2CE4-685401C9D3EE}" dt="2021-07-01T16:53:37.654" v="446" actId="20577"/>
          <ac:spMkLst>
            <pc:docMk/>
            <pc:sldMk cId="2100724894" sldId="418"/>
            <ac:spMk id="2" creationId="{51492F0E-C250-4FC7-9D5B-D561021F7061}"/>
          </ac:spMkLst>
        </pc:spChg>
        <pc:spChg chg="mod">
          <ac:chgData name="Harleen Kaur" userId="S::id65ns02@ubalt.edu::9f7fc1d6-ab67-473f-ba46-e98f6ce2049b" providerId="AD" clId="Web-{9437A77F-3B4F-E835-2CE4-685401C9D3EE}" dt="2021-07-01T16:53:53.795" v="460" actId="14100"/>
          <ac:spMkLst>
            <pc:docMk/>
            <pc:sldMk cId="2100724894" sldId="418"/>
            <ac:spMk id="3" creationId="{83AB375F-4829-44C3-97C5-BDCCFE0FFA72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02.494" v="478" actId="20577"/>
          <ac:spMkLst>
            <pc:docMk/>
            <pc:sldMk cId="2100724894" sldId="418"/>
            <ac:spMk id="7" creationId="{50E9A946-34A9-40F3-B352-C031BCDA0401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51.558" v="499" actId="20577"/>
          <ac:spMkLst>
            <pc:docMk/>
            <pc:sldMk cId="2100724894" sldId="418"/>
            <ac:spMk id="8" creationId="{14842B1D-F035-4306-915C-C8D76C284F08}"/>
          </ac:spMkLst>
        </pc:spChg>
        <pc:spChg chg="add mod">
          <ac:chgData name="Harleen Kaur" userId="S::id65ns02@ubalt.edu::9f7fc1d6-ab67-473f-ba46-e98f6ce2049b" providerId="AD" clId="Web-{9437A77F-3B4F-E835-2CE4-685401C9D3EE}" dt="2021-07-01T18:40:16.889" v="1743" actId="14100"/>
          <ac:spMkLst>
            <pc:docMk/>
            <pc:sldMk cId="2100724894" sldId="418"/>
            <ac:spMk id="9" creationId="{70903899-56BB-407F-A8F3-993CC6A092D3}"/>
          </ac:spMkLst>
        </pc:spChg>
        <pc:picChg chg="add mod">
          <ac:chgData name="Harleen Kaur" userId="S::id65ns02@ubalt.edu::9f7fc1d6-ab67-473f-ba46-e98f6ce2049b" providerId="AD" clId="Web-{9437A77F-3B4F-E835-2CE4-685401C9D3EE}" dt="2021-07-01T18:40:00.888" v="1741" actId="1076"/>
          <ac:picMkLst>
            <pc:docMk/>
            <pc:sldMk cId="2100724894" sldId="418"/>
            <ac:picMk id="5" creationId="{422F8EA5-917E-4491-92E5-015F8E67B1D6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06:38.930" v="467" actId="1076"/>
          <ac:picMkLst>
            <pc:docMk/>
            <pc:sldMk cId="2100724894" sldId="418"/>
            <ac:picMk id="6" creationId="{055292F3-5E08-4E4F-9A84-EE878CC16D46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  <pc:spChg chg="mod">
          <ac:chgData name="Harleen Kaur" userId="S::id65ns02@ubalt.edu::9f7fc1d6-ab67-473f-ba46-e98f6ce2049b" providerId="AD" clId="Web-{9437A77F-3B4F-E835-2CE4-685401C9D3EE}" dt="2021-07-01T17:12:47.677" v="587" actId="20577"/>
          <ac:spMkLst>
            <pc:docMk/>
            <pc:sldMk cId="2403806824" sldId="419"/>
            <ac:spMk id="2" creationId="{29D9221E-9095-4A39-A3FC-90EBF0636D33}"/>
          </ac:spMkLst>
        </pc:spChg>
        <pc:spChg chg="mod">
          <ac:chgData name="Harleen Kaur" userId="S::id65ns02@ubalt.edu::9f7fc1d6-ab67-473f-ba46-e98f6ce2049b" providerId="AD" clId="Web-{9437A77F-3B4F-E835-2CE4-685401C9D3EE}" dt="2021-07-01T17:12:32.739" v="585" actId="20577"/>
          <ac:spMkLst>
            <pc:docMk/>
            <pc:sldMk cId="2403806824" sldId="419"/>
            <ac:spMk id="3" creationId="{8AC3C97C-95E7-4C82-8ABF-2186B01F80BC}"/>
          </ac:spMkLst>
        </pc:spChg>
        <pc:spChg chg="add mod">
          <ac:chgData name="Harleen Kaur" userId="S::id65ns02@ubalt.edu::9f7fc1d6-ab67-473f-ba46-e98f6ce2049b" providerId="AD" clId="Web-{9437A77F-3B4F-E835-2CE4-685401C9D3EE}" dt="2021-07-01T18:41:49.267" v="1791" actId="14100"/>
          <ac:spMkLst>
            <pc:docMk/>
            <pc:sldMk cId="2403806824" sldId="419"/>
            <ac:spMk id="5" creationId="{76A1FF64-CD46-41A3-8EC3-0BB4E37B9F77}"/>
          </ac:spMkLst>
        </pc:spChg>
        <pc:spChg chg="add mod">
          <ac:chgData name="Harleen Kaur" userId="S::id65ns02@ubalt.edu::9f7fc1d6-ab67-473f-ba46-e98f6ce2049b" providerId="AD" clId="Web-{9437A77F-3B4F-E835-2CE4-685401C9D3EE}" dt="2021-07-01T18:42:40.456" v="1801" actId="14100"/>
          <ac:spMkLst>
            <pc:docMk/>
            <pc:sldMk cId="2403806824" sldId="419"/>
            <ac:spMk id="8" creationId="{8D424B45-83F5-417E-BA5C-E5E1CC787F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41:31.563" v="1788" actId="1076"/>
          <ac:picMkLst>
            <pc:docMk/>
            <pc:sldMk cId="2403806824" sldId="419"/>
            <ac:picMk id="4" creationId="{037E4F68-99EF-4F88-8AAA-E8524E58D846}"/>
          </ac:picMkLst>
        </pc:picChg>
        <pc:picChg chg="add del">
          <ac:chgData name="Harleen Kaur" userId="S::id65ns02@ubalt.edu::9f7fc1d6-ab67-473f-ba46-e98f6ce2049b" providerId="AD" clId="Web-{9437A77F-3B4F-E835-2CE4-685401C9D3EE}" dt="2021-07-01T18:41:55.892" v="1793"/>
          <ac:picMkLst>
            <pc:docMk/>
            <pc:sldMk cId="2403806824" sldId="419"/>
            <ac:picMk id="7" creationId="{7B417EE6-FB19-4E24-AEA1-A63D06287F91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  <pc:spChg chg="mod">
          <ac:chgData name="Harleen Kaur" userId="S::id65ns02@ubalt.edu::9f7fc1d6-ab67-473f-ba46-e98f6ce2049b" providerId="AD" clId="Web-{9437A77F-3B4F-E835-2CE4-685401C9D3EE}" dt="2021-07-01T17:11:01.033" v="540" actId="20577"/>
          <ac:spMkLst>
            <pc:docMk/>
            <pc:sldMk cId="1340921819" sldId="420"/>
            <ac:spMk id="2" creationId="{EDF3CD6E-9F5D-4614-8A25-2E0EB037F029}"/>
          </ac:spMkLst>
        </pc:spChg>
        <pc:spChg chg="mod">
          <ac:chgData name="Harleen Kaur" userId="S::id65ns02@ubalt.edu::9f7fc1d6-ab67-473f-ba46-e98f6ce2049b" providerId="AD" clId="Web-{9437A77F-3B4F-E835-2CE4-685401C9D3EE}" dt="2021-07-01T17:11:18.096" v="544" actId="14100"/>
          <ac:spMkLst>
            <pc:docMk/>
            <pc:sldMk cId="1340921819" sldId="420"/>
            <ac:spMk id="3" creationId="{86EA57B9-C9D9-4521-8609-4D0B6EDEC321}"/>
          </ac:spMkLst>
        </pc:spChg>
        <pc:picChg chg="add mod">
          <ac:chgData name="Harleen Kaur" userId="S::id65ns02@ubalt.edu::9f7fc1d6-ab67-473f-ba46-e98f6ce2049b" providerId="AD" clId="Web-{9437A77F-3B4F-E835-2CE4-685401C9D3EE}" dt="2021-07-01T17:11:54.754" v="549" actId="14100"/>
          <ac:picMkLst>
            <pc:docMk/>
            <pc:sldMk cId="1340921819" sldId="420"/>
            <ac:picMk id="4" creationId="{2364145E-E70A-4BE0-AA36-22168B9FEC93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  <pc:spChg chg="mod">
          <ac:chgData name="Harleen Kaur" userId="S::id65ns02@ubalt.edu::9f7fc1d6-ab67-473f-ba46-e98f6ce2049b" providerId="AD" clId="Web-{9437A77F-3B4F-E835-2CE4-685401C9D3EE}" dt="2021-07-01T17:15:08.120" v="591" actId="20577"/>
          <ac:spMkLst>
            <pc:docMk/>
            <pc:sldMk cId="4240302779" sldId="421"/>
            <ac:spMk id="2" creationId="{C4608344-65A7-47E0-B0D5-CF73F4F7AA98}"/>
          </ac:spMkLst>
        </pc:spChg>
        <pc:spChg chg="mod">
          <ac:chgData name="Harleen Kaur" userId="S::id65ns02@ubalt.edu::9f7fc1d6-ab67-473f-ba46-e98f6ce2049b" providerId="AD" clId="Web-{9437A77F-3B4F-E835-2CE4-685401C9D3EE}" dt="2021-07-01T18:43:01.691" v="1804" actId="20577"/>
          <ac:spMkLst>
            <pc:docMk/>
            <pc:sldMk cId="4240302779" sldId="421"/>
            <ac:spMk id="3" creationId="{79CE77B1-919F-486A-B440-FAF09DD1E495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  <pc:spChg chg="mod">
          <ac:chgData name="Harleen Kaur" userId="S::id65ns02@ubalt.edu::9f7fc1d6-ab67-473f-ba46-e98f6ce2049b" providerId="AD" clId="Web-{9437A77F-3B4F-E835-2CE4-685401C9D3EE}" dt="2021-07-01T17:20:17.130" v="636" actId="20577"/>
          <ac:spMkLst>
            <pc:docMk/>
            <pc:sldMk cId="3365135938" sldId="422"/>
            <ac:spMk id="2" creationId="{8DC7228D-379B-4B60-9006-6557C02A1A3D}"/>
          </ac:spMkLst>
        </pc:spChg>
        <pc:spChg chg="mod">
          <ac:chgData name="Harleen Kaur" userId="S::id65ns02@ubalt.edu::9f7fc1d6-ab67-473f-ba46-e98f6ce2049b" providerId="AD" clId="Web-{9437A77F-3B4F-E835-2CE4-685401C9D3EE}" dt="2021-07-01T17:23:42.888" v="722" actId="20577"/>
          <ac:spMkLst>
            <pc:docMk/>
            <pc:sldMk cId="3365135938" sldId="422"/>
            <ac:spMk id="3" creationId="{6743A56A-EFF7-450D-A84C-872A0CD4777A}"/>
          </ac:spMkLst>
        </pc:spChg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  <pc:spChg chg="mod">
          <ac:chgData name="Harleen Kaur" userId="S::id65ns02@ubalt.edu::9f7fc1d6-ab67-473f-ba46-e98f6ce2049b" providerId="AD" clId="Web-{9437A77F-3B4F-E835-2CE4-685401C9D3EE}" dt="2021-07-01T17:24:38.202" v="745" actId="20577"/>
          <ac:spMkLst>
            <pc:docMk/>
            <pc:sldMk cId="846550841" sldId="423"/>
            <ac:spMk id="2" creationId="{B34DB09F-38E1-44F6-9A76-9555B030DB5A}"/>
          </ac:spMkLst>
        </pc:spChg>
        <pc:spChg chg="del">
          <ac:chgData name="Harleen Kaur" userId="S::id65ns02@ubalt.edu::9f7fc1d6-ab67-473f-ba46-e98f6ce2049b" providerId="AD" clId="Web-{9437A77F-3B4F-E835-2CE4-685401C9D3EE}" dt="2021-07-01T17:24:42.233" v="746"/>
          <ac:spMkLst>
            <pc:docMk/>
            <pc:sldMk cId="846550841" sldId="423"/>
            <ac:spMk id="3" creationId="{549BD3E9-13E0-4D82-A403-DDF2CF6D6C15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9437A77F-3B4F-E835-2CE4-685401C9D3EE}" dt="2021-07-01T17:25:33.298" v="751" actId="20577"/>
          <ac:spMkLst>
            <pc:docMk/>
            <pc:sldMk cId="999398568" sldId="424"/>
            <ac:spMk id="2" creationId="{A458428F-AABF-41AE-8181-2E892E9A6617}"/>
          </ac:spMkLst>
        </pc:spChg>
        <pc:spChg chg="mod">
          <ac:chgData name="Harleen Kaur" userId="S::id65ns02@ubalt.edu::9f7fc1d6-ab67-473f-ba46-e98f6ce2049b" providerId="AD" clId="Web-{9437A77F-3B4F-E835-2CE4-685401C9D3EE}" dt="2021-07-01T17:25:54.392" v="754" actId="14100"/>
          <ac:spMkLst>
            <pc:docMk/>
            <pc:sldMk cId="999398568" sldId="424"/>
            <ac:spMk id="3" creationId="{74FB0B66-ADA0-46A9-9591-8687B5B1FB00}"/>
          </ac:spMkLst>
        </pc:spChg>
        <pc:spChg chg="add mod">
          <ac:chgData name="Harleen Kaur" userId="S::id65ns02@ubalt.edu::9f7fc1d6-ab67-473f-ba46-e98f6ce2049b" providerId="AD" clId="Web-{9437A77F-3B4F-E835-2CE4-685401C9D3EE}" dt="2021-07-01T18:43:37.286" v="1811" actId="14100"/>
          <ac:spMkLst>
            <pc:docMk/>
            <pc:sldMk cId="999398568" sldId="424"/>
            <ac:spMk id="6" creationId="{76EFA7ED-03FF-47D0-89C6-E4FE5F915323}"/>
          </ac:spMkLst>
        </pc:spChg>
        <pc:picChg chg="add">
          <ac:chgData name="Harleen Kaur" userId="S::id65ns02@ubalt.edu::9f7fc1d6-ab67-473f-ba46-e98f6ce2049b" providerId="AD" clId="Web-{9437A77F-3B4F-E835-2CE4-685401C9D3EE}" dt="2021-07-01T17:26:39.003" v="755"/>
          <ac:picMkLst>
            <pc:docMk/>
            <pc:sldMk cId="999398568" sldId="424"/>
            <ac:picMk id="5" creationId="{7A87D601-3C61-42A4-8746-C9DC4B7BC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  <pc:spChg chg="mod">
          <ac:chgData name="Harleen Kaur" userId="S::id65ns02@ubalt.edu::9f7fc1d6-ab67-473f-ba46-e98f6ce2049b" providerId="AD" clId="Web-{9437A77F-3B4F-E835-2CE4-685401C9D3EE}" dt="2021-07-01T17:27:31.614" v="758" actId="20577"/>
          <ac:spMkLst>
            <pc:docMk/>
            <pc:sldMk cId="964025003" sldId="425"/>
            <ac:spMk id="2" creationId="{63436B35-284A-45F0-865F-838483E4C72F}"/>
          </ac:spMkLst>
        </pc:spChg>
        <pc:spChg chg="mod">
          <ac:chgData name="Harleen Kaur" userId="S::id65ns02@ubalt.edu::9f7fc1d6-ab67-473f-ba46-e98f6ce2049b" providerId="AD" clId="Web-{9437A77F-3B4F-E835-2CE4-685401C9D3EE}" dt="2021-07-01T17:29:45.400" v="787" actId="1076"/>
          <ac:spMkLst>
            <pc:docMk/>
            <pc:sldMk cId="964025003" sldId="425"/>
            <ac:spMk id="3" creationId="{F7259F4E-44B2-414E-8E19-FA157340B2DD}"/>
          </ac:spMkLst>
        </pc:spChg>
        <pc:spChg chg="add mod">
          <ac:chgData name="Harleen Kaur" userId="S::id65ns02@ubalt.edu::9f7fc1d6-ab67-473f-ba46-e98f6ce2049b" providerId="AD" clId="Web-{9437A77F-3B4F-E835-2CE4-685401C9D3EE}" dt="2021-07-01T18:44:43.320" v="1843" actId="14100"/>
          <ac:spMkLst>
            <pc:docMk/>
            <pc:sldMk cId="964025003" sldId="425"/>
            <ac:spMk id="6" creationId="{31648F00-E45B-456F-ACC0-8F5BB5746EEF}"/>
          </ac:spMkLst>
        </pc:spChg>
        <pc:picChg chg="add mod">
          <ac:chgData name="Harleen Kaur" userId="S::id65ns02@ubalt.edu::9f7fc1d6-ab67-473f-ba46-e98f6ce2049b" providerId="AD" clId="Web-{9437A77F-3B4F-E835-2CE4-685401C9D3EE}" dt="2021-07-01T17:30:02.104" v="792" actId="14100"/>
          <ac:picMkLst>
            <pc:docMk/>
            <pc:sldMk cId="964025003" sldId="425"/>
            <ac:picMk id="5" creationId="{FDDE5388-A9C7-4EA0-902A-BA91DD094E83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  <pc:spChg chg="mod">
          <ac:chgData name="Harleen Kaur" userId="S::id65ns02@ubalt.edu::9f7fc1d6-ab67-473f-ba46-e98f6ce2049b" providerId="AD" clId="Web-{9437A77F-3B4F-E835-2CE4-685401C9D3EE}" dt="2021-07-01T17:30:29.152" v="794" actId="20577"/>
          <ac:spMkLst>
            <pc:docMk/>
            <pc:sldMk cId="3902981577" sldId="426"/>
            <ac:spMk id="2" creationId="{E94AB1AE-8300-4952-802C-6C4056EB2748}"/>
          </ac:spMkLst>
        </pc:spChg>
        <pc:spChg chg="mod">
          <ac:chgData name="Harleen Kaur" userId="S::id65ns02@ubalt.edu::9f7fc1d6-ab67-473f-ba46-e98f6ce2049b" providerId="AD" clId="Web-{9437A77F-3B4F-E835-2CE4-685401C9D3EE}" dt="2021-07-01T17:31:50.592" v="825" actId="1076"/>
          <ac:spMkLst>
            <pc:docMk/>
            <pc:sldMk cId="3902981577" sldId="426"/>
            <ac:spMk id="3" creationId="{5757650E-C601-491E-9C32-A05A39A8443E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51.746" v="1882" actId="14100"/>
          <ac:spMkLst>
            <pc:docMk/>
            <pc:sldMk cId="3902981577" sldId="426"/>
            <ac:spMk id="8" creationId="{A1D55AA4-D077-46FE-9B71-36D370270E1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00.697" v="1869" actId="14100"/>
          <ac:spMkLst>
            <pc:docMk/>
            <pc:sldMk cId="3902981577" sldId="426"/>
            <ac:spMk id="9" creationId="{169A51B1-9878-4386-BB89-E0338749DF4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25.699" v="1876" actId="14100"/>
          <ac:spMkLst>
            <pc:docMk/>
            <pc:sldMk cId="3902981577" sldId="426"/>
            <ac:spMk id="10" creationId="{EBC336EB-2260-4338-BBB3-710423F73F57}"/>
          </ac:spMkLst>
        </pc:spChg>
        <pc:picChg chg="add mod">
          <ac:chgData name="Harleen Kaur" userId="S::id65ns02@ubalt.edu::9f7fc1d6-ab67-473f-ba46-e98f6ce2049b" providerId="AD" clId="Web-{9437A77F-3B4F-E835-2CE4-685401C9D3EE}" dt="2021-07-01T17:33:21.876" v="843" actId="1076"/>
          <ac:picMkLst>
            <pc:docMk/>
            <pc:sldMk cId="3902981577" sldId="426"/>
            <ac:picMk id="5" creationId="{168B1015-80BB-4FB7-A806-E366AE2067F3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32:38.453" v="828" actId="1076"/>
          <ac:picMkLst>
            <pc:docMk/>
            <pc:sldMk cId="3902981577" sldId="426"/>
            <ac:picMk id="7" creationId="{D71744C1-DD55-4845-8822-81BDEEEE8D81}"/>
          </ac:picMkLst>
        </pc:picChg>
        <pc:cxnChg chg="add mod">
          <ac:chgData name="Harleen Kaur" userId="S::id65ns02@ubalt.edu::9f7fc1d6-ab67-473f-ba46-e98f6ce2049b" providerId="AD" clId="Web-{9437A77F-3B4F-E835-2CE4-685401C9D3EE}" dt="2021-07-01T18:46:44.418" v="1881" actId="14100"/>
          <ac:cxnSpMkLst>
            <pc:docMk/>
            <pc:sldMk cId="3902981577" sldId="426"/>
            <ac:cxnSpMk id="11" creationId="{8D86CA22-9FEE-4725-BD7C-199DB6C184C3}"/>
          </ac:cxnSpMkLst>
        </pc:cxnChg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  <pc:spChg chg="mod">
          <ac:chgData name="Harleen Kaur" userId="S::id65ns02@ubalt.edu::9f7fc1d6-ab67-473f-ba46-e98f6ce2049b" providerId="AD" clId="Web-{9437A77F-3B4F-E835-2CE4-685401C9D3EE}" dt="2021-07-01T17:37:16.291" v="1001" actId="20577"/>
          <ac:spMkLst>
            <pc:docMk/>
            <pc:sldMk cId="1876578526" sldId="427"/>
            <ac:spMk id="2" creationId="{21A84436-5CFA-485A-8786-8CC8AC989B4F}"/>
          </ac:spMkLst>
        </pc:spChg>
        <pc:spChg chg="mod">
          <ac:chgData name="Harleen Kaur" userId="S::id65ns02@ubalt.edu::9f7fc1d6-ab67-473f-ba46-e98f6ce2049b" providerId="AD" clId="Web-{9437A77F-3B4F-E835-2CE4-685401C9D3EE}" dt="2021-07-01T18:09:10.122" v="1230" actId="20577"/>
          <ac:spMkLst>
            <pc:docMk/>
            <pc:sldMk cId="1876578526" sldId="427"/>
            <ac:spMk id="3" creationId="{7F01EE7C-64CB-45DC-BC8A-617204EF99BB}"/>
          </ac:spMkLst>
        </pc:spChg>
        <pc:picChg chg="add mod">
          <ac:chgData name="Harleen Kaur" userId="S::id65ns02@ubalt.edu::9f7fc1d6-ab67-473f-ba46-e98f6ce2049b" providerId="AD" clId="Web-{9437A77F-3B4F-E835-2CE4-685401C9D3EE}" dt="2021-07-01T17:41:02.424" v="1010" actId="14100"/>
          <ac:picMkLst>
            <pc:docMk/>
            <pc:sldMk cId="1876578526" sldId="427"/>
            <ac:picMk id="4" creationId="{C26DC839-C710-48E4-84E3-8F36FC661369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5.224" v="1017" actId="1076"/>
          <ac:picMkLst>
            <pc:docMk/>
            <pc:sldMk cId="1876578526" sldId="427"/>
            <ac:picMk id="5" creationId="{5778B390-2519-4CFD-8D43-8925847886D1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2.646" v="1016" actId="1076"/>
          <ac:picMkLst>
            <pc:docMk/>
            <pc:sldMk cId="1876578526" sldId="427"/>
            <ac:picMk id="6" creationId="{D54D82BE-8C02-4575-A853-360F10170481}"/>
          </ac:picMkLst>
        </pc:picChg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9437A77F-3B4F-E835-2CE4-685401C9D3EE}" dt="2021-07-01T17:44:02.227" v="1044" actId="20577"/>
          <ac:spMkLst>
            <pc:docMk/>
            <pc:sldMk cId="3765136305" sldId="428"/>
            <ac:spMk id="2" creationId="{E11E15B4-3AB3-4E99-84E4-F6BA993F64AC}"/>
          </ac:spMkLst>
        </pc:spChg>
        <pc:spChg chg="del">
          <ac:chgData name="Harleen Kaur" userId="S::id65ns02@ubalt.edu::9f7fc1d6-ab67-473f-ba46-e98f6ce2049b" providerId="AD" clId="Web-{9437A77F-3B4F-E835-2CE4-685401C9D3EE}" dt="2021-07-01T17:44:04.446" v="1045"/>
          <ac:spMkLst>
            <pc:docMk/>
            <pc:sldMk cId="3765136305" sldId="428"/>
            <ac:spMk id="3" creationId="{C55C8953-4688-453D-A585-6B2D8B16972D}"/>
          </ac:spMkLst>
        </pc:spChg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9437A77F-3B4F-E835-2CE4-685401C9D3EE}" dt="2021-07-01T17:44:10.680" v="1049" actId="20577"/>
          <ac:spMkLst>
            <pc:docMk/>
            <pc:sldMk cId="3292519928" sldId="429"/>
            <ac:spMk id="2" creationId="{4AA8299F-01F8-45DC-9110-F2BE04B457B7}"/>
          </ac:spMkLst>
        </pc:spChg>
        <pc:spChg chg="mod">
          <ac:chgData name="Harleen Kaur" userId="S::id65ns02@ubalt.edu::9f7fc1d6-ab67-473f-ba46-e98f6ce2049b" providerId="AD" clId="Web-{9437A77F-3B4F-E835-2CE4-685401C9D3EE}" dt="2021-07-01T17:46:46.529" v="1054" actId="14100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9437A77F-3B4F-E835-2CE4-685401C9D3EE}" dt="2021-07-01T17:46:54.577" v="1058"/>
          <ac:spMkLst>
            <pc:docMk/>
            <pc:sldMk cId="3292519928" sldId="429"/>
            <ac:spMk id="4" creationId="{D0E87F18-7E13-40D7-B06F-6E20136F9443}"/>
          </ac:spMkLst>
        </pc:spChg>
        <pc:spChg chg="add mod">
          <ac:chgData name="Harleen Kaur" userId="S::id65ns02@ubalt.edu::9f7fc1d6-ab67-473f-ba46-e98f6ce2049b" providerId="AD" clId="Web-{9437A77F-3B4F-E835-2CE4-685401C9D3EE}" dt="2021-07-01T18:48:23.609" v="1921" actId="14100"/>
          <ac:spMkLst>
            <pc:docMk/>
            <pc:sldMk cId="3292519928" sldId="429"/>
            <ac:spMk id="7" creationId="{4C003253-4501-4E62-B38D-A83D0D4D6B17}"/>
          </ac:spMkLst>
        </pc:spChg>
        <pc:picChg chg="add mod">
          <ac:chgData name="Harleen Kaur" userId="S::id65ns02@ubalt.edu::9f7fc1d6-ab67-473f-ba46-e98f6ce2049b" providerId="AD" clId="Web-{9437A77F-3B4F-E835-2CE4-685401C9D3EE}" dt="2021-07-01T17:47:07.077" v="1061" actId="1076"/>
          <ac:picMkLst>
            <pc:docMk/>
            <pc:sldMk cId="3292519928" sldId="429"/>
            <ac:picMk id="6" creationId="{E7705A9B-8AB7-48D7-AF55-773F1033FF66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  <pc:spChg chg="mod">
          <ac:chgData name="Harleen Kaur" userId="S::id65ns02@ubalt.edu::9f7fc1d6-ab67-473f-ba46-e98f6ce2049b" providerId="AD" clId="Web-{9437A77F-3B4F-E835-2CE4-685401C9D3EE}" dt="2021-07-01T17:47:32.875" v="1067" actId="20577"/>
          <ac:spMkLst>
            <pc:docMk/>
            <pc:sldMk cId="2402824038" sldId="430"/>
            <ac:spMk id="2" creationId="{67344A10-DAA2-4EF0-BC76-E83EC40DEDD3}"/>
          </ac:spMkLst>
        </pc:spChg>
        <pc:spChg chg="mod">
          <ac:chgData name="Harleen Kaur" userId="S::id65ns02@ubalt.edu::9f7fc1d6-ab67-473f-ba46-e98f6ce2049b" providerId="AD" clId="Web-{9437A77F-3B4F-E835-2CE4-685401C9D3EE}" dt="2021-07-01T17:47:44.313" v="1082" actId="14100"/>
          <ac:spMkLst>
            <pc:docMk/>
            <pc:sldMk cId="2402824038" sldId="430"/>
            <ac:spMk id="3" creationId="{3E3C0E8F-6E45-4C0D-A0FB-8B73CCFC509C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02.377" v="1951" actId="14100"/>
          <ac:spMkLst>
            <pc:docMk/>
            <pc:sldMk cId="2402824038" sldId="430"/>
            <ac:spMk id="6" creationId="{8A706105-600B-4283-A6BD-806BBB9DB8E7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37.269" v="1958" actId="14100"/>
          <ac:spMkLst>
            <pc:docMk/>
            <pc:sldMk cId="2402824038" sldId="430"/>
            <ac:spMk id="7" creationId="{3ABAD2B4-43E0-4F7D-9310-CBDE9AD079F7}"/>
          </ac:spMkLst>
        </pc:spChg>
        <pc:picChg chg="add mod">
          <ac:chgData name="Harleen Kaur" userId="S::id65ns02@ubalt.edu::9f7fc1d6-ab67-473f-ba46-e98f6ce2049b" providerId="AD" clId="Web-{9437A77F-3B4F-E835-2CE4-685401C9D3EE}" dt="2021-07-01T18:49:48.580" v="1948" actId="1076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9437A77F-3B4F-E835-2CE4-685401C9D3EE}" dt="2021-07-01T17:48:32.721" v="1086" actId="20577"/>
          <ac:spMkLst>
            <pc:docMk/>
            <pc:sldMk cId="3304247483" sldId="431"/>
            <ac:spMk id="2" creationId="{9EE42BF4-73AD-401A-BDA4-0070F3113B1A}"/>
          </ac:spMkLst>
        </pc:spChg>
        <pc:spChg chg="mod">
          <ac:chgData name="Harleen Kaur" userId="S::id65ns02@ubalt.edu::9f7fc1d6-ab67-473f-ba46-e98f6ce2049b" providerId="AD" clId="Web-{9437A77F-3B4F-E835-2CE4-685401C9D3EE}" dt="2021-07-01T17:50:06.896" v="1097" actId="1076"/>
          <ac:spMkLst>
            <pc:docMk/>
            <pc:sldMk cId="3304247483" sldId="431"/>
            <ac:spMk id="3" creationId="{CF5C1616-9653-40D7-9EDB-85D29E43D06F}"/>
          </ac:spMkLst>
        </pc:spChg>
        <pc:spChg chg="add mod">
          <ac:chgData name="Harleen Kaur" userId="S::id65ns02@ubalt.edu::9f7fc1d6-ab67-473f-ba46-e98f6ce2049b" providerId="AD" clId="Web-{9437A77F-3B4F-E835-2CE4-685401C9D3EE}" dt="2021-07-01T17:54:15.545" v="1190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9437A77F-3B4F-E835-2CE4-685401C9D3EE}" dt="2021-07-01T18:52:14.616" v="1986" actId="14100"/>
          <ac:spMkLst>
            <pc:docMk/>
            <pc:sldMk cId="3304247483" sldId="431"/>
            <ac:spMk id="9" creationId="{366F492F-6446-457D-82C0-6C39834331BD}"/>
          </ac:spMkLst>
        </pc:spChg>
        <pc:picChg chg="add mod">
          <ac:chgData name="Harleen Kaur" userId="S::id65ns02@ubalt.edu::9f7fc1d6-ab67-473f-ba46-e98f6ce2049b" providerId="AD" clId="Web-{9437A77F-3B4F-E835-2CE4-685401C9D3EE}" dt="2021-07-01T17:50:09.411" v="1098" actId="1076"/>
          <ac:picMkLst>
            <pc:docMk/>
            <pc:sldMk cId="3304247483" sldId="431"/>
            <ac:picMk id="5" creationId="{61F6BBB8-540D-4DED-A635-ECE906A7C715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50:21.365" v="1101" actId="1076"/>
          <ac:picMkLst>
            <pc:docMk/>
            <pc:sldMk cId="3304247483" sldId="431"/>
            <ac:picMk id="7" creationId="{5CAF37FE-F2B7-48AD-8AB3-2C6770EC3606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9437A77F-3B4F-E835-2CE4-685401C9D3EE}" dt="2021-07-01T18:06:59.993" v="1195" actId="20577"/>
          <ac:spMkLst>
            <pc:docMk/>
            <pc:sldMk cId="723158062" sldId="432"/>
            <ac:spMk id="2" creationId="{822C69CD-B0B9-401A-9292-360AA19A9071}"/>
          </ac:spMkLst>
        </pc:spChg>
        <pc:spChg chg="mod">
          <ac:chgData name="Harleen Kaur" userId="S::id65ns02@ubalt.edu::9f7fc1d6-ab67-473f-ba46-e98f6ce2049b" providerId="AD" clId="Web-{9437A77F-3B4F-E835-2CE4-685401C9D3EE}" dt="2021-07-01T18:07:36.963" v="1219" actId="14100"/>
          <ac:spMkLst>
            <pc:docMk/>
            <pc:sldMk cId="723158062" sldId="432"/>
            <ac:spMk id="3" creationId="{9C7986AC-F0E8-467B-AAE3-D2AEBD13A99E}"/>
          </ac:spMkLst>
        </pc:spChg>
        <pc:spChg chg="add mod">
          <ac:chgData name="Harleen Kaur" userId="S::id65ns02@ubalt.edu::9f7fc1d6-ab67-473f-ba46-e98f6ce2049b" providerId="AD" clId="Web-{9437A77F-3B4F-E835-2CE4-685401C9D3EE}" dt="2021-07-01T18:53:42.604" v="2021" actId="14100"/>
          <ac:spMkLst>
            <pc:docMk/>
            <pc:sldMk cId="723158062" sldId="432"/>
            <ac:spMk id="5" creationId="{18D4FA34-7EDC-4AF9-93F7-B2F1E447CE51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20.527" v="2030" actId="14100"/>
          <ac:spMkLst>
            <pc:docMk/>
            <pc:sldMk cId="723158062" sldId="432"/>
            <ac:spMk id="6" creationId="{DAAC8E6A-7E43-4EEC-A348-D5957F2FEE8E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46.012" v="2037" actId="14100"/>
          <ac:spMkLst>
            <pc:docMk/>
            <pc:sldMk cId="723158062" sldId="432"/>
            <ac:spMk id="7" creationId="{075F7C6D-0C74-468D-B255-D371B9650E37}"/>
          </ac:spMkLst>
        </pc:spChg>
        <pc:picChg chg="add mod">
          <ac:chgData name="Harleen Kaur" userId="S::id65ns02@ubalt.edu::9f7fc1d6-ab67-473f-ba46-e98f6ce2049b" providerId="AD" clId="Web-{9437A77F-3B4F-E835-2CE4-685401C9D3EE}" dt="2021-07-01T18:07:45.401" v="1222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  <pc:spChg chg="mod">
          <ac:chgData name="Harleen Kaur" userId="S::id65ns02@ubalt.edu::9f7fc1d6-ab67-473f-ba46-e98f6ce2049b" providerId="AD" clId="Web-{9437A77F-3B4F-E835-2CE4-685401C9D3EE}" dt="2021-07-01T18:09:29.983" v="1238" actId="20577"/>
          <ac:spMkLst>
            <pc:docMk/>
            <pc:sldMk cId="3725471359" sldId="433"/>
            <ac:spMk id="2" creationId="{B96E60A5-E4AE-45BC-BC91-AEA2CF20645B}"/>
          </ac:spMkLst>
        </pc:spChg>
        <pc:spChg chg="mod">
          <ac:chgData name="Harleen Kaur" userId="S::id65ns02@ubalt.edu::9f7fc1d6-ab67-473f-ba46-e98f6ce2049b" providerId="AD" clId="Web-{9437A77F-3B4F-E835-2CE4-685401C9D3EE}" dt="2021-07-01T18:13:56.585" v="1307" actId="20577"/>
          <ac:spMkLst>
            <pc:docMk/>
            <pc:sldMk cId="3725471359" sldId="433"/>
            <ac:spMk id="3" creationId="{5068D98E-9730-4E88-981C-3E7ED19FBE77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  <pc:spChg chg="mod">
          <ac:chgData name="Harleen Kaur" userId="S::id65ns02@ubalt.edu::9f7fc1d6-ab67-473f-ba46-e98f6ce2049b" providerId="AD" clId="Web-{9437A77F-3B4F-E835-2CE4-685401C9D3EE}" dt="2021-07-01T18:15:56.621" v="1330" actId="20577"/>
          <ac:spMkLst>
            <pc:docMk/>
            <pc:sldMk cId="500013314" sldId="434"/>
            <ac:spMk id="2" creationId="{4EA3B4DB-069D-423C-AB47-B89FD42F4031}"/>
          </ac:spMkLst>
        </pc:spChg>
        <pc:spChg chg="mod">
          <ac:chgData name="Harleen Kaur" userId="S::id65ns02@ubalt.edu::9f7fc1d6-ab67-473f-ba46-e98f6ce2049b" providerId="AD" clId="Web-{9437A77F-3B4F-E835-2CE4-685401C9D3EE}" dt="2021-07-01T18:20:23.333" v="1390" actId="20577"/>
          <ac:spMkLst>
            <pc:docMk/>
            <pc:sldMk cId="500013314" sldId="434"/>
            <ac:spMk id="3" creationId="{7C5F10AC-119F-46DF-9416-CA6D433DE046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9437A77F-3B4F-E835-2CE4-685401C9D3EE}" dt="2021-07-01T18:21:11.710" v="1410" actId="20577"/>
          <ac:spMkLst>
            <pc:docMk/>
            <pc:sldMk cId="2155079201" sldId="435"/>
            <ac:spMk id="2" creationId="{AAE76C7B-E975-4528-B83E-E92966EB3639}"/>
          </ac:spMkLst>
        </pc:spChg>
        <pc:spChg chg="del">
          <ac:chgData name="Harleen Kaur" userId="S::id65ns02@ubalt.edu::9f7fc1d6-ab67-473f-ba46-e98f6ce2049b" providerId="AD" clId="Web-{9437A77F-3B4F-E835-2CE4-685401C9D3EE}" dt="2021-07-01T18:21:14.756" v="1411"/>
          <ac:spMkLst>
            <pc:docMk/>
            <pc:sldMk cId="2155079201" sldId="435"/>
            <ac:spMk id="3" creationId="{3183549E-C75D-4D88-AE9A-FEC17C2573CB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9437A77F-3B4F-E835-2CE4-685401C9D3EE}" dt="2021-07-01T18:21:39.460" v="1414" actId="20577"/>
          <ac:spMkLst>
            <pc:docMk/>
            <pc:sldMk cId="2525335445" sldId="436"/>
            <ac:spMk id="2" creationId="{BDD3C7C7-633A-4382-929F-65B32CBD31FA}"/>
          </ac:spMkLst>
        </pc:spChg>
        <pc:spChg chg="mod">
          <ac:chgData name="Harleen Kaur" userId="S::id65ns02@ubalt.edu::9f7fc1d6-ab67-473f-ba46-e98f6ce2049b" providerId="AD" clId="Web-{9437A77F-3B4F-E835-2CE4-685401C9D3EE}" dt="2021-07-01T18:22:36.525" v="1418" actId="14100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9437A77F-3B4F-E835-2CE4-685401C9D3EE}" dt="2021-07-01T18:55:36.623" v="2044" actId="14100"/>
          <ac:spMkLst>
            <pc:docMk/>
            <pc:sldMk cId="2525335445" sldId="436"/>
            <ac:spMk id="6" creationId="{133E6DED-3506-424B-A23F-6C24C613F4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22:55.869" v="1421" actId="1076"/>
          <ac:picMkLst>
            <pc:docMk/>
            <pc:sldMk cId="2525335445" sldId="436"/>
            <ac:picMk id="5" creationId="{75A9EE03-D291-47FA-BD72-99AD92EABE2C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9437A77F-3B4F-E835-2CE4-685401C9D3EE}" dt="2021-07-01T18:23:35.183" v="1424" actId="20577"/>
          <ac:spMkLst>
            <pc:docMk/>
            <pc:sldMk cId="1854780033" sldId="437"/>
            <ac:spMk id="2" creationId="{C29C0832-F3BC-4E0B-A1A9-D77FC686A652}"/>
          </ac:spMkLst>
        </pc:spChg>
        <pc:spChg chg="mod">
          <ac:chgData name="Harleen Kaur" userId="S::id65ns02@ubalt.edu::9f7fc1d6-ab67-473f-ba46-e98f6ce2049b" providerId="AD" clId="Web-{9437A77F-3B4F-E835-2CE4-685401C9D3EE}" dt="2021-07-01T18:23:50.606" v="1442" actId="14100"/>
          <ac:spMkLst>
            <pc:docMk/>
            <pc:sldMk cId="1854780033" sldId="437"/>
            <ac:spMk id="3" creationId="{53BF0534-CFE9-4D56-9FA4-66DA3D63EA5F}"/>
          </ac:spMkLst>
        </pc:spChg>
        <pc:spChg chg="add mod">
          <ac:chgData name="Harleen Kaur" userId="S::id65ns02@ubalt.edu::9f7fc1d6-ab67-473f-ba46-e98f6ce2049b" providerId="AD" clId="Web-{9437A77F-3B4F-E835-2CE4-685401C9D3EE}" dt="2021-07-01T18:56:53.532" v="2075" actId="14100"/>
          <ac:spMkLst>
            <pc:docMk/>
            <pc:sldMk cId="1854780033" sldId="437"/>
            <ac:spMk id="5" creationId="{5DC86B5F-81D6-4BA0-A54F-2C743695B8CF}"/>
          </ac:spMkLst>
        </pc:spChg>
        <pc:picChg chg="add mod">
          <ac:chgData name="Harleen Kaur" userId="S::id65ns02@ubalt.edu::9f7fc1d6-ab67-473f-ba46-e98f6ce2049b" providerId="AD" clId="Web-{9437A77F-3B4F-E835-2CE4-685401C9D3EE}" dt="2021-07-01T18:26:05.032" v="1445" actId="14100"/>
          <ac:picMkLst>
            <pc:docMk/>
            <pc:sldMk cId="1854780033" sldId="437"/>
            <ac:picMk id="4" creationId="{6F373437-3B81-4412-8D98-6D95ADBFF560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  <pc:spChg chg="mod">
          <ac:chgData name="Harleen Kaur" userId="S::id65ns02@ubalt.edu::9f7fc1d6-ab67-473f-ba46-e98f6ce2049b" providerId="AD" clId="Web-{9437A77F-3B4F-E835-2CE4-685401C9D3EE}" dt="2021-07-01T18:27:07.222" v="1469" actId="20577"/>
          <ac:spMkLst>
            <pc:docMk/>
            <pc:sldMk cId="3780473466" sldId="438"/>
            <ac:spMk id="2" creationId="{49E5751B-C699-4EFE-992E-F2DCB4C19D1A}"/>
          </ac:spMkLst>
        </pc:spChg>
        <pc:spChg chg="del">
          <ac:chgData name="Harleen Kaur" userId="S::id65ns02@ubalt.edu::9f7fc1d6-ab67-473f-ba46-e98f6ce2049b" providerId="AD" clId="Web-{9437A77F-3B4F-E835-2CE4-685401C9D3EE}" dt="2021-07-01T18:27:33.097" v="1472"/>
          <ac:spMkLst>
            <pc:docMk/>
            <pc:sldMk cId="3780473466" sldId="438"/>
            <ac:spMk id="3" creationId="{EB60DD8D-ABCB-40CD-9093-02B3FB6C5FCD}"/>
          </ac:spMkLst>
        </pc:spChg>
        <pc:spChg chg="add mod">
          <ac:chgData name="Harleen Kaur" userId="S::id65ns02@ubalt.edu::9f7fc1d6-ab67-473f-ba46-e98f6ce2049b" providerId="AD" clId="Web-{9437A77F-3B4F-E835-2CE4-685401C9D3EE}" dt="2021-07-01T18:28:38.443" v="1482" actId="14100"/>
          <ac:spMkLst>
            <pc:docMk/>
            <pc:sldMk cId="3780473466" sldId="438"/>
            <ac:spMk id="8" creationId="{06C2ABF5-3BA9-4484-B260-6018D82B81FC}"/>
          </ac:spMkLst>
        </pc:spChg>
        <pc:picChg chg="add del">
          <ac:chgData name="Harleen Kaur" userId="S::id65ns02@ubalt.edu::9f7fc1d6-ab67-473f-ba46-e98f6ce2049b" providerId="AD" clId="Web-{9437A77F-3B4F-E835-2CE4-685401C9D3EE}" dt="2021-07-01T18:27:24.347" v="1471"/>
          <ac:picMkLst>
            <pc:docMk/>
            <pc:sldMk cId="3780473466" sldId="438"/>
            <ac:picMk id="5" creationId="{A3C1A895-A413-4A30-8B45-6D7F0F4D8365}"/>
          </ac:picMkLst>
        </pc:picChg>
        <pc:picChg chg="add mod">
          <ac:chgData name="Harleen Kaur" userId="S::id65ns02@ubalt.edu::9f7fc1d6-ab67-473f-ba46-e98f6ce2049b" providerId="AD" clId="Web-{9437A77F-3B4F-E835-2CE4-685401C9D3EE}" dt="2021-07-01T18:27:40.785" v="1475" actId="14100"/>
          <ac:picMkLst>
            <pc:docMk/>
            <pc:sldMk cId="3780473466" sldId="438"/>
            <ac:picMk id="7" creationId="{99085E40-FCCA-4B79-931B-725ED6A8962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1-07-27T02:58:01.764" v="3441" actId="47"/>
      <pc:docMkLst>
        <pc:docMk/>
      </pc:docMkLst>
      <pc:sldChg chg="modSp mod ord">
        <pc:chgData name="Weifeng Xu" userId="e7aed605-a3dd-4d5a-a692-a87037af107b" providerId="ADAL" clId="{DC6547A2-CCA0-4341-80AC-B2CD8A282935}" dt="2021-07-26T18:51:32.038" v="1412" actId="114"/>
        <pc:sldMkLst>
          <pc:docMk/>
          <pc:sldMk cId="2149956382" sldId="366"/>
        </pc:sldMkLst>
        <pc:spChg chg="mod">
          <ac:chgData name="Weifeng Xu" userId="e7aed605-a3dd-4d5a-a692-a87037af107b" providerId="ADAL" clId="{DC6547A2-CCA0-4341-80AC-B2CD8A282935}" dt="2021-07-26T18:51:32.038" v="1412" actId="114"/>
          <ac:spMkLst>
            <pc:docMk/>
            <pc:sldMk cId="2149956382" sldId="366"/>
            <ac:spMk id="2" creationId="{ECA1FC51-A31D-427B-B0EB-6BF0F4BBE601}"/>
          </ac:spMkLst>
        </pc:spChg>
        <pc:graphicFrameChg chg="mod modGraphic">
          <ac:chgData name="Weifeng Xu" userId="e7aed605-a3dd-4d5a-a692-a87037af107b" providerId="ADAL" clId="{DC6547A2-CCA0-4341-80AC-B2CD8A282935}" dt="2021-07-26T18:51:20.955" v="1409" actId="14734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  <pc:spChg chg="mod">
          <ac:chgData name="Weifeng Xu" userId="e7aed605-a3dd-4d5a-a692-a87037af107b" providerId="ADAL" clId="{DC6547A2-CCA0-4341-80AC-B2CD8A282935}" dt="2021-07-26T14:49:35.495" v="408" actId="6549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Weifeng Xu" userId="e7aed605-a3dd-4d5a-a692-a87037af107b" providerId="ADAL" clId="{DC6547A2-CCA0-4341-80AC-B2CD8A282935}" dt="2021-07-26T14:31:05.352" v="187" actId="20577"/>
          <ac:spMkLst>
            <pc:docMk/>
            <pc:sldMk cId="2690676310" sldId="396"/>
            <ac:spMk id="3" creationId="{B7006A46-14E2-420B-B910-2D8EC3A0B1D8}"/>
          </ac:spMkLst>
        </pc:spChg>
      </pc:sldChg>
      <pc:sldChg chg="addSp delSp modSp mod ord">
        <pc:chgData name="Weifeng Xu" userId="e7aed605-a3dd-4d5a-a692-a87037af107b" providerId="ADAL" clId="{DC6547A2-CCA0-4341-80AC-B2CD8A282935}" dt="2021-07-26T18:35:12.294" v="1308" actId="12"/>
        <pc:sldMkLst>
          <pc:docMk/>
          <pc:sldMk cId="3154763750" sldId="397"/>
        </pc:sldMkLst>
        <pc:spChg chg="del">
          <ac:chgData name="Weifeng Xu" userId="e7aed605-a3dd-4d5a-a692-a87037af107b" providerId="ADAL" clId="{DC6547A2-CCA0-4341-80AC-B2CD8A282935}" dt="2021-07-26T14:51:04.728" v="410" actId="478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Weifeng Xu" userId="e7aed605-a3dd-4d5a-a692-a87037af107b" providerId="ADAL" clId="{DC6547A2-CCA0-4341-80AC-B2CD8A282935}" dt="2021-07-26T18:35:12.294" v="1308" actId="12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Weifeng Xu" userId="e7aed605-a3dd-4d5a-a692-a87037af107b" providerId="ADAL" clId="{DC6547A2-CCA0-4341-80AC-B2CD8A282935}" dt="2021-07-26T14:53:58.938" v="579" actId="20577"/>
          <ac:spMkLst>
            <pc:docMk/>
            <pc:sldMk cId="3154763750" sldId="397"/>
            <ac:spMk id="5" creationId="{5D504939-98DB-43A7-B52D-E7C08D7CC4E3}"/>
          </ac:spMkLst>
        </pc:spChg>
        <pc:spChg chg="del mod">
          <ac:chgData name="Weifeng Xu" userId="e7aed605-a3dd-4d5a-a692-a87037af107b" providerId="ADAL" clId="{DC6547A2-CCA0-4341-80AC-B2CD8A282935}" dt="2021-07-26T14:51:11.654" v="414" actId="478"/>
          <ac:spMkLst>
            <pc:docMk/>
            <pc:sldMk cId="3154763750" sldId="397"/>
            <ac:spMk id="8" creationId="{303E08AB-ABA3-437E-B072-7596B1B64112}"/>
          </ac:spMkLst>
        </pc:spChg>
        <pc:spChg chg="del">
          <ac:chgData name="Weifeng Xu" userId="e7aed605-a3dd-4d5a-a692-a87037af107b" providerId="ADAL" clId="{DC6547A2-CCA0-4341-80AC-B2CD8A282935}" dt="2021-07-26T14:51:09.862" v="413" actId="478"/>
          <ac:spMkLst>
            <pc:docMk/>
            <pc:sldMk cId="3154763750" sldId="397"/>
            <ac:spMk id="9" creationId="{710E7732-D082-420E-A0D0-E143EDCF6E2B}"/>
          </ac:spMkLst>
        </pc:spChg>
        <pc:picChg chg="del mod">
          <ac:chgData name="Weifeng Xu" userId="e7aed605-a3dd-4d5a-a692-a87037af107b" providerId="ADAL" clId="{DC6547A2-CCA0-4341-80AC-B2CD8A282935}" dt="2021-07-26T14:51:08.301" v="412" actId="478"/>
          <ac:picMkLst>
            <pc:docMk/>
            <pc:sldMk cId="3154763750" sldId="397"/>
            <ac:picMk id="6" creationId="{ABC33478-6A65-4DC2-AE30-56BC9BFF2CEF}"/>
          </ac:picMkLst>
        </pc:picChg>
        <pc:picChg chg="del mod">
          <ac:chgData name="Weifeng Xu" userId="e7aed605-a3dd-4d5a-a692-a87037af107b" providerId="ADAL" clId="{DC6547A2-CCA0-4341-80AC-B2CD8A282935}" dt="2021-07-26T14:51:02.990" v="409" actId="478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  <pc:spChg chg="mod">
          <ac:chgData name="Weifeng Xu" userId="e7aed605-a3dd-4d5a-a692-a87037af107b" providerId="ADAL" clId="{DC6547A2-CCA0-4341-80AC-B2CD8A282935}" dt="2021-07-26T15:05:04.667" v="953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Weifeng Xu" userId="e7aed605-a3dd-4d5a-a692-a87037af107b" providerId="ADAL" clId="{DC6547A2-CCA0-4341-80AC-B2CD8A282935}" dt="2021-07-26T15:10:25.711" v="1016" actId="15"/>
          <ac:spMkLst>
            <pc:docMk/>
            <pc:sldMk cId="3381154349" sldId="398"/>
            <ac:spMk id="3" creationId="{556A6F0D-28EE-4AA8-925C-71A264B1DB7A}"/>
          </ac:spMkLst>
        </pc:spChg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mod ord modNotesTx">
        <pc:chgData name="Weifeng Xu" userId="e7aed605-a3dd-4d5a-a692-a87037af107b" providerId="ADAL" clId="{DC6547A2-CCA0-4341-80AC-B2CD8A282935}" dt="2021-07-26T18:44:47.521" v="1394" actId="6549"/>
        <pc:sldMkLst>
          <pc:docMk/>
          <pc:sldMk cId="144230432" sldId="400"/>
        </pc:sldMkLst>
        <pc:spChg chg="mod">
          <ac:chgData name="Weifeng Xu" userId="e7aed605-a3dd-4d5a-a692-a87037af107b" providerId="ADAL" clId="{DC6547A2-CCA0-4341-80AC-B2CD8A282935}" dt="2021-07-26T18:44:47.521" v="1394" actId="6549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Weifeng Xu" userId="e7aed605-a3dd-4d5a-a692-a87037af107b" providerId="ADAL" clId="{DC6547A2-CCA0-4341-80AC-B2CD8A282935}" dt="2021-07-26T18:42:59.398" v="1384" actId="20577"/>
          <ac:spMkLst>
            <pc:docMk/>
            <pc:sldMk cId="144230432" sldId="400"/>
            <ac:spMk id="3" creationId="{273DDD4F-8535-4041-96AC-4257A017405A}"/>
          </ac:spMkLst>
        </pc:spChg>
        <pc:spChg chg="del">
          <ac:chgData name="Weifeng Xu" userId="e7aed605-a3dd-4d5a-a692-a87037af107b" providerId="ADAL" clId="{DC6547A2-CCA0-4341-80AC-B2CD8A282935}" dt="2021-07-26T18:41:19.055" v="1354" actId="478"/>
          <ac:spMkLst>
            <pc:docMk/>
            <pc:sldMk cId="144230432" sldId="400"/>
            <ac:spMk id="5" creationId="{65A992E6-8558-480E-8728-A179494DF8D3}"/>
          </ac:spMkLst>
        </pc:spChg>
        <pc:spChg chg="mod">
          <ac:chgData name="Weifeng Xu" userId="e7aed605-a3dd-4d5a-a692-a87037af107b" providerId="ADAL" clId="{DC6547A2-CCA0-4341-80AC-B2CD8A282935}" dt="2021-07-26T18:41:38.047" v="1361" actId="1076"/>
          <ac:spMkLst>
            <pc:docMk/>
            <pc:sldMk cId="144230432" sldId="400"/>
            <ac:spMk id="6" creationId="{E3A7CC22-27B9-480C-844D-2D97A0018371}"/>
          </ac:spMkLst>
        </pc:spChg>
        <pc:picChg chg="mod">
          <ac:chgData name="Weifeng Xu" userId="e7aed605-a3dd-4d5a-a692-a87037af107b" providerId="ADAL" clId="{DC6547A2-CCA0-4341-80AC-B2CD8A282935}" dt="2021-07-26T18:41:38.047" v="1361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delSp modSp mod ord modClrScheme chgLayout">
        <pc:chgData name="Weifeng Xu" userId="e7aed605-a3dd-4d5a-a692-a87037af107b" providerId="ADAL" clId="{DC6547A2-CCA0-4341-80AC-B2CD8A282935}" dt="2021-07-26T18:53:41.746" v="1446"/>
        <pc:sldMkLst>
          <pc:docMk/>
          <pc:sldMk cId="3086783645" sldId="401"/>
        </pc:sldMkLst>
        <pc:spChg chg="mod or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2" creationId="{D45496F9-C689-4B61-8E55-1E7BFEEF840B}"/>
          </ac:spMkLst>
        </pc:spChg>
        <pc:spChg chg="del mo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3" creationId="{32A7CA34-3018-42B4-84C1-1273FF7254CF}"/>
          </ac:spMkLst>
        </pc:spChg>
        <pc:spChg chg="mod">
          <ac:chgData name="Weifeng Xu" userId="e7aed605-a3dd-4d5a-a692-a87037af107b" providerId="ADAL" clId="{DC6547A2-CCA0-4341-80AC-B2CD8A282935}" dt="2021-07-26T18:50:44.682" v="1407" actId="1076"/>
          <ac:spMkLst>
            <pc:docMk/>
            <pc:sldMk cId="3086783645" sldId="401"/>
            <ac:spMk id="8" creationId="{5064E351-3B55-41F7-8D06-D42E05FC5F06}"/>
          </ac:spMkLst>
        </pc:spChg>
        <pc:graphicFrameChg chg="mod modGraphic">
          <ac:chgData name="Weifeng Xu" userId="e7aed605-a3dd-4d5a-a692-a87037af107b" providerId="ADAL" clId="{DC6547A2-CCA0-4341-80AC-B2CD8A282935}" dt="2021-07-26T18:53:41.746" v="1446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mod">
          <ac:chgData name="Weifeng Xu" userId="e7aed605-a3dd-4d5a-a692-a87037af107b" providerId="ADAL" clId="{DC6547A2-CCA0-4341-80AC-B2CD8A282935}" dt="2021-07-26T18:50:44.682" v="1407" actId="1076"/>
          <ac:picMkLst>
            <pc:docMk/>
            <pc:sldMk cId="3086783645" sldId="401"/>
            <ac:picMk id="4" creationId="{B139F286-2F1B-431B-8096-12D93936E777}"/>
          </ac:picMkLst>
        </pc:picChg>
        <pc:cxnChg chg="mod">
          <ac:chgData name="Weifeng Xu" userId="e7aed605-a3dd-4d5a-a692-a87037af107b" providerId="ADAL" clId="{DC6547A2-CCA0-4341-80AC-B2CD8A282935}" dt="2021-07-26T18:50:44.682" v="1407" actId="1076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addSp delSp modSp mod ord modClrScheme chgLayout">
        <pc:chgData name="Weifeng Xu" userId="e7aed605-a3dd-4d5a-a692-a87037af107b" providerId="ADAL" clId="{DC6547A2-CCA0-4341-80AC-B2CD8A282935}" dt="2021-07-26T20:10:14.687" v="2439" actId="1076"/>
        <pc:sldMkLst>
          <pc:docMk/>
          <pc:sldMk cId="4271356633" sldId="402"/>
        </pc:sldMkLst>
        <pc:spChg chg="mod ord">
          <ac:chgData name="Weifeng Xu" userId="e7aed605-a3dd-4d5a-a692-a87037af107b" providerId="ADAL" clId="{DC6547A2-CCA0-4341-80AC-B2CD8A282935}" dt="2021-07-26T18:54:37.853" v="1467" actId="6549"/>
          <ac:spMkLst>
            <pc:docMk/>
            <pc:sldMk cId="4271356633" sldId="402"/>
            <ac:spMk id="2" creationId="{20E1ECE2-2ADA-4A75-9EAD-D50D97C4CF74}"/>
          </ac:spMkLst>
        </pc:spChg>
        <pc:spChg chg="add mod ord">
          <ac:chgData name="Weifeng Xu" userId="e7aed605-a3dd-4d5a-a692-a87037af107b" providerId="ADAL" clId="{DC6547A2-CCA0-4341-80AC-B2CD8A282935}" dt="2021-07-26T20:09:41.763" v="2431" actId="14100"/>
          <ac:spMkLst>
            <pc:docMk/>
            <pc:sldMk cId="4271356633" sldId="402"/>
            <ac:spMk id="3" creationId="{D83D2CEF-78D2-4C2F-8280-887AB8CFBC3C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4" creationId="{B85C0286-CDE4-48A9-9DB5-3AABA3B2DD4D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0" creationId="{2105A5E6-9E9B-4708-87A1-AA9AA542E514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1" creationId="{ECD93ED7-9904-49CD-B69C-46429030800A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3" creationId="{A9AC135A-000D-4D2D-B1DB-6FC328FCE672}"/>
          </ac:spMkLst>
        </pc:sp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26" creationId="{F2171D4A-79AA-4952-8C24-73EAA3D38494}"/>
          </ac:picMkLst>
        </pc:picChg>
        <pc:picChg chg="add del">
          <ac:chgData name="Weifeng Xu" userId="e7aed605-a3dd-4d5a-a692-a87037af107b" providerId="ADAL" clId="{DC6547A2-CCA0-4341-80AC-B2CD8A282935}" dt="2021-07-26T20:04:42.064" v="2396"/>
          <ac:picMkLst>
            <pc:docMk/>
            <pc:sldMk cId="4271356633" sldId="402"/>
            <ac:picMk id="1028" creationId="{537C8042-53ED-405C-9359-3E0159BEC134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0" creationId="{50411C6A-69DD-422B-A4E9-446DE94A7F62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2" creationId="{D55B696C-9DF1-4A18-9F21-42D7D43B3683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4" creationId="{9CF3061B-954F-4ABD-B3C9-77BDCDB5E80F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7:10.668" v="2843" actId="20577"/>
        <pc:sldMkLst>
          <pc:docMk/>
          <pc:sldMk cId="1091736900" sldId="403"/>
        </pc:sldMkLst>
        <pc:spChg chg="mod ord">
          <ac:chgData name="Weifeng Xu" userId="e7aed605-a3dd-4d5a-a692-a87037af107b" providerId="ADAL" clId="{DC6547A2-CCA0-4341-80AC-B2CD8A282935}" dt="2021-07-26T20:37:10.668" v="2843" actId="20577"/>
          <ac:spMkLst>
            <pc:docMk/>
            <pc:sldMk cId="1091736900" sldId="403"/>
            <ac:spMk id="2" creationId="{38EA9859-C557-4E70-9BB3-33411F31B70D}"/>
          </ac:spMkLst>
        </pc:spChg>
        <pc:spChg chg="del mod">
          <ac:chgData name="Weifeng Xu" userId="e7aed605-a3dd-4d5a-a692-a87037af107b" providerId="ADAL" clId="{DC6547A2-CCA0-4341-80AC-B2CD8A282935}" dt="2021-07-26T19:48:57.333" v="2276" actId="7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Weifeng Xu" userId="e7aed605-a3dd-4d5a-a692-a87037af107b" providerId="ADAL" clId="{DC6547A2-CCA0-4341-80AC-B2CD8A282935}" dt="2021-07-26T19:53:20.845" v="2362" actId="207"/>
          <ac:spMkLst>
            <pc:docMk/>
            <pc:sldMk cId="1091736900" sldId="403"/>
            <ac:spMk id="4" creationId="{964C0C1E-4EB2-4D84-9FDC-557BDA690067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6" creationId="{80E4C85C-66BB-494C-BBE9-8D4863380919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7" creationId="{08F9109D-7414-49D5-A1D2-03B4A49EDABA}"/>
          </ac:spMkLst>
        </pc:spChg>
        <pc:picChg chg="mod">
          <ac:chgData name="Weifeng Xu" userId="e7aed605-a3dd-4d5a-a692-a87037af107b" providerId="ADAL" clId="{DC6547A2-CCA0-4341-80AC-B2CD8A282935}" dt="2021-07-26T19:53:28.909" v="2363" actId="1076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19:54:18.297" v="2378" actId="478"/>
        <pc:sldMkLst>
          <pc:docMk/>
          <pc:sldMk cId="319479736" sldId="404"/>
        </pc:sldMkLst>
        <pc:spChg chg="del mod">
          <ac:chgData name="Weifeng Xu" userId="e7aed605-a3dd-4d5a-a692-a87037af107b" providerId="ADAL" clId="{DC6547A2-CCA0-4341-80AC-B2CD8A282935}" dt="2021-07-26T19:53:49.451" v="2365" actId="700"/>
          <ac:spMkLst>
            <pc:docMk/>
            <pc:sldMk cId="319479736" sldId="404"/>
            <ac:spMk id="2" creationId="{F1ADB8AB-E23E-4E82-89BD-F243BE4A6FE4}"/>
          </ac:spMkLst>
        </pc:spChg>
        <pc:spChg chg="del mod ord">
          <ac:chgData name="Weifeng Xu" userId="e7aed605-a3dd-4d5a-a692-a87037af107b" providerId="ADAL" clId="{DC6547A2-CCA0-4341-80AC-B2CD8A282935}" dt="2021-07-26T19:54:18.297" v="2378" actId="478"/>
          <ac:spMkLst>
            <pc:docMk/>
            <pc:sldMk cId="319479736" sldId="404"/>
            <ac:spMk id="3" creationId="{F455D38D-51D9-4557-A85E-F46965AD9961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6" creationId="{15E9260D-ABD0-44FF-984F-9DE07BB61D64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7" creationId="{0334AB0D-7084-455B-934B-562182051960}"/>
          </ac:spMkLst>
        </pc:spChg>
        <pc:spChg chg="add mod">
          <ac:chgData name="Weifeng Xu" userId="e7aed605-a3dd-4d5a-a692-a87037af107b" providerId="ADAL" clId="{DC6547A2-CCA0-4341-80AC-B2CD8A282935}" dt="2021-07-26T19:54:14.202" v="2377" actId="20577"/>
          <ac:spMkLst>
            <pc:docMk/>
            <pc:sldMk cId="319479736" sldId="404"/>
            <ac:spMk id="8" creationId="{2CB25113-9E95-43C5-BC3B-6A8F00B59593}"/>
          </ac:spMkLst>
        </pc:spChg>
        <pc:picChg chg="mod">
          <ac:chgData name="Weifeng Xu" userId="e7aed605-a3dd-4d5a-a692-a87037af107b" providerId="ADAL" clId="{DC6547A2-CCA0-4341-80AC-B2CD8A282935}" dt="2021-07-26T19:54:05.989" v="2369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6:18.078" v="2832" actId="20577"/>
        <pc:sldMkLst>
          <pc:docMk/>
          <pc:sldMk cId="3986757257" sldId="405"/>
        </pc:sldMkLst>
        <pc:spChg chg="mod ord">
          <ac:chgData name="Weifeng Xu" userId="e7aed605-a3dd-4d5a-a692-a87037af107b" providerId="ADAL" clId="{DC6547A2-CCA0-4341-80AC-B2CD8A282935}" dt="2021-07-26T20:36:05.013" v="2822" actId="20577"/>
          <ac:spMkLst>
            <pc:docMk/>
            <pc:sldMk cId="3986757257" sldId="405"/>
            <ac:spMk id="2" creationId="{ED8DEED7-D2F2-4B9F-B732-3088041235E8}"/>
          </ac:spMkLst>
        </pc:spChg>
        <pc:spChg chg="del mod ord">
          <ac:chgData name="Weifeng Xu" userId="e7aed605-a3dd-4d5a-a692-a87037af107b" providerId="ADAL" clId="{DC6547A2-CCA0-4341-80AC-B2CD8A282935}" dt="2021-07-26T20:15:27.503" v="2490" actId="478"/>
          <ac:spMkLst>
            <pc:docMk/>
            <pc:sldMk cId="3986757257" sldId="405"/>
            <ac:spMk id="3" creationId="{A34F86E4-B5BC-44DB-AB9B-BE7D3E9D3B35}"/>
          </ac:spMkLst>
        </pc:spChg>
        <pc:spChg chg="del mod">
          <ac:chgData name="Weifeng Xu" userId="e7aed605-a3dd-4d5a-a692-a87037af107b" providerId="ADAL" clId="{DC6547A2-CCA0-4341-80AC-B2CD8A282935}" dt="2021-07-26T20:29:12.711" v="2698"/>
          <ac:spMkLst>
            <pc:docMk/>
            <pc:sldMk cId="3986757257" sldId="405"/>
            <ac:spMk id="8" creationId="{CB1A59F2-C100-4C00-9C3D-867B00766494}"/>
          </ac:spMkLst>
        </pc:spChg>
        <pc:spChg chg="mod">
          <ac:chgData name="Weifeng Xu" userId="e7aed605-a3dd-4d5a-a692-a87037af107b" providerId="ADAL" clId="{DC6547A2-CCA0-4341-80AC-B2CD8A282935}" dt="2021-07-26T20:14:45.837" v="2485" actId="1076"/>
          <ac:spMkLst>
            <pc:docMk/>
            <pc:sldMk cId="3986757257" sldId="405"/>
            <ac:spMk id="9" creationId="{0ABB418A-D788-4AF2-83A8-8EF87E3885D2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Weifeng Xu" userId="e7aed605-a3dd-4d5a-a692-a87037af107b" providerId="ADAL" clId="{DC6547A2-CCA0-4341-80AC-B2CD8A282935}" dt="2021-07-26T20:15:24.782" v="2489"/>
          <ac:spMkLst>
            <pc:docMk/>
            <pc:sldMk cId="3986757257" sldId="405"/>
            <ac:spMk id="11" creationId="{4D820A41-6CAE-42BD-A600-7D3B9D7B44CB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2" creationId="{43FAEDAA-5498-4C2B-8632-0C655FDB5233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4" creationId="{E83FA180-4FEF-4081-AA1E-72A89125FCA8}"/>
          </ac:spMkLst>
        </pc:spChg>
        <pc:spChg chg="add mod">
          <ac:chgData name="Weifeng Xu" userId="e7aed605-a3dd-4d5a-a692-a87037af107b" providerId="ADAL" clId="{DC6547A2-CCA0-4341-80AC-B2CD8A282935}" dt="2021-07-26T20:36:18.078" v="2832" actId="20577"/>
          <ac:spMkLst>
            <pc:docMk/>
            <pc:sldMk cId="3986757257" sldId="405"/>
            <ac:spMk id="15" creationId="{CAEBD117-8D92-421B-8246-C072D990ADDE}"/>
          </ac:spMkLst>
        </pc:spChg>
        <pc:spChg chg="add mod">
          <ac:chgData name="Weifeng Xu" userId="e7aed605-a3dd-4d5a-a692-a87037af107b" providerId="ADAL" clId="{DC6547A2-CCA0-4341-80AC-B2CD8A282935}" dt="2021-07-26T20:36:12.901" v="2830" actId="20577"/>
          <ac:spMkLst>
            <pc:docMk/>
            <pc:sldMk cId="3986757257" sldId="405"/>
            <ac:spMk id="17" creationId="{C2C09B31-2C3D-49DB-8FFC-D6002182B177}"/>
          </ac:spMkLst>
        </pc:spChg>
        <pc:picChg chg="mod">
          <ac:chgData name="Weifeng Xu" userId="e7aed605-a3dd-4d5a-a692-a87037af107b" providerId="ADAL" clId="{DC6547A2-CCA0-4341-80AC-B2CD8A282935}" dt="2021-07-26T20:14:45.837" v="2485" actId="1076"/>
          <ac:picMkLst>
            <pc:docMk/>
            <pc:sldMk cId="3986757257" sldId="405"/>
            <ac:picMk id="5" creationId="{7172F5DF-E6FC-47E2-9AE9-E525F6D31219}"/>
          </ac:picMkLst>
        </pc:picChg>
        <pc:picChg chg="mod">
          <ac:chgData name="Weifeng Xu" userId="e7aed605-a3dd-4d5a-a692-a87037af107b" providerId="ADAL" clId="{DC6547A2-CCA0-4341-80AC-B2CD8A282935}" dt="2021-07-26T20:16:39.020" v="2523" actId="1036"/>
          <ac:picMkLst>
            <pc:docMk/>
            <pc:sldMk cId="3986757257" sldId="405"/>
            <ac:picMk id="7" creationId="{F71DF641-C37F-443A-BACA-93CF11169126}"/>
          </ac:picMkLst>
        </pc:picChg>
        <pc:cxnChg chg="add mod">
          <ac:chgData name="Weifeng Xu" userId="e7aed605-a3dd-4d5a-a692-a87037af107b" providerId="ADAL" clId="{DC6547A2-CCA0-4341-80AC-B2CD8A282935}" dt="2021-07-26T20:30:53.682" v="2746" actId="14100"/>
          <ac:cxnSpMkLst>
            <pc:docMk/>
            <pc:sldMk cId="3986757257" sldId="405"/>
            <ac:cxnSpMk id="13" creationId="{22DAEE8B-8DA1-4AE7-97B4-F9B1B2798999}"/>
          </ac:cxnSpMkLst>
        </pc:cxnChg>
        <pc:cxnChg chg="add mod">
          <ac:chgData name="Weifeng Xu" userId="e7aed605-a3dd-4d5a-a692-a87037af107b" providerId="ADAL" clId="{DC6547A2-CCA0-4341-80AC-B2CD8A282935}" dt="2021-07-26T20:36:12.901" v="2830" actId="20577"/>
          <ac:cxnSpMkLst>
            <pc:docMk/>
            <pc:sldMk cId="3986757257" sldId="405"/>
            <ac:cxnSpMk id="18" creationId="{EB8820C4-6284-427A-8813-A632BDEA2137}"/>
          </ac:cxnSpMkLst>
        </pc:cxnChg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  <pc:spChg chg="mod">
          <ac:chgData name="Weifeng Xu" userId="e7aed605-a3dd-4d5a-a692-a87037af107b" providerId="ADAL" clId="{DC6547A2-CCA0-4341-80AC-B2CD8A282935}" dt="2021-07-26T19:24:47.408" v="195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Weifeng Xu" userId="e7aed605-a3dd-4d5a-a692-a87037af107b" providerId="ADAL" clId="{DC6547A2-CCA0-4341-80AC-B2CD8A282935}" dt="2021-07-26T19:21:13.399" v="1951" actId="6549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mod ord">
        <pc:chgData name="Weifeng Xu" userId="e7aed605-a3dd-4d5a-a692-a87037af107b" providerId="ADAL" clId="{DC6547A2-CCA0-4341-80AC-B2CD8A282935}" dt="2021-07-27T02:14:54.038" v="3258" actId="478"/>
        <pc:sldMkLst>
          <pc:docMk/>
          <pc:sldMk cId="496711178" sldId="439"/>
        </pc:sldMkLst>
        <pc:spChg chg="mod">
          <ac:chgData name="Weifeng Xu" userId="e7aed605-a3dd-4d5a-a692-a87037af107b" providerId="ADAL" clId="{DC6547A2-CCA0-4341-80AC-B2CD8A282935}" dt="2021-07-27T02:13:41.823" v="3251" actId="20577"/>
          <ac:spMkLst>
            <pc:docMk/>
            <pc:sldMk cId="496711178" sldId="439"/>
            <ac:spMk id="2" creationId="{8E091AF3-A1FF-415B-9CD1-5D9B90286287}"/>
          </ac:spMkLst>
        </pc:spChg>
        <pc:spChg chg="del mod">
          <ac:chgData name="Weifeng Xu" userId="e7aed605-a3dd-4d5a-a692-a87037af107b" providerId="ADAL" clId="{DC6547A2-CCA0-4341-80AC-B2CD8A282935}" dt="2021-07-27T02:14:54.038" v="3258" actId="478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Weifeng Xu" userId="e7aed605-a3dd-4d5a-a692-a87037af107b" providerId="ADAL" clId="{DC6547A2-CCA0-4341-80AC-B2CD8A282935}" dt="2021-07-26T20:47:24.420" v="2882" actId="207"/>
          <ac:spMkLst>
            <pc:docMk/>
            <pc:sldMk cId="496711178" sldId="439"/>
            <ac:spMk id="9" creationId="{6038B22E-24B2-443A-901D-D918E793A70D}"/>
          </ac:spMkLst>
        </pc:spChg>
        <pc:spChg chg="add mod">
          <ac:chgData name="Weifeng Xu" userId="e7aed605-a3dd-4d5a-a692-a87037af107b" providerId="ADAL" clId="{DC6547A2-CCA0-4341-80AC-B2CD8A282935}" dt="2021-07-26T20:44:48.195" v="2850" actId="20577"/>
          <ac:spMkLst>
            <pc:docMk/>
            <pc:sldMk cId="496711178" sldId="439"/>
            <ac:spMk id="12" creationId="{FAD03C4F-CE08-4F3F-9BFB-B22296B4DC42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4" creationId="{FFDDC0EC-8E04-43B3-9B3A-65040F8553D8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5" creationId="{EFB10CA4-0E2A-4491-B6ED-6A95AA3B8B19}"/>
          </ac:spMkLst>
        </pc:spChg>
        <pc:spChg chg="add del mod">
          <ac:chgData name="Weifeng Xu" userId="e7aed605-a3dd-4d5a-a692-a87037af107b" providerId="ADAL" clId="{DC6547A2-CCA0-4341-80AC-B2CD8A282935}" dt="2021-07-27T02:14:50.383" v="3256" actId="478"/>
          <ac:spMkLst>
            <pc:docMk/>
            <pc:sldMk cId="496711178" sldId="439"/>
            <ac:spMk id="16" creationId="{A888EB17-7859-4CEC-940A-B251E3F40BEE}"/>
          </ac:spMkLst>
        </pc:spChg>
        <pc:spChg chg="add mod">
          <ac:chgData name="Weifeng Xu" userId="e7aed605-a3dd-4d5a-a692-a87037af107b" providerId="ADAL" clId="{DC6547A2-CCA0-4341-80AC-B2CD8A282935}" dt="2021-07-26T20:46:23.867" v="2858" actId="14100"/>
          <ac:spMkLst>
            <pc:docMk/>
            <pc:sldMk cId="496711178" sldId="439"/>
            <ac:spMk id="17" creationId="{DBFE78AB-79AE-4019-AE2C-06C82F4AE655}"/>
          </ac:spMkLst>
        </pc:sp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4" creationId="{141F3DF6-7102-4565-B86A-FBA61B1A3176}"/>
          </ac:picMkLst>
        </pc:picChg>
        <pc:picChg chg="del mod">
          <ac:chgData name="Weifeng Xu" userId="e7aed605-a3dd-4d5a-a692-a87037af107b" providerId="ADAL" clId="{DC6547A2-CCA0-4341-80AC-B2CD8A282935}" dt="2021-07-27T02:14:54.038" v="3258" actId="478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7" creationId="{36A06632-27E2-4282-A23D-D81580E9CB15}"/>
          </ac:picMkLst>
        </pc:picChg>
        <pc:picChg chg="add del mod">
          <ac:chgData name="Weifeng Xu" userId="e7aed605-a3dd-4d5a-a692-a87037af107b" providerId="ADAL" clId="{DC6547A2-CCA0-4341-80AC-B2CD8A282935}" dt="2021-07-26T20:45:57.091" v="2852"/>
          <ac:picMkLst>
            <pc:docMk/>
            <pc:sldMk cId="496711178" sldId="439"/>
            <ac:picMk id="13" creationId="{BA6678D5-DA53-479B-9A03-6CAFCF30B027}"/>
          </ac:picMkLst>
        </pc:picChg>
        <pc:cxnChg chg="del mod">
          <ac:chgData name="Weifeng Xu" userId="e7aed605-a3dd-4d5a-a692-a87037af107b" providerId="ADAL" clId="{DC6547A2-CCA0-4341-80AC-B2CD8A282935}" dt="2021-07-27T02:14:51.688" v="3257" actId="478"/>
          <ac:cxnSpMkLst>
            <pc:docMk/>
            <pc:sldMk cId="496711178" sldId="439"/>
            <ac:cxnSpMk id="10" creationId="{9A54865A-7239-4014-AE02-26967C9B842E}"/>
          </ac:cxnSpMkLst>
        </pc:cxnChg>
        <pc:cxnChg chg="mod">
          <ac:chgData name="Weifeng Xu" userId="e7aed605-a3dd-4d5a-a692-a87037af107b" providerId="ADAL" clId="{DC6547A2-CCA0-4341-80AC-B2CD8A282935}" dt="2021-07-26T20:31:09.763" v="2747" actId="1076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 mod ord">
        <pc:chgData name="Weifeng Xu" userId="e7aed605-a3dd-4d5a-a692-a87037af107b" providerId="ADAL" clId="{DC6547A2-CCA0-4341-80AC-B2CD8A282935}" dt="2021-07-27T02:11:53.852" v="3193" actId="6549"/>
        <pc:sldMkLst>
          <pc:docMk/>
          <pc:sldMk cId="2128166042" sldId="441"/>
        </pc:sldMkLst>
        <pc:spChg chg="mod">
          <ac:chgData name="Weifeng Xu" userId="e7aed605-a3dd-4d5a-a692-a87037af107b" providerId="ADAL" clId="{DC6547A2-CCA0-4341-80AC-B2CD8A282935}" dt="2021-07-26T19:12:05.458" v="1840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11:53.852" v="3193" actId="6549"/>
          <ac:spMkLst>
            <pc:docMk/>
            <pc:sldMk cId="2128166042" sldId="441"/>
            <ac:spMk id="3" creationId="{0E13DF89-5D28-4C71-A52F-C53342DC3B2B}"/>
          </ac:spMkLst>
        </pc:spChg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  <pc:spChg chg="mod">
          <ac:chgData name="Weifeng Xu" userId="e7aed605-a3dd-4d5a-a692-a87037af107b" providerId="ADAL" clId="{DC6547A2-CCA0-4341-80AC-B2CD8A282935}" dt="2021-07-26T14:31:24.739" v="188"/>
          <ac:spMkLst>
            <pc:docMk/>
            <pc:sldMk cId="3186660206" sldId="449"/>
            <ac:spMk id="2" creationId="{2945BB4A-BD20-4C76-8198-17680B86B065}"/>
          </ac:spMkLst>
        </pc:spChg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  <pc:spChg chg="mod or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" creationId="{EA467707-F199-43FA-999F-E54A190B5334}"/>
          </ac:spMkLst>
        </pc:spChg>
        <pc:spChg chg="del">
          <ac:chgData name="Weifeng Xu" userId="e7aed605-a3dd-4d5a-a692-a87037af107b" providerId="ADAL" clId="{DC6547A2-CCA0-4341-80AC-B2CD8A282935}" dt="2021-07-26T14:17:03.266" v="39" actId="700"/>
          <ac:spMkLst>
            <pc:docMk/>
            <pc:sldMk cId="3315308459" sldId="460"/>
            <ac:spMk id="3" creationId="{E26F8EAC-FF4F-4BDC-9498-A2F02B969A8D}"/>
          </ac:spMkLst>
        </pc:spChg>
        <pc:spChg chg="add mod">
          <ac:chgData name="Weifeng Xu" userId="e7aed605-a3dd-4d5a-a692-a87037af107b" providerId="ADAL" clId="{DC6547A2-CCA0-4341-80AC-B2CD8A282935}" dt="2021-07-26T14:20:03.413" v="66" actId="1076"/>
          <ac:spMkLst>
            <pc:docMk/>
            <pc:sldMk cId="3315308459" sldId="460"/>
            <ac:spMk id="8" creationId="{00581BCD-9B36-4BA9-BAB0-F85BF29A6C37}"/>
          </ac:spMkLst>
        </pc:spChg>
        <pc:spChg chg="add del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2" creationId="{4845A0EE-C4C8-4AE1-B3C6-1261368AC036}"/>
          </ac:spMkLst>
        </pc:spChg>
        <pc:spChg chg="add mod">
          <ac:chgData name="Weifeng Xu" userId="e7aed605-a3dd-4d5a-a692-a87037af107b" providerId="ADAL" clId="{DC6547A2-CCA0-4341-80AC-B2CD8A282935}" dt="2021-07-26T14:20:15.717" v="70" actId="1076"/>
          <ac:spMkLst>
            <pc:docMk/>
            <pc:sldMk cId="3315308459" sldId="460"/>
            <ac:spMk id="14" creationId="{989ABEEE-617A-4468-B978-B3E0B81867EC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7" creationId="{2151139A-886F-4B97-8815-729AD3831BBD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9" creationId="{5428AC11-BFDF-42EF-80FF-717BBF909067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1" creationId="{2CC56AF6-38E4-490B-8E2B-1A1037B4EDD4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3" creationId="{2339A6F5-AD6A-4D80-8AD9-6290D13AC49F}"/>
          </ac:spMkLst>
        </pc:spChg>
        <pc:picChg chg="add mod or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5" creationId="{ED64A475-6B5C-42EF-BFEB-14C1F6DB935B}"/>
          </ac:picMkLst>
        </pc:picChg>
        <pc:picChg chg="add mo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7" creationId="{310497D0-CC6F-4E67-BB97-98182912E852}"/>
          </ac:picMkLst>
        </pc:picChg>
      </pc:sldChg>
      <pc:sldChg chg="modSp mod ord">
        <pc:chgData name="Weifeng Xu" userId="e7aed605-a3dd-4d5a-a692-a87037af107b" providerId="ADAL" clId="{DC6547A2-CCA0-4341-80AC-B2CD8A282935}" dt="2021-07-26T18:30:31.405" v="1274" actId="6549"/>
        <pc:sldMkLst>
          <pc:docMk/>
          <pc:sldMk cId="3186974808" sldId="461"/>
        </pc:sldMkLst>
        <pc:spChg chg="mod">
          <ac:chgData name="Weifeng Xu" userId="e7aed605-a3dd-4d5a-a692-a87037af107b" providerId="ADAL" clId="{DC6547A2-CCA0-4341-80AC-B2CD8A282935}" dt="2021-07-26T18:30:31.405" v="1274" actId="6549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Weifeng Xu" userId="e7aed605-a3dd-4d5a-a692-a87037af107b" providerId="ADAL" clId="{DC6547A2-CCA0-4341-80AC-B2CD8A282935}" dt="2021-07-26T14:39:38.549" v="406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  <pc:spChg chg="del mod ord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2" creationId="{E82F6C45-2F7C-4AA8-B8C5-79B0DCE1E8ED}"/>
          </ac:spMkLst>
        </pc:spChg>
        <pc:spChg chg="del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3" creationId="{AFE3E673-54EC-4564-873D-B6B0899FE1EE}"/>
          </ac:spMkLst>
        </pc:spChg>
        <pc:spChg chg="add mod ord">
          <ac:chgData name="Weifeng Xu" userId="e7aed605-a3dd-4d5a-a692-a87037af107b" providerId="ADAL" clId="{DC6547A2-CCA0-4341-80AC-B2CD8A282935}" dt="2021-07-26T14:31:31.327" v="190" actId="20577"/>
          <ac:spMkLst>
            <pc:docMk/>
            <pc:sldMk cId="2314936893" sldId="462"/>
            <ac:spMk id="4" creationId="{8523C7EE-8741-45FF-812C-E70861E69B34}"/>
          </ac:spMkLst>
        </pc:spChg>
        <pc:picChg chg="add mod">
          <ac:chgData name="Weifeng Xu" userId="e7aed605-a3dd-4d5a-a692-a87037af107b" providerId="ADAL" clId="{DC6547A2-CCA0-4341-80AC-B2CD8A282935}" dt="2021-07-26T14:29:05.638" v="115" actId="1440"/>
          <ac:picMkLst>
            <pc:docMk/>
            <pc:sldMk cId="2314936893" sldId="462"/>
            <ac:picMk id="6" creationId="{82791C41-D1E1-4FF6-AA48-FF848B040CF8}"/>
          </ac:picMkLst>
        </pc:picChg>
        <pc:picChg chg="add mod">
          <ac:chgData name="Weifeng Xu" userId="e7aed605-a3dd-4d5a-a692-a87037af107b" providerId="ADAL" clId="{DC6547A2-CCA0-4341-80AC-B2CD8A282935}" dt="2021-07-26T14:29:29.141" v="126" actId="14100"/>
          <ac:picMkLst>
            <pc:docMk/>
            <pc:sldMk cId="2314936893" sldId="462"/>
            <ac:picMk id="8" creationId="{46C26EAC-E8B7-4C6F-B64A-E4B2C002CDCB}"/>
          </ac:picMkLst>
        </pc:picChg>
        <pc:picChg chg="add mod">
          <ac:chgData name="Weifeng Xu" userId="e7aed605-a3dd-4d5a-a692-a87037af107b" providerId="ADAL" clId="{DC6547A2-CCA0-4341-80AC-B2CD8A282935}" dt="2021-07-26T14:29:33.105" v="128" actId="14100"/>
          <ac:picMkLst>
            <pc:docMk/>
            <pc:sldMk cId="2314936893" sldId="462"/>
            <ac:picMk id="10" creationId="{47F27761-396E-461D-AB29-2FBD9FF498B6}"/>
          </ac:picMkLst>
        </pc:picChg>
        <pc:picChg chg="add mod">
          <ac:chgData name="Weifeng Xu" userId="e7aed605-a3dd-4d5a-a692-a87037af107b" providerId="ADAL" clId="{DC6547A2-CCA0-4341-80AC-B2CD8A282935}" dt="2021-07-26T14:29:39.897" v="131" actId="14100"/>
          <ac:picMkLst>
            <pc:docMk/>
            <pc:sldMk cId="2314936893" sldId="462"/>
            <ac:picMk id="12" creationId="{C34778D8-1720-4E9D-801D-50F7CE3FD3A6}"/>
          </ac:picMkLst>
        </pc:picChg>
      </pc:sldChg>
      <pc:sldChg chg="addSp delSp modSp new mod modClrScheme chgLayout">
        <pc:chgData name="Weifeng Xu" userId="e7aed605-a3dd-4d5a-a692-a87037af107b" providerId="ADAL" clId="{DC6547A2-CCA0-4341-80AC-B2CD8A282935}" dt="2021-07-26T18:50:19.803" v="1401" actId="6549"/>
        <pc:sldMkLst>
          <pc:docMk/>
          <pc:sldMk cId="4046599052" sldId="463"/>
        </pc:sldMkLst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2" creationId="{1C30504D-B846-4B25-AC64-2A503AF20485}"/>
          </ac:spMkLst>
        </pc:spChg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3" creationId="{105E2ACD-833E-4740-B2F5-B36B76D023A5}"/>
          </ac:spMkLst>
        </pc:spChg>
        <pc:spChg chg="add mod ord">
          <ac:chgData name="Weifeng Xu" userId="e7aed605-a3dd-4d5a-a692-a87037af107b" providerId="ADAL" clId="{DC6547A2-CCA0-4341-80AC-B2CD8A282935}" dt="2021-07-26T18:35:24.223" v="1311" actId="20577"/>
          <ac:spMkLst>
            <pc:docMk/>
            <pc:sldMk cId="4046599052" sldId="463"/>
            <ac:spMk id="4" creationId="{F20597DE-6CB5-420F-A040-50C3AF0A0C52}"/>
          </ac:spMkLst>
        </pc:spChg>
        <pc:spChg chg="add del mod ord">
          <ac:chgData name="Weifeng Xu" userId="e7aed605-a3dd-4d5a-a692-a87037af107b" providerId="ADAL" clId="{DC6547A2-CCA0-4341-80AC-B2CD8A282935}" dt="2021-07-26T15:15:15.016" v="1036" actId="700"/>
          <ac:spMkLst>
            <pc:docMk/>
            <pc:sldMk cId="4046599052" sldId="463"/>
            <ac:spMk id="5" creationId="{1A57854A-0163-41B2-ABA0-3466552D2B58}"/>
          </ac:spMkLst>
        </pc:spChg>
        <pc:spChg chg="add mod ord">
          <ac:chgData name="Weifeng Xu" userId="e7aed605-a3dd-4d5a-a692-a87037af107b" providerId="ADAL" clId="{DC6547A2-CCA0-4341-80AC-B2CD8A282935}" dt="2021-07-26T18:50:19.803" v="1401" actId="6549"/>
          <ac:spMkLst>
            <pc:docMk/>
            <pc:sldMk cId="4046599052" sldId="463"/>
            <ac:spMk id="6" creationId="{209ABD71-2115-4E81-B897-869C119C9837}"/>
          </ac:spMkLst>
        </pc:spChg>
      </pc:sldChg>
      <pc:sldChg chg="modSp new mod ord">
        <pc:chgData name="Weifeng Xu" userId="e7aed605-a3dd-4d5a-a692-a87037af107b" providerId="ADAL" clId="{DC6547A2-CCA0-4341-80AC-B2CD8A282935}" dt="2021-07-27T02:46:30.923" v="3356" actId="207"/>
        <pc:sldMkLst>
          <pc:docMk/>
          <pc:sldMk cId="1503302510" sldId="464"/>
        </pc:sldMkLst>
        <pc:spChg chg="mod">
          <ac:chgData name="Weifeng Xu" userId="e7aed605-a3dd-4d5a-a692-a87037af107b" providerId="ADAL" clId="{DC6547A2-CCA0-4341-80AC-B2CD8A282935}" dt="2021-07-27T02:46:30.923" v="3356" actId="207"/>
          <ac:spMkLst>
            <pc:docMk/>
            <pc:sldMk cId="1503302510" sldId="464"/>
            <ac:spMk id="2" creationId="{19C3F76A-FA22-4EBB-9B1A-622AAFF0E1A3}"/>
          </ac:spMkLst>
        </pc:spChg>
        <pc:spChg chg="mod">
          <ac:chgData name="Weifeng Xu" userId="e7aed605-a3dd-4d5a-a692-a87037af107b" providerId="ADAL" clId="{DC6547A2-CCA0-4341-80AC-B2CD8A282935}" dt="2021-07-26T20:27:44.920" v="2693" actId="20577"/>
          <ac:spMkLst>
            <pc:docMk/>
            <pc:sldMk cId="1503302510" sldId="464"/>
            <ac:spMk id="3" creationId="{C693C119-D458-4CAB-BAAB-73AC0149CD6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5:11:40.180" v="1028" actId="20577"/>
        <pc:sldMkLst>
          <pc:docMk/>
          <pc:sldMk cId="22385847" sldId="465"/>
        </pc:sldMkLst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2" creationId="{F0266E5B-6BDF-4159-9EE6-7A815217D7C9}"/>
          </ac:spMkLst>
        </pc:spChg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3" creationId="{6D0200C9-222E-4111-986C-8E3B4E197C98}"/>
          </ac:spMkLst>
        </pc:spChg>
        <pc:spChg chg="add mod ord">
          <ac:chgData name="Weifeng Xu" userId="e7aed605-a3dd-4d5a-a692-a87037af107b" providerId="ADAL" clId="{DC6547A2-CCA0-4341-80AC-B2CD8A282935}" dt="2021-07-26T15:11:40.180" v="1028" actId="20577"/>
          <ac:spMkLst>
            <pc:docMk/>
            <pc:sldMk cId="22385847" sldId="465"/>
            <ac:spMk id="4" creationId="{F67682DE-E016-457B-88C7-13A9090B43B3}"/>
          </ac:spMkLst>
        </pc:spChg>
        <pc:spChg chg="add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5" creationId="{697705D3-E4C8-4A8C-83C3-50B9D35C7CCA}"/>
          </ac:spMkLst>
        </pc:spChg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15:07.446" v="3259" actId="478"/>
        <pc:sldMkLst>
          <pc:docMk/>
          <pc:sldMk cId="1108814938" sldId="467"/>
        </pc:sldMkLst>
        <pc:spChg chg="mod ord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2" creationId="{6BB6812B-C56B-482E-830D-56ADDF35ED67}"/>
          </ac:spMkLst>
        </pc:spChg>
        <pc:spChg chg="del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3" creationId="{60EC8325-BF6C-496C-8FBD-361AF0292B5B}"/>
          </ac:spMkLst>
        </pc:spChg>
        <pc:spChg chg="add mod">
          <ac:chgData name="Weifeng Xu" userId="e7aed605-a3dd-4d5a-a692-a87037af107b" providerId="ADAL" clId="{DC6547A2-CCA0-4341-80AC-B2CD8A282935}" dt="2021-07-26T20:56:13.740" v="2906" actId="20577"/>
          <ac:spMkLst>
            <pc:docMk/>
            <pc:sldMk cId="1108814938" sldId="467"/>
            <ac:spMk id="5" creationId="{E74BC0D9-4CF6-4EE9-9E12-47A071E542E5}"/>
          </ac:spMkLst>
        </pc:spChg>
        <pc:spChg chg="add del mod">
          <ac:chgData name="Weifeng Xu" userId="e7aed605-a3dd-4d5a-a692-a87037af107b" providerId="ADAL" clId="{DC6547A2-CCA0-4341-80AC-B2CD8A282935}" dt="2021-07-27T02:15:07.446" v="3259" actId="478"/>
          <ac:spMkLst>
            <pc:docMk/>
            <pc:sldMk cId="1108814938" sldId="467"/>
            <ac:spMk id="6" creationId="{E43E9854-7A08-4CB4-BAE1-710B5DC0DE5D}"/>
          </ac:spMkLst>
        </pc:spChg>
        <pc:spChg chg="add mod">
          <ac:chgData name="Weifeng Xu" userId="e7aed605-a3dd-4d5a-a692-a87037af107b" providerId="ADAL" clId="{DC6547A2-CCA0-4341-80AC-B2CD8A282935}" dt="2021-07-26T20:56:00.121" v="2886"/>
          <ac:spMkLst>
            <pc:docMk/>
            <pc:sldMk cId="1108814938" sldId="467"/>
            <ac:spMk id="7" creationId="{AC064693-170D-4C45-BB64-837C4C804CC2}"/>
          </ac:spMkLst>
        </pc:spChg>
        <pc:spChg chg="add mod">
          <ac:chgData name="Weifeng Xu" userId="e7aed605-a3dd-4d5a-a692-a87037af107b" providerId="ADAL" clId="{DC6547A2-CCA0-4341-80AC-B2CD8A282935}" dt="2021-07-26T20:56:59.455" v="2911" actId="208"/>
          <ac:spMkLst>
            <pc:docMk/>
            <pc:sldMk cId="1108814938" sldId="467"/>
            <ac:spMk id="8" creationId="{822A854F-1913-490D-8AD7-1EBAEE79E09D}"/>
          </ac:spMkLst>
        </pc:spChg>
        <pc:spChg chg="add mod">
          <ac:chgData name="Weifeng Xu" userId="e7aed605-a3dd-4d5a-a692-a87037af107b" providerId="ADAL" clId="{DC6547A2-CCA0-4341-80AC-B2CD8A282935}" dt="2021-07-26T21:00:01.467" v="2976" actId="1076"/>
          <ac:spMkLst>
            <pc:docMk/>
            <pc:sldMk cId="1108814938" sldId="467"/>
            <ac:spMk id="14" creationId="{E79FCCE1-E1EB-4E36-90B6-A68B3D2D02F7}"/>
          </ac:spMkLst>
        </pc:spChg>
        <pc:picChg chg="add mod">
          <ac:chgData name="Weifeng Xu" userId="e7aed605-a3dd-4d5a-a692-a87037af107b" providerId="ADAL" clId="{DC6547A2-CCA0-4341-80AC-B2CD8A282935}" dt="2021-07-26T20:56:00.121" v="2886"/>
          <ac:picMkLst>
            <pc:docMk/>
            <pc:sldMk cId="1108814938" sldId="467"/>
            <ac:picMk id="4" creationId="{A0746832-3177-4A29-871B-A639415D46D5}"/>
          </ac:picMkLst>
        </pc:picChg>
        <pc:cxnChg chg="add mod">
          <ac:chgData name="Weifeng Xu" userId="e7aed605-a3dd-4d5a-a692-a87037af107b" providerId="ADAL" clId="{DC6547A2-CCA0-4341-80AC-B2CD8A282935}" dt="2021-07-26T20:57:36.129" v="2917" actId="208"/>
          <ac:cxnSpMkLst>
            <pc:docMk/>
            <pc:sldMk cId="1108814938" sldId="467"/>
            <ac:cxnSpMk id="9" creationId="{B66A4087-CA54-4087-AE93-14E59CE91D78}"/>
          </ac:cxnSpMkLst>
        </pc:cxnChg>
        <pc:cxnChg chg="add mod">
          <ac:chgData name="Weifeng Xu" userId="e7aed605-a3dd-4d5a-a692-a87037af107b" providerId="ADAL" clId="{DC6547A2-CCA0-4341-80AC-B2CD8A282935}" dt="2021-07-26T21:04:57.037" v="2979" actId="14100"/>
          <ac:cxnSpMkLst>
            <pc:docMk/>
            <pc:sldMk cId="1108814938" sldId="467"/>
            <ac:cxnSpMk id="15" creationId="{DDB0C0A4-840C-46AE-A4E6-940821FF4BAB}"/>
          </ac:cxnSpMkLst>
        </pc:cxnChg>
      </pc:sldChg>
      <pc:sldChg chg="addSp delSp modSp new mod ord modClrScheme chgLayout">
        <pc:chgData name="Weifeng Xu" userId="e7aed605-a3dd-4d5a-a692-a87037af107b" providerId="ADAL" clId="{DC6547A2-CCA0-4341-80AC-B2CD8A282935}" dt="2021-07-27T02:49:27.796" v="3364" actId="20577"/>
        <pc:sldMkLst>
          <pc:docMk/>
          <pc:sldMk cId="1298092117" sldId="468"/>
        </pc:sldMkLst>
        <pc:spChg chg="mod ord">
          <ac:chgData name="Weifeng Xu" userId="e7aed605-a3dd-4d5a-a692-a87037af107b" providerId="ADAL" clId="{DC6547A2-CCA0-4341-80AC-B2CD8A282935}" dt="2021-07-27T02:49:27.796" v="3364" actId="20577"/>
          <ac:spMkLst>
            <pc:docMk/>
            <pc:sldMk cId="1298092117" sldId="468"/>
            <ac:spMk id="2" creationId="{3F23BD51-FF9C-4109-A096-C9BE7C04C3A0}"/>
          </ac:spMkLst>
        </pc:spChg>
        <pc:spChg chg="del">
          <ac:chgData name="Weifeng Xu" userId="e7aed605-a3dd-4d5a-a692-a87037af107b" providerId="ADAL" clId="{DC6547A2-CCA0-4341-80AC-B2CD8A282935}" dt="2021-07-26T21:16:09.927" v="3019" actId="700"/>
          <ac:spMkLst>
            <pc:docMk/>
            <pc:sldMk cId="1298092117" sldId="468"/>
            <ac:spMk id="3" creationId="{67954830-2E75-4544-9C85-E12BAF8101CC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5" creationId="{3177DD1B-5622-4E8B-B4EA-A80F77F811E6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6" creationId="{9DE2A7EF-5A1E-47C1-B890-79AB951A1B11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7" creationId="{4EF84969-0D95-4C6B-AF9B-07BB1403EC44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8" creationId="{15104BDE-B876-443F-8D9E-ED96ACA6AF6E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9" creationId="{719F34E0-6068-4DB2-B01A-BA9AAC6C49AE}"/>
          </ac:spMkLst>
        </pc:spChg>
        <pc:spChg chg="add del mod">
          <ac:chgData name="Weifeng Xu" userId="e7aed605-a3dd-4d5a-a692-a87037af107b" providerId="ADAL" clId="{DC6547A2-CCA0-4341-80AC-B2CD8A282935}" dt="2021-07-26T21:16:37.258" v="3022" actId="478"/>
          <ac:spMkLst>
            <pc:docMk/>
            <pc:sldMk cId="1298092117" sldId="468"/>
            <ac:spMk id="10" creationId="{F306FF1F-BB02-4F2E-AB32-630C1CC37556}"/>
          </ac:spMkLst>
        </pc:spChg>
        <pc:spChg chg="add del mod">
          <ac:chgData name="Weifeng Xu" userId="e7aed605-a3dd-4d5a-a692-a87037af107b" providerId="ADAL" clId="{DC6547A2-CCA0-4341-80AC-B2CD8A282935}" dt="2021-07-26T21:16:34.018" v="3021" actId="478"/>
          <ac:spMkLst>
            <pc:docMk/>
            <pc:sldMk cId="1298092117" sldId="468"/>
            <ac:spMk id="11" creationId="{1E653403-900F-4367-A880-DB925AC9AC80}"/>
          </ac:spMkLst>
        </pc:spChg>
        <pc:spChg chg="add del mod">
          <ac:chgData name="Weifeng Xu" userId="e7aed605-a3dd-4d5a-a692-a87037af107b" providerId="ADAL" clId="{DC6547A2-CCA0-4341-80AC-B2CD8A282935}" dt="2021-07-27T02:05:38.698" v="3060" actId="478"/>
          <ac:spMkLst>
            <pc:docMk/>
            <pc:sldMk cId="1298092117" sldId="468"/>
            <ac:spMk id="11" creationId="{E1D89197-1004-4E90-8EE1-EC2E0F4F97DD}"/>
          </ac:spMkLst>
        </pc:spChg>
        <pc:spChg chg="add del mod">
          <ac:chgData name="Weifeng Xu" userId="e7aed605-a3dd-4d5a-a692-a87037af107b" providerId="ADAL" clId="{DC6547A2-CCA0-4341-80AC-B2CD8A282935}" dt="2021-07-27T02:06:02.546" v="3065" actId="478"/>
          <ac:spMkLst>
            <pc:docMk/>
            <pc:sldMk cId="1298092117" sldId="468"/>
            <ac:spMk id="13" creationId="{A31D4CE3-EC8C-4E80-8444-82C33A49AC30}"/>
          </ac:spMkLst>
        </pc:spChg>
        <pc:spChg chg="add mod">
          <ac:chgData name="Weifeng Xu" userId="e7aed605-a3dd-4d5a-a692-a87037af107b" providerId="ADAL" clId="{DC6547A2-CCA0-4341-80AC-B2CD8A282935}" dt="2021-07-27T02:07:43.883" v="3082" actId="1076"/>
          <ac:spMkLst>
            <pc:docMk/>
            <pc:sldMk cId="1298092117" sldId="468"/>
            <ac:spMk id="15" creationId="{394703BB-F7C6-46BD-BD1D-0E63054B5263}"/>
          </ac:spMkLst>
        </pc:spChg>
        <pc:picChg chg="add mod">
          <ac:chgData name="Weifeng Xu" userId="e7aed605-a3dd-4d5a-a692-a87037af107b" providerId="ADAL" clId="{DC6547A2-CCA0-4341-80AC-B2CD8A282935}" dt="2021-07-27T02:03:21.300" v="3047" actId="1036"/>
          <ac:picMkLst>
            <pc:docMk/>
            <pc:sldMk cId="1298092117" sldId="468"/>
            <ac:picMk id="4" creationId="{D3EC8AF7-C692-47C6-B2FE-29C409450C3B}"/>
          </ac:picMkLst>
        </pc:picChg>
        <pc:cxnChg chg="add mod">
          <ac:chgData name="Weifeng Xu" userId="e7aed605-a3dd-4d5a-a692-a87037af107b" providerId="ADAL" clId="{DC6547A2-CCA0-4341-80AC-B2CD8A282935}" dt="2021-07-27T02:07:46.940" v="3083" actId="14100"/>
          <ac:cxnSpMkLst>
            <pc:docMk/>
            <pc:sldMk cId="1298092117" sldId="468"/>
            <ac:cxnSpMk id="12" creationId="{61E75C3F-FB97-4E50-A713-0CFCC39CC59C}"/>
          </ac:cxnSpMkLst>
        </pc:cxnChg>
      </pc:sldChg>
      <pc:sldChg chg="modSp add mod">
        <pc:chgData name="Weifeng Xu" userId="e7aed605-a3dd-4d5a-a692-a87037af107b" providerId="ADAL" clId="{DC6547A2-CCA0-4341-80AC-B2CD8A282935}" dt="2021-07-27T02:56:17.059" v="3433" actId="6549"/>
        <pc:sldMkLst>
          <pc:docMk/>
          <pc:sldMk cId="799974314" sldId="469"/>
        </pc:sldMkLst>
        <pc:spChg chg="mod">
          <ac:chgData name="Weifeng Xu" userId="e7aed605-a3dd-4d5a-a692-a87037af107b" providerId="ADAL" clId="{DC6547A2-CCA0-4341-80AC-B2CD8A282935}" dt="2021-07-26T19:37:55.670" v="2138" actId="20577"/>
          <ac:spMkLst>
            <pc:docMk/>
            <pc:sldMk cId="799974314" sldId="469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56:17.059" v="3433" actId="6549"/>
          <ac:spMkLst>
            <pc:docMk/>
            <pc:sldMk cId="799974314" sldId="469"/>
            <ac:spMk id="3" creationId="{0E13DF89-5D28-4C71-A52F-C53342DC3B2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  <pc:spChg chg="del">
          <ac:chgData name="Weifeng Xu" userId="e7aed605-a3dd-4d5a-a692-a87037af107b" providerId="ADAL" clId="{DC6547A2-CCA0-4341-80AC-B2CD8A282935}" dt="2021-07-26T20:57:52.117" v="2919" actId="700"/>
          <ac:spMkLst>
            <pc:docMk/>
            <pc:sldMk cId="1516792557" sldId="470"/>
            <ac:spMk id="2" creationId="{693CA61F-70CB-4069-9D46-1AE3D425F58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4" creationId="{B4E8EBFE-DE16-4671-90B9-432CA262DD4D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5" creationId="{066038A2-524F-46E6-A65C-47C4B0C7ADA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6" creationId="{9BE73623-575B-4098-82AE-FE69A5F72985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7" creationId="{F1FC972F-E3B4-4FE3-9F9B-DE21F957540F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8" creationId="{0AD13A52-00A5-4144-849D-5EBAA3837CE0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9" creationId="{91A47D58-4CAE-4DF2-A772-A4DB3C912145}"/>
          </ac:spMkLst>
        </pc:spChg>
        <pc:spChg chg="add mod">
          <ac:chgData name="Weifeng Xu" userId="e7aed605-a3dd-4d5a-a692-a87037af107b" providerId="ADAL" clId="{DC6547A2-CCA0-4341-80AC-B2CD8A282935}" dt="2021-07-26T21:14:50.325" v="3013" actId="6549"/>
          <ac:spMkLst>
            <pc:docMk/>
            <pc:sldMk cId="1516792557" sldId="470"/>
            <ac:spMk id="11" creationId="{BF1385FF-D8AE-403D-93BD-7E9A7C6FEE0F}"/>
          </ac:spMkLst>
        </pc:spChg>
        <pc:picChg chg="add mod">
          <ac:chgData name="Weifeng Xu" userId="e7aed605-a3dd-4d5a-a692-a87037af107b" providerId="ADAL" clId="{DC6547A2-CCA0-4341-80AC-B2CD8A282935}" dt="2021-07-26T21:12:30.473" v="2982" actId="1076"/>
          <ac:picMkLst>
            <pc:docMk/>
            <pc:sldMk cId="1516792557" sldId="470"/>
            <ac:picMk id="3" creationId="{39DCA148-79F8-4EC2-BEBF-24092D16F278}"/>
          </ac:picMkLst>
        </pc:picChg>
        <pc:cxnChg chg="add del">
          <ac:chgData name="Weifeng Xu" userId="e7aed605-a3dd-4d5a-a692-a87037af107b" providerId="ADAL" clId="{DC6547A2-CCA0-4341-80AC-B2CD8A282935}" dt="2021-07-26T21:13:05.480" v="2988" actId="11529"/>
          <ac:cxnSpMkLst>
            <pc:docMk/>
            <pc:sldMk cId="1516792557" sldId="470"/>
            <ac:cxnSpMk id="13" creationId="{3A928BB2-6713-4719-8C5B-F48AE2A8E27F}"/>
          </ac:cxnSpMkLst>
        </pc:cxnChg>
        <pc:cxnChg chg="add mod">
          <ac:chgData name="Weifeng Xu" userId="e7aed605-a3dd-4d5a-a692-a87037af107b" providerId="ADAL" clId="{DC6547A2-CCA0-4341-80AC-B2CD8A282935}" dt="2021-07-27T02:07:07.622" v="3080" actId="14100"/>
          <ac:cxnSpMkLst>
            <pc:docMk/>
            <pc:sldMk cId="1516792557" sldId="470"/>
            <ac:cxnSpMk id="14" creationId="{FB58DED7-078D-4BF2-A1AC-AAAA34178690}"/>
          </ac:cxnSpMkLst>
        </pc:cxnChg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  <pc:spChg chg="mod">
          <ac:chgData name="Weifeng Xu" userId="e7aed605-a3dd-4d5a-a692-a87037af107b" providerId="ADAL" clId="{DC6547A2-CCA0-4341-80AC-B2CD8A282935}" dt="2021-07-26T20:13:25.466" v="2476" actId="20577"/>
          <ac:spMkLst>
            <pc:docMk/>
            <pc:sldMk cId="1711027781" sldId="470"/>
            <ac:spMk id="2" creationId="{38EA9859-C557-4E70-9BB3-33411F31B70D}"/>
          </ac:spMkLst>
        </pc:spChg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53:34.329" v="3432" actId="14100"/>
        <pc:sldMkLst>
          <pc:docMk/>
          <pc:sldMk cId="1640694331" sldId="472"/>
        </pc:sldMkLst>
        <pc:spChg chg="add del mod or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2" creationId="{898D79F4-7288-41D2-B353-9E50DE5FCE80}"/>
          </ac:spMkLst>
        </pc:spChg>
        <pc:spChg chg="add del mo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3" creationId="{06BCE194-CCBC-471F-8336-A8A0D2A4513E}"/>
          </ac:spMkLst>
        </pc:spChg>
        <pc:spChg chg="add mod ord">
          <ac:chgData name="Weifeng Xu" userId="e7aed605-a3dd-4d5a-a692-a87037af107b" providerId="ADAL" clId="{DC6547A2-CCA0-4341-80AC-B2CD8A282935}" dt="2021-07-27T02:50:48.761" v="3376" actId="20577"/>
          <ac:spMkLst>
            <pc:docMk/>
            <pc:sldMk cId="1640694331" sldId="472"/>
            <ac:spMk id="4" creationId="{77B1C845-76D3-430F-8315-7DFB89546B83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6" creationId="{60119DDC-3CE1-458C-9A01-916A98BB611E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7" creationId="{6ADD5AD2-F3F7-466C-A9F2-414207EA8FCF}"/>
          </ac:spMkLst>
        </pc:spChg>
        <pc:spChg chg="add del mod">
          <ac:chgData name="Weifeng Xu" userId="e7aed605-a3dd-4d5a-a692-a87037af107b" providerId="ADAL" clId="{DC6547A2-CCA0-4341-80AC-B2CD8A282935}" dt="2021-07-27T02:52:14.506" v="3383" actId="22"/>
          <ac:spMkLst>
            <pc:docMk/>
            <pc:sldMk cId="1640694331" sldId="472"/>
            <ac:spMk id="9" creationId="{29AB544E-F03C-48C9-9DCB-3352C21262A1}"/>
          </ac:spMkLst>
        </pc:spChg>
        <pc:spChg chg="add mod">
          <ac:chgData name="Weifeng Xu" userId="e7aed605-a3dd-4d5a-a692-a87037af107b" providerId="ADAL" clId="{DC6547A2-CCA0-4341-80AC-B2CD8A282935}" dt="2021-07-27T02:53:17.558" v="3429" actId="20577"/>
          <ac:spMkLst>
            <pc:docMk/>
            <pc:sldMk cId="1640694331" sldId="472"/>
            <ac:spMk id="11" creationId="{FDD0B2B6-1203-45BF-A120-C5E2552381F3}"/>
          </ac:spMkLst>
        </pc:spChg>
        <pc:picChg chg="add mod">
          <ac:chgData name="Weifeng Xu" userId="e7aed605-a3dd-4d5a-a692-a87037af107b" providerId="ADAL" clId="{DC6547A2-CCA0-4341-80AC-B2CD8A282935}" dt="2021-07-27T02:52:24.020" v="3384" actId="1076"/>
          <ac:picMkLst>
            <pc:docMk/>
            <pc:sldMk cId="1640694331" sldId="472"/>
            <ac:picMk id="5" creationId="{6372CE26-7C09-41FF-B8D2-C4CD4ABC93A5}"/>
          </ac:picMkLst>
        </pc:picChg>
        <pc:cxnChg chg="add mod">
          <ac:chgData name="Weifeng Xu" userId="e7aed605-a3dd-4d5a-a692-a87037af107b" providerId="ADAL" clId="{DC6547A2-CCA0-4341-80AC-B2CD8A282935}" dt="2021-07-27T02:53:34.329" v="3432" actId="14100"/>
          <ac:cxnSpMkLst>
            <pc:docMk/>
            <pc:sldMk cId="1640694331" sldId="472"/>
            <ac:cxnSpMk id="12" creationId="{F5EF0BBE-CBE1-4CA8-A4D8-500CF6A8BDF9}"/>
          </ac:cxnSpMkLst>
        </pc:cxnChg>
      </pc:sldChg>
      <pc:sldChg chg="delSp modSp add mod ord">
        <pc:chgData name="Weifeng Xu" userId="e7aed605-a3dd-4d5a-a692-a87037af107b" providerId="ADAL" clId="{DC6547A2-CCA0-4341-80AC-B2CD8A282935}" dt="2021-07-27T02:46:22.721" v="3355" actId="207"/>
        <pc:sldMkLst>
          <pc:docMk/>
          <pc:sldMk cId="305400652" sldId="473"/>
        </pc:sldMkLst>
        <pc:spChg chg="mod">
          <ac:chgData name="Weifeng Xu" userId="e7aed605-a3dd-4d5a-a692-a87037af107b" providerId="ADAL" clId="{DC6547A2-CCA0-4341-80AC-B2CD8A282935}" dt="2021-07-27T02:46:22.721" v="3355" actId="207"/>
          <ac:spMkLst>
            <pc:docMk/>
            <pc:sldMk cId="305400652" sldId="473"/>
            <ac:spMk id="2" creationId="{8E091AF3-A1FF-415B-9CD1-5D9B90286287}"/>
          </ac:spMkLst>
        </pc:spChg>
        <pc:spChg chg="del">
          <ac:chgData name="Weifeng Xu" userId="e7aed605-a3dd-4d5a-a692-a87037af107b" providerId="ADAL" clId="{DC6547A2-CCA0-4341-80AC-B2CD8A282935}" dt="2021-07-27T02:18:31.450" v="3303" actId="478"/>
          <ac:spMkLst>
            <pc:docMk/>
            <pc:sldMk cId="305400652" sldId="473"/>
            <ac:spMk id="9" creationId="{6038B22E-24B2-443A-901D-D918E793A70D}"/>
          </ac:spMkLst>
        </pc:spChg>
        <pc:spChg chg="mod">
          <ac:chgData name="Weifeng Xu" userId="e7aed605-a3dd-4d5a-a692-a87037af107b" providerId="ADAL" clId="{DC6547A2-CCA0-4341-80AC-B2CD8A282935}" dt="2021-07-27T02:19:55.456" v="3354" actId="20577"/>
          <ac:spMkLst>
            <pc:docMk/>
            <pc:sldMk cId="305400652" sldId="473"/>
            <ac:spMk id="12" creationId="{FAD03C4F-CE08-4F3F-9BFB-B22296B4DC42}"/>
          </ac:spMkLst>
        </pc:spChg>
        <pc:spChg chg="del">
          <ac:chgData name="Weifeng Xu" userId="e7aed605-a3dd-4d5a-a692-a87037af107b" providerId="ADAL" clId="{DC6547A2-CCA0-4341-80AC-B2CD8A282935}" dt="2021-07-27T02:18:29.578" v="3302" actId="478"/>
          <ac:spMkLst>
            <pc:docMk/>
            <pc:sldMk cId="305400652" sldId="473"/>
            <ac:spMk id="17" creationId="{DBFE78AB-79AE-4019-AE2C-06C82F4AE655}"/>
          </ac:spMkLst>
        </pc:spChg>
        <pc:picChg chg="del">
          <ac:chgData name="Weifeng Xu" userId="e7aed605-a3dd-4d5a-a692-a87037af107b" providerId="ADAL" clId="{DC6547A2-CCA0-4341-80AC-B2CD8A282935}" dt="2021-07-27T02:18:31.450" v="3303" actId="478"/>
          <ac:picMkLst>
            <pc:docMk/>
            <pc:sldMk cId="305400652" sldId="473"/>
            <ac:picMk id="7" creationId="{36A06632-27E2-4282-A23D-D81580E9CB15}"/>
          </ac:picMkLst>
        </pc:picChg>
        <pc:cxnChg chg="del">
          <ac:chgData name="Weifeng Xu" userId="e7aed605-a3dd-4d5a-a692-a87037af107b" providerId="ADAL" clId="{DC6547A2-CCA0-4341-80AC-B2CD8A282935}" dt="2021-07-27T02:18:28.362" v="3301" actId="478"/>
          <ac:cxnSpMkLst>
            <pc:docMk/>
            <pc:sldMk cId="305400652" sldId="473"/>
            <ac:cxnSpMk id="11" creationId="{ABC9AD75-8DBE-4E56-9286-BABF32885010}"/>
          </ac:cxnSpMkLst>
        </pc:cxnChg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  <pc:spChg chg="add del mod or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2" creationId="{927F1003-2636-4230-970D-3145120224AB}"/>
          </ac:spMkLst>
        </pc:spChg>
        <pc:spChg chg="add del mo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3" creationId="{3D06CED2-7FD7-4451-8B63-24BD63D46C42}"/>
          </ac:spMkLst>
        </pc:spChg>
        <pc:spChg chg="add mod ord">
          <ac:chgData name="Weifeng Xu" userId="e7aed605-a3dd-4d5a-a692-a87037af107b" providerId="ADAL" clId="{DC6547A2-CCA0-4341-80AC-B2CD8A282935}" dt="2021-07-27T02:18:08.602" v="3298" actId="20577"/>
          <ac:spMkLst>
            <pc:docMk/>
            <pc:sldMk cId="350802218" sldId="474"/>
            <ac:spMk id="4" creationId="{E0150E87-8CE1-440F-B845-5F8DD7398E39}"/>
          </ac:spMkLst>
        </pc:spChg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  <pc:spChg chg="mod">
          <ac:chgData name="Harleen Kaur" userId="S::id65ns02@ubalt.edu::9f7fc1d6-ab67-473f-ba46-e98f6ce2049b" providerId="AD" clId="Web-{D15A0308-9E2D-B5D0-5115-FC1CFD6F461C}" dt="2021-06-19T18:06:34.710" v="7" actId="14100"/>
          <ac:spMkLst>
            <pc:docMk/>
            <pc:sldMk cId="1070795342" sldId="358"/>
            <ac:spMk id="2" creationId="{EEC65EF1-0344-4AE8-92CE-14D3F9AA47A6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3" creationId="{B7967FED-37B0-4C35-B9EA-B57138829F43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4" creationId="{F832C733-C0AD-41E3-89B7-6B0670D68ADE}"/>
          </ac:spMkLst>
        </pc:spChg>
        <pc:spChg chg="add del mod">
          <ac:chgData name="Harleen Kaur" userId="S::id65ns02@ubalt.edu::9f7fc1d6-ab67-473f-ba46-e98f6ce2049b" providerId="AD" clId="Web-{D15A0308-9E2D-B5D0-5115-FC1CFD6F461C}" dt="2021-06-19T18:06:47.507" v="8"/>
          <ac:spMkLst>
            <pc:docMk/>
            <pc:sldMk cId="1070795342" sldId="358"/>
            <ac:spMk id="5" creationId="{B7967FED-37B0-4C35-B9EA-B57138829F43}"/>
          </ac:spMkLst>
        </pc:spChg>
        <pc:spChg chg="add">
          <ac:chgData name="Harleen Kaur" userId="S::id65ns02@ubalt.edu::9f7fc1d6-ab67-473f-ba46-e98f6ce2049b" providerId="AD" clId="Web-{D15A0308-9E2D-B5D0-5115-FC1CFD6F461C}" dt="2021-06-19T18:05:58.428" v="3"/>
          <ac:spMkLst>
            <pc:docMk/>
            <pc:sldMk cId="1070795342" sldId="358"/>
            <ac:spMk id="6" creationId="{F832C733-C0AD-41E3-89B7-6B0670D68ADE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  <pc:spChg chg="mod">
          <ac:chgData name="Harleen Kaur" userId="S::id65ns02@ubalt.edu::9f7fc1d6-ab67-473f-ba46-e98f6ce2049b" providerId="AD" clId="Web-{D15A0308-9E2D-B5D0-5115-FC1CFD6F461C}" dt="2021-06-19T18:07:02.851" v="12" actId="14100"/>
          <ac:spMkLst>
            <pc:docMk/>
            <pc:sldMk cId="1943206395" sldId="359"/>
            <ac:spMk id="2" creationId="{41FA04CA-B6D6-4875-BD02-FCE4E5D9ED47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  <pc:spChg chg="mod">
          <ac:chgData name="Harleen Kaur" userId="S::id65ns02@ubalt.edu::9f7fc1d6-ab67-473f-ba46-e98f6ce2049b" providerId="AD" clId="Web-{D15A0308-9E2D-B5D0-5115-FC1CFD6F461C}" dt="2021-06-19T18:08:40.604" v="22" actId="20577"/>
          <ac:spMkLst>
            <pc:docMk/>
            <pc:sldMk cId="3133509530" sldId="360"/>
            <ac:spMk id="2" creationId="{CD4C8A1D-9782-43CA-BDC7-CF48080FB607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D15A0308-9E2D-B5D0-5115-FC1CFD6F461C}" dt="2021-06-19T18:07:49.134" v="16" actId="20577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D15A0308-9E2D-B5D0-5115-FC1CFD6F461C}" dt="2021-06-19T18:07:55.978" v="18" actId="20577"/>
          <ac:spMkLst>
            <pc:docMk/>
            <pc:sldMk cId="518853508" sldId="361"/>
            <ac:spMk id="3" creationId="{A34A1836-E629-4365-826A-BA5D26CAB455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D15A0308-9E2D-B5D0-5115-FC1CFD6F461C}" dt="2021-06-19T18:09:08.667" v="30" actId="1076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D15A0308-9E2D-B5D0-5115-FC1CFD6F461C}" dt="2021-06-19T18:09:39.231" v="31" actId="1076"/>
          <ac:spMkLst>
            <pc:docMk/>
            <pc:sldMk cId="538821336" sldId="362"/>
            <ac:spMk id="3" creationId="{7973D688-828B-456C-90AE-3673BDE8B67E}"/>
          </ac:spMkLst>
        </pc:spChg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D15A0308-9E2D-B5D0-5115-FC1CFD6F461C}" dt="2021-06-19T18:09:57.356" v="34" actId="20577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D15A0308-9E2D-B5D0-5115-FC1CFD6F461C}" dt="2021-06-19T18:10:04.294" v="37" actId="20577"/>
          <ac:spMkLst>
            <pc:docMk/>
            <pc:sldMk cId="522743250" sldId="363"/>
            <ac:spMk id="3" creationId="{D3743B30-0D0C-45C5-BA38-506866225904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  <pc:spChg chg="mod">
          <ac:chgData name="Harleen Kaur" userId="S::id65ns02@ubalt.edu::9f7fc1d6-ab67-473f-ba46-e98f6ce2049b" providerId="AD" clId="Web-{D15A0308-9E2D-B5D0-5115-FC1CFD6F461C}" dt="2021-06-19T18:10:27.638" v="40" actId="20577"/>
          <ac:spMkLst>
            <pc:docMk/>
            <pc:sldMk cId="3162707779" sldId="364"/>
            <ac:spMk id="2" creationId="{E573D979-FC5E-4F14-BA11-4A2E3D9D6151}"/>
          </ac:spMkLst>
        </pc:spChg>
        <pc:spChg chg="del">
          <ac:chgData name="Harleen Kaur" userId="S::id65ns02@ubalt.edu::9f7fc1d6-ab67-473f-ba46-e98f6ce2049b" providerId="AD" clId="Web-{D15A0308-9E2D-B5D0-5115-FC1CFD6F461C}" dt="2021-06-19T18:10:56.014" v="43"/>
          <ac:spMkLst>
            <pc:docMk/>
            <pc:sldMk cId="3162707779" sldId="364"/>
            <ac:spMk id="3" creationId="{0A425B03-F5F9-4DA1-9346-AD4C4C2B1FA2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01.405" v="50" actId="20577"/>
          <ac:spMkLst>
            <pc:docMk/>
            <pc:sldMk cId="3162707779" sldId="364"/>
            <ac:spMk id="12" creationId="{34DE0691-8DA8-4A7D-B8BC-E5B4F9EF3ED3}"/>
          </ac:spMkLst>
        </pc:spChg>
        <pc:graphicFrameChg chg="add del">
          <ac:chgData name="Harleen Kaur" userId="S::id65ns02@ubalt.edu::9f7fc1d6-ab67-473f-ba46-e98f6ce2049b" providerId="AD" clId="Web-{D15A0308-9E2D-B5D0-5115-FC1CFD6F461C}" dt="2021-06-19T18:10:48.858" v="42"/>
          <ac:graphicFrameMkLst>
            <pc:docMk/>
            <pc:sldMk cId="3162707779" sldId="364"/>
            <ac:graphicFrameMk id="4" creationId="{15AF47D3-697D-492F-B479-28DBC0AFE37A}"/>
          </ac:graphicFrameMkLst>
        </pc:graphicFrameChg>
        <pc:graphicFrameChg chg="add">
          <ac:chgData name="Harleen Kaur" userId="S::id65ns02@ubalt.edu::9f7fc1d6-ab67-473f-ba46-e98f6ce2049b" providerId="AD" clId="Web-{D15A0308-9E2D-B5D0-5115-FC1CFD6F461C}" dt="2021-06-19T18:11:02.374" v="51"/>
          <ac:graphicFrameMkLst>
            <pc:docMk/>
            <pc:sldMk cId="3162707779" sldId="364"/>
            <ac:graphicFrameMk id="13" creationId="{15AF47D3-697D-492F-B479-28DBC0AFE37A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D15A0308-9E2D-B5D0-5115-FC1CFD6F461C}" dt="2021-06-19T18:11:25.624" v="55" actId="14100"/>
          <ac:spMkLst>
            <pc:docMk/>
            <pc:sldMk cId="1342763562" sldId="365"/>
            <ac:spMk id="2" creationId="{9AC75E37-194B-43F2-9EDE-FB5F2B152E9A}"/>
          </ac:spMkLst>
        </pc:spChg>
        <pc:spChg chg="del">
          <ac:chgData name="Harleen Kaur" userId="S::id65ns02@ubalt.edu::9f7fc1d6-ab67-473f-ba46-e98f6ce2049b" providerId="AD" clId="Web-{D15A0308-9E2D-B5D0-5115-FC1CFD6F461C}" dt="2021-06-19T18:11:35.437" v="56"/>
          <ac:spMkLst>
            <pc:docMk/>
            <pc:sldMk cId="1342763562" sldId="365"/>
            <ac:spMk id="3" creationId="{FC7C7E9B-BB43-4735-BFDE-4C8B347CA9E0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41.703" v="65" actId="20577"/>
          <ac:spMkLst>
            <pc:docMk/>
            <pc:sldMk cId="1342763562" sldId="365"/>
            <ac:spMk id="4" creationId="{DB4FD4A6-7848-4156-8B9B-13F79F315DCA}"/>
          </ac:spMkLst>
        </pc:spChg>
        <pc:spChg chg="add mod">
          <ac:chgData name="Harleen Kaur" userId="S::id65ns02@ubalt.edu::9f7fc1d6-ab67-473f-ba46-e98f6ce2049b" providerId="AD" clId="Web-{D15A0308-9E2D-B5D0-5115-FC1CFD6F461C}" dt="2021-06-19T18:12:33.282" v="79" actId="20577"/>
          <ac:spMkLst>
            <pc:docMk/>
            <pc:sldMk cId="1342763562" sldId="365"/>
            <ac:spMk id="6" creationId="{9054940D-2D85-406A-9811-DFE3A777FE23}"/>
          </ac:spMkLst>
        </pc:spChg>
        <pc:spChg chg="add mod">
          <ac:chgData name="Harleen Kaur" userId="S::id65ns02@ubalt.edu::9f7fc1d6-ab67-473f-ba46-e98f6ce2049b" providerId="AD" clId="Web-{D15A0308-9E2D-B5D0-5115-FC1CFD6F461C}" dt="2021-06-19T18:15:05.849" v="105" actId="14100"/>
          <ac:spMkLst>
            <pc:docMk/>
            <pc:sldMk cId="1342763562" sldId="365"/>
            <ac:spMk id="11" creationId="{CCD39CE8-2664-41E6-9109-A3B755D83530}"/>
          </ac:spMkLst>
        </pc:spChg>
        <pc:graphicFrameChg chg="add mod modGraphic">
          <ac:chgData name="Harleen Kaur" userId="S::id65ns02@ubalt.edu::9f7fc1d6-ab67-473f-ba46-e98f6ce2049b" providerId="AD" clId="Web-{D15A0308-9E2D-B5D0-5115-FC1CFD6F461C}" dt="2021-06-19T18:14:27.082" v="101"/>
          <ac:graphicFrameMkLst>
            <pc:docMk/>
            <pc:sldMk cId="1342763562" sldId="365"/>
            <ac:graphicFrameMk id="9" creationId="{48B2A61A-787D-4588-86E4-1DA119E0A5C5}"/>
          </ac:graphicFrameMkLst>
        </pc:graphicFrameChg>
        <pc:picChg chg="add mod">
          <ac:chgData name="Harleen Kaur" userId="S::id65ns02@ubalt.edu::9f7fc1d6-ab67-473f-ba46-e98f6ce2049b" providerId="AD" clId="Web-{D15A0308-9E2D-B5D0-5115-FC1CFD6F461C}" dt="2021-06-19T18:13:39.894" v="93" actId="1076"/>
          <ac:picMkLst>
            <pc:docMk/>
            <pc:sldMk cId="1342763562" sldId="365"/>
            <ac:picMk id="5" creationId="{C57FDE4F-B6AA-4A50-9456-21BBD4BB652E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8:12:24.063" v="78"/>
          <ac:picMkLst>
            <pc:docMk/>
            <pc:sldMk cId="1342763562" sldId="365"/>
            <ac:picMk id="7" creationId="{595A220F-248B-4DB6-8CC0-CBE71B95A181}"/>
          </ac:picMkLst>
        </pc:picChg>
        <pc:cxnChg chg="add mod">
          <ac:chgData name="Harleen Kaur" userId="S::id65ns02@ubalt.edu::9f7fc1d6-ab67-473f-ba46-e98f6ce2049b" providerId="AD" clId="Web-{D15A0308-9E2D-B5D0-5115-FC1CFD6F461C}" dt="2021-06-19T18:15:20.303" v="107" actId="14100"/>
          <ac:cxnSpMkLst>
            <pc:docMk/>
            <pc:sldMk cId="1342763562" sldId="365"/>
            <ac:cxnSpMk id="10" creationId="{BBAEA51B-6F3D-4F5E-A62E-3A608A8BEE73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  <pc:spChg chg="mod">
          <ac:chgData name="Harleen Kaur" userId="S::id65ns02@ubalt.edu::9f7fc1d6-ab67-473f-ba46-e98f6ce2049b" providerId="AD" clId="Web-{D15A0308-9E2D-B5D0-5115-FC1CFD6F461C}" dt="2021-06-19T18:15:53.632" v="113" actId="20577"/>
          <ac:spMkLst>
            <pc:docMk/>
            <pc:sldMk cId="2149956382" sldId="366"/>
            <ac:spMk id="2" creationId="{ECA1FC51-A31D-427B-B0EB-6BF0F4BBE601}"/>
          </ac:spMkLst>
        </pc:spChg>
        <pc:spChg chg="del">
          <ac:chgData name="Harleen Kaur" userId="S::id65ns02@ubalt.edu::9f7fc1d6-ab67-473f-ba46-e98f6ce2049b" providerId="AD" clId="Web-{D15A0308-9E2D-B5D0-5115-FC1CFD6F461C}" dt="2021-06-19T18:15:57.788" v="114"/>
          <ac:spMkLst>
            <pc:docMk/>
            <pc:sldMk cId="2149956382" sldId="366"/>
            <ac:spMk id="3" creationId="{65DA09F7-FA31-446B-9233-554AA94FA0ED}"/>
          </ac:spMkLst>
        </pc:spChg>
        <pc:spChg chg="add mod">
          <ac:chgData name="Harleen Kaur" userId="S::id65ns02@ubalt.edu::9f7fc1d6-ab67-473f-ba46-e98f6ce2049b" providerId="AD" clId="Web-{D15A0308-9E2D-B5D0-5115-FC1CFD6F461C}" dt="2021-06-19T18:16:12.492" v="122" actId="20577"/>
          <ac:spMkLst>
            <pc:docMk/>
            <pc:sldMk cId="2149956382" sldId="366"/>
            <ac:spMk id="4" creationId="{5B77E76E-946B-48B6-BDA8-7144B0B233FA}"/>
          </ac:spMkLst>
        </pc:spChg>
        <pc:graphicFrameChg chg="add mod">
          <ac:chgData name="Harleen Kaur" userId="S::id65ns02@ubalt.edu::9f7fc1d6-ab67-473f-ba46-e98f6ce2049b" providerId="AD" clId="Web-{D15A0308-9E2D-B5D0-5115-FC1CFD6F461C}" dt="2021-06-19T18:16:20.726" v="123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  <pc:spChg chg="mod">
          <ac:chgData name="Harleen Kaur" userId="S::id65ns02@ubalt.edu::9f7fc1d6-ab67-473f-ba46-e98f6ce2049b" providerId="AD" clId="Web-{D15A0308-9E2D-B5D0-5115-FC1CFD6F461C}" dt="2021-06-19T19:33:02.064" v="124" actId="20577"/>
          <ac:spMkLst>
            <pc:docMk/>
            <pc:sldMk cId="1428798357" sldId="367"/>
            <ac:spMk id="2" creationId="{45FE1260-6BF2-432E-96BE-D6DE018DBB31}"/>
          </ac:spMkLst>
        </pc:spChg>
        <pc:spChg chg="del">
          <ac:chgData name="Harleen Kaur" userId="S::id65ns02@ubalt.edu::9f7fc1d6-ab67-473f-ba46-e98f6ce2049b" providerId="AD" clId="Web-{D15A0308-9E2D-B5D0-5115-FC1CFD6F461C}" dt="2021-06-19T19:33:09.564" v="125"/>
          <ac:spMkLst>
            <pc:docMk/>
            <pc:sldMk cId="1428798357" sldId="367"/>
            <ac:spMk id="3" creationId="{44D9FFAE-D3A7-4333-A1DE-ABFBE2E21E37}"/>
          </ac:spMkLst>
        </pc:spChg>
        <pc:spChg chg="add mod">
          <ac:chgData name="Harleen Kaur" userId="S::id65ns02@ubalt.edu::9f7fc1d6-ab67-473f-ba46-e98f6ce2049b" providerId="AD" clId="Web-{D15A0308-9E2D-B5D0-5115-FC1CFD6F461C}" dt="2021-06-19T19:33:15.033" v="127" actId="20577"/>
          <ac:spMkLst>
            <pc:docMk/>
            <pc:sldMk cId="1428798357" sldId="367"/>
            <ac:spMk id="4" creationId="{12166AD0-6983-4B7B-8632-B8AF11F558D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3:32.127" v="131" actId="14100"/>
          <ac:picMkLst>
            <pc:docMk/>
            <pc:sldMk cId="1428798357" sldId="367"/>
            <ac:picMk id="5" creationId="{D4D3C86A-CDC5-4C2E-A801-DF420DF690D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  <pc:spChg chg="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2" creationId="{888604AC-4270-4045-8A96-75470D5B02F8}"/>
          </ac:spMkLst>
        </pc:spChg>
        <pc:spChg chg="del">
          <ac:chgData name="Harleen Kaur" userId="S::id65ns02@ubalt.edu::9f7fc1d6-ab67-473f-ba46-e98f6ce2049b" providerId="AD" clId="Web-{D15A0308-9E2D-B5D0-5115-FC1CFD6F461C}" dt="2021-06-19T19:33:52.909" v="132"/>
          <ac:spMkLst>
            <pc:docMk/>
            <pc:sldMk cId="4049505772" sldId="368"/>
            <ac:spMk id="3" creationId="{925F47E4-CB50-44E1-B45E-DBB249A9114E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4" creationId="{EF2D4F59-C6AC-4D79-A678-C6E469E6B187}"/>
          </ac:spMkLst>
        </pc:spChg>
        <pc:spChg chg="add 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6" creationId="{7146E931-71FA-4CDB-B4D0-B3048083FED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1" creationId="{EC7FF834-B204-4967-8D47-8BB36EAF0EF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3" creationId="{F780A22D-61EA-43E3-BD94-3E39CF902160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35:10.614" v="153" actId="14100"/>
          <ac:picMkLst>
            <pc:docMk/>
            <pc:sldMk cId="4049505772" sldId="368"/>
            <ac:picMk id="5" creationId="{652671C6-81AA-4133-AB21-2331A5F50BD9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  <pc:spChg chg="mo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2" creationId="{66238226-4C41-496F-B949-5452DD8516F6}"/>
          </ac:spMkLst>
        </pc:spChg>
        <pc:spChg chg="del">
          <ac:chgData name="Harleen Kaur" userId="S::id65ns02@ubalt.edu::9f7fc1d6-ab67-473f-ba46-e98f6ce2049b" providerId="AD" clId="Web-{D15A0308-9E2D-B5D0-5115-FC1CFD6F461C}" dt="2021-06-19T19:35:31.427" v="154"/>
          <ac:spMkLst>
            <pc:docMk/>
            <pc:sldMk cId="3707274105" sldId="369"/>
            <ac:spMk id="3" creationId="{12E85DE2-AADE-4040-9930-0A354AF9DDA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4" creationId="{06CDAD7B-F8B4-4F03-9785-5D604D0933D4}"/>
          </ac:spMkLst>
        </pc:spChg>
        <pc:spChg chg="ad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5:46.615" v="165"/>
          <ac:picMkLst>
            <pc:docMk/>
            <pc:sldMk cId="3707274105" sldId="369"/>
            <ac:picMk id="5" creationId="{CA9416F5-C85C-46A8-AD7E-A82753EC269B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2" creationId="{92608738-9902-45DE-9B66-CE73B19061FA}"/>
          </ac:spMkLst>
        </pc:spChg>
        <pc:spChg chg="del">
          <ac:chgData name="Harleen Kaur" userId="S::id65ns02@ubalt.edu::9f7fc1d6-ab67-473f-ba46-e98f6ce2049b" providerId="AD" clId="Web-{D15A0308-9E2D-B5D0-5115-FC1CFD6F461C}" dt="2021-06-19T19:36:30.554" v="174"/>
          <ac:spMkLst>
            <pc:docMk/>
            <pc:sldMk cId="463297845" sldId="370"/>
            <ac:spMk id="3" creationId="{3886CA9C-8636-468A-9830-D5A48515DE2C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4" creationId="{944D9FB5-A350-4B17-96F1-23506D0DBCA1}"/>
          </ac:spMkLst>
        </pc:spChg>
        <pc:spChg chg="add mod">
          <ac:chgData name="Harleen Kaur" userId="S::id65ns02@ubalt.edu::9f7fc1d6-ab67-473f-ba46-e98f6ce2049b" providerId="AD" clId="Web-{D15A0308-9E2D-B5D0-5115-FC1CFD6F461C}" dt="2021-06-19T19:38:22.603" v="198" actId="20577"/>
          <ac:spMkLst>
            <pc:docMk/>
            <pc:sldMk cId="463297845" sldId="370"/>
            <ac:spMk id="6" creationId="{05DB83A8-14F3-433F-8906-206E33E94484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0" creationId="{017517EF-BD4D-4055-BDB4-A322C53568AD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2" creationId="{0ADDB668-2CA4-4D2B-9C34-3487CA330BA8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4" creationId="{2568BC19-F052-4108-93E1-6A3D1DEC072F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6" creationId="{D5FD337D-4D6B-4C8B-B6F5-121097E09881}"/>
          </ac:spMkLst>
        </pc:spChg>
        <pc:picChg chg="add mod">
          <ac:chgData name="Harleen Kaur" userId="S::id65ns02@ubalt.edu::9f7fc1d6-ab67-473f-ba46-e98f6ce2049b" providerId="AD" clId="Web-{D15A0308-9E2D-B5D0-5115-FC1CFD6F461C}" dt="2021-06-19T19:37:51.602" v="188" actId="1076"/>
          <ac:picMkLst>
            <pc:docMk/>
            <pc:sldMk cId="463297845" sldId="370"/>
            <ac:picMk id="5" creationId="{A8D1ED94-2A4D-49B4-8F93-DDC78C1D6F9C}"/>
          </ac:picMkLst>
        </pc:picChg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D15A0308-9E2D-B5D0-5115-FC1CFD6F461C}" dt="2021-06-19T19:38:35.150" v="199" actId="20577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D15A0308-9E2D-B5D0-5115-FC1CFD6F461C}" dt="2021-06-19T19:38:43.041" v="201" actId="20577"/>
          <ac:spMkLst>
            <pc:docMk/>
            <pc:sldMk cId="957894643" sldId="371"/>
            <ac:spMk id="3" creationId="{589E4713-9D30-4452-96B1-AB55C357742A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D15A0308-9E2D-B5D0-5115-FC1CFD6F461C}" dt="2021-06-19T19:38:54.666" v="202" actId="20577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D15A0308-9E2D-B5D0-5115-FC1CFD6F461C}" dt="2021-06-19T19:39:02.417" v="204" actId="20577"/>
          <ac:spMkLst>
            <pc:docMk/>
            <pc:sldMk cId="376485367" sldId="372"/>
            <ac:spMk id="3" creationId="{E38BAB95-8CCA-4158-9973-DC350EBE8120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  <pc:spChg chg="del mod">
          <ac:chgData name="Harleen Kaur" userId="S::id65ns02@ubalt.edu::9f7fc1d6-ab67-473f-ba46-e98f6ce2049b" providerId="AD" clId="Web-{D15A0308-9E2D-B5D0-5115-FC1CFD6F461C}" dt="2021-06-19T19:40:33.874" v="216"/>
          <ac:spMkLst>
            <pc:docMk/>
            <pc:sldMk cId="3468930998" sldId="373"/>
            <ac:spMk id="2" creationId="{44718019-31F5-4F71-9F1C-3105E3746E5D}"/>
          </ac:spMkLst>
        </pc:spChg>
        <pc:spChg chg="del">
          <ac:chgData name="Harleen Kaur" userId="S::id65ns02@ubalt.edu::9f7fc1d6-ab67-473f-ba46-e98f6ce2049b" providerId="AD" clId="Web-{D15A0308-9E2D-B5D0-5115-FC1CFD6F461C}" dt="2021-06-19T19:39:29.308" v="206"/>
          <ac:spMkLst>
            <pc:docMk/>
            <pc:sldMk cId="3468930998" sldId="373"/>
            <ac:spMk id="3" creationId="{2D19E211-72DA-4A67-95D3-490426AB1283}"/>
          </ac:spMkLst>
        </pc:spChg>
        <pc:spChg chg="add mod">
          <ac:chgData name="Harleen Kaur" userId="S::id65ns02@ubalt.edu::9f7fc1d6-ab67-473f-ba46-e98f6ce2049b" providerId="AD" clId="Web-{D15A0308-9E2D-B5D0-5115-FC1CFD6F461C}" dt="2021-06-19T19:39:33.292" v="208" actId="20577"/>
          <ac:spMkLst>
            <pc:docMk/>
            <pc:sldMk cId="3468930998" sldId="373"/>
            <ac:spMk id="4" creationId="{D172A48D-51A8-4B09-A584-12862AB2B7D2}"/>
          </ac:spMkLst>
        </pc:spChg>
        <pc:spChg chg="add mod">
          <ac:chgData name="Harleen Kaur" userId="S::id65ns02@ubalt.edu::9f7fc1d6-ab67-473f-ba46-e98f6ce2049b" providerId="AD" clId="Web-{D15A0308-9E2D-B5D0-5115-FC1CFD6F461C}" dt="2021-06-19T19:40:42.781" v="217" actId="20577"/>
          <ac:spMkLst>
            <pc:docMk/>
            <pc:sldMk cId="3468930998" sldId="373"/>
            <ac:spMk id="7" creationId="{3D5EB600-3DA7-4516-BD2A-E4349DC4CD7B}"/>
          </ac:spMkLst>
        </pc:spChg>
        <pc:spChg chg="add mod">
          <ac:chgData name="Harleen Kaur" userId="S::id65ns02@ubalt.edu::9f7fc1d6-ab67-473f-ba46-e98f6ce2049b" providerId="AD" clId="Web-{D15A0308-9E2D-B5D0-5115-FC1CFD6F461C}" dt="2021-06-19T19:41:16.860" v="229" actId="14100"/>
          <ac:spMkLst>
            <pc:docMk/>
            <pc:sldMk cId="3468930998" sldId="373"/>
            <ac:spMk id="8" creationId="{8C9E3E85-F0FC-4E7F-8629-ED845C4C2103}"/>
          </ac:spMkLst>
        </pc:spChg>
        <pc:picChg chg="add mod">
          <ac:chgData name="Harleen Kaur" userId="S::id65ns02@ubalt.edu::9f7fc1d6-ab67-473f-ba46-e98f6ce2049b" providerId="AD" clId="Web-{D15A0308-9E2D-B5D0-5115-FC1CFD6F461C}" dt="2021-06-19T19:41:29.376" v="230" actId="1076"/>
          <ac:picMkLst>
            <pc:docMk/>
            <pc:sldMk cId="3468930998" sldId="373"/>
            <ac:picMk id="5" creationId="{171E1CF9-1565-4B93-BA78-6CE2C2713D7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  <pc:spChg chg="mo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2" creationId="{1C122600-D499-42A9-B5D5-52C0C678291E}"/>
          </ac:spMkLst>
        </pc:spChg>
        <pc:spChg chg="del">
          <ac:chgData name="Harleen Kaur" userId="S::id65ns02@ubalt.edu::9f7fc1d6-ab67-473f-ba46-e98f6ce2049b" providerId="AD" clId="Web-{D15A0308-9E2D-B5D0-5115-FC1CFD6F461C}" dt="2021-06-19T19:42:13.252" v="232"/>
          <ac:spMkLst>
            <pc:docMk/>
            <pc:sldMk cId="89896237" sldId="374"/>
            <ac:spMk id="3" creationId="{38103557-928A-4B6C-BCF2-AC7B6AC2E199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4" creationId="{BD1A6098-6270-43BE-9FA2-B3D664EA4D72}"/>
          </ac:spMkLst>
        </pc:spChg>
        <pc:spChg chg="add mod">
          <ac:chgData name="Harleen Kaur" userId="S::id65ns02@ubalt.edu::9f7fc1d6-ab67-473f-ba46-e98f6ce2049b" providerId="AD" clId="Web-{D15A0308-9E2D-B5D0-5115-FC1CFD6F461C}" dt="2021-06-19T19:43:35.520" v="253" actId="20577"/>
          <ac:spMkLst>
            <pc:docMk/>
            <pc:sldMk cId="89896237" sldId="374"/>
            <ac:spMk id="6" creationId="{DBCCE3BB-6E29-41BD-9796-17F745A3DD1F}"/>
          </ac:spMkLst>
        </pc:spChg>
        <pc:spChg chg="ad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3:42.551" v="254" actId="14100"/>
          <ac:picMkLst>
            <pc:docMk/>
            <pc:sldMk cId="89896237" sldId="374"/>
            <ac:picMk id="5" creationId="{A61FAE3A-A07E-4071-9072-A742DD73DD14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  <pc:spChg chg="mod">
          <ac:chgData name="Harleen Kaur" userId="S::id65ns02@ubalt.edu::9f7fc1d6-ab67-473f-ba46-e98f6ce2049b" providerId="AD" clId="Web-{D15A0308-9E2D-B5D0-5115-FC1CFD6F461C}" dt="2021-06-19T19:44:01.551" v="255" actId="20577"/>
          <ac:spMkLst>
            <pc:docMk/>
            <pc:sldMk cId="48899272" sldId="375"/>
            <ac:spMk id="2" creationId="{7EA31DBF-E920-4931-986F-A6AE4D477D42}"/>
          </ac:spMkLst>
        </pc:spChg>
        <pc:spChg chg="del">
          <ac:chgData name="Harleen Kaur" userId="S::id65ns02@ubalt.edu::9f7fc1d6-ab67-473f-ba46-e98f6ce2049b" providerId="AD" clId="Web-{D15A0308-9E2D-B5D0-5115-FC1CFD6F461C}" dt="2021-06-19T19:44:10.958" v="256"/>
          <ac:spMkLst>
            <pc:docMk/>
            <pc:sldMk cId="48899272" sldId="375"/>
            <ac:spMk id="3" creationId="{0C9B0AA7-90EB-415E-85E7-58236651BAAE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16.192" v="259" actId="20577"/>
          <ac:spMkLst>
            <pc:docMk/>
            <pc:sldMk cId="48899272" sldId="375"/>
            <ac:spMk id="4" creationId="{2830026C-0165-4CD0-8238-95F77BD1490A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31.037" v="266" actId="20577"/>
          <ac:spMkLst>
            <pc:docMk/>
            <pc:sldMk cId="48899272" sldId="375"/>
            <ac:spMk id="6" creationId="{BFF0E8F2-D152-4B29-9298-7A4DB3142C2B}"/>
          </ac:spMkLst>
        </pc:spChg>
        <pc:spChg chg="add mod">
          <ac:chgData name="Harleen Kaur" userId="S::id65ns02@ubalt.edu::9f7fc1d6-ab67-473f-ba46-e98f6ce2049b" providerId="AD" clId="Web-{D15A0308-9E2D-B5D0-5115-FC1CFD6F461C}" dt="2021-06-19T19:45:08.553" v="276" actId="1076"/>
          <ac:spMkLst>
            <pc:docMk/>
            <pc:sldMk cId="48899272" sldId="375"/>
            <ac:spMk id="8" creationId="{0F2601C5-6FED-4EC2-9874-8937DB6D58E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4:22.302" v="262" actId="14100"/>
          <ac:picMkLst>
            <pc:docMk/>
            <pc:sldMk cId="48899272" sldId="375"/>
            <ac:picMk id="5" creationId="{981F6A18-4391-46DD-B668-C1F50FFC921D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44:40.959" v="269" actId="14100"/>
          <ac:picMkLst>
            <pc:docMk/>
            <pc:sldMk cId="48899272" sldId="375"/>
            <ac:picMk id="7" creationId="{3D29D746-B18F-4C6E-9CD1-7C4C4146D969}"/>
          </ac:picMkLst>
        </pc:picChg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  <pc:spChg chg="mod">
          <ac:chgData name="Harleen Kaur" userId="S::id65ns02@ubalt.edu::9f7fc1d6-ab67-473f-ba46-e98f6ce2049b" providerId="AD" clId="Web-{D15A0308-9E2D-B5D0-5115-FC1CFD6F461C}" dt="2021-06-19T19:46:28.336" v="297" actId="20577"/>
          <ac:spMkLst>
            <pc:docMk/>
            <pc:sldMk cId="1718189075" sldId="376"/>
            <ac:spMk id="2" creationId="{15249E3A-DB2F-4F71-A84E-8528C54B00BC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  <pc:spChg chg="mo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2" creationId="{4B6BA77E-EC5A-4C18-8E36-25D186B7C149}"/>
          </ac:spMkLst>
        </pc:spChg>
        <pc:spChg chg="del">
          <ac:chgData name="Harleen Kaur" userId="S::id65ns02@ubalt.edu::9f7fc1d6-ab67-473f-ba46-e98f6ce2049b" providerId="AD" clId="Web-{D15A0308-9E2D-B5D0-5115-FC1CFD6F461C}" dt="2021-06-19T19:47:06.244" v="313"/>
          <ac:spMkLst>
            <pc:docMk/>
            <pc:sldMk cId="1561551950" sldId="377"/>
            <ac:spMk id="3" creationId="{CA760E77-C172-4FB8-A4FB-F0DA8B939D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8:15.589" v="331" actId="1076"/>
          <ac:spMkLst>
            <pc:docMk/>
            <pc:sldMk cId="1561551950" sldId="377"/>
            <ac:spMk id="4" creationId="{95E9B8F5-6E8D-45B7-AA19-682DAA9E29DC}"/>
          </ac:spMkLst>
        </pc:spChg>
        <pc:spChg chg="ad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7" creationId="{D4771268-CB57-404A-9271-370EB28F6090}"/>
          </ac:spMkLst>
        </pc:spChg>
        <pc:spChg chg="add del">
          <ac:chgData name="Harleen Kaur" userId="S::id65ns02@ubalt.edu::9f7fc1d6-ab67-473f-ba46-e98f6ce2049b" providerId="AD" clId="Web-{D15A0308-9E2D-B5D0-5115-FC1CFD6F461C}" dt="2021-06-19T19:47:30.760" v="319"/>
          <ac:spMkLst>
            <pc:docMk/>
            <pc:sldMk cId="1561551950" sldId="377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7:53.010" v="325" actId="14100"/>
          <ac:picMkLst>
            <pc:docMk/>
            <pc:sldMk cId="1561551950" sldId="377"/>
            <ac:picMk id="5" creationId="{AE812F28-9B13-4B03-BEF3-471EEB98301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  <pc:spChg chg="mod">
          <ac:chgData name="Harleen Kaur" userId="S::id65ns02@ubalt.edu::9f7fc1d6-ab67-473f-ba46-e98f6ce2049b" providerId="AD" clId="Web-{D15A0308-9E2D-B5D0-5115-FC1CFD6F461C}" dt="2021-06-19T19:49:19.591" v="346" actId="20577"/>
          <ac:spMkLst>
            <pc:docMk/>
            <pc:sldMk cId="1447797136" sldId="378"/>
            <ac:spMk id="2" creationId="{1394DC3B-3457-41B4-9A40-FEDE82C5BA54}"/>
          </ac:spMkLst>
        </pc:spChg>
        <pc:spChg chg="del">
          <ac:chgData name="Harleen Kaur" userId="S::id65ns02@ubalt.edu::9f7fc1d6-ab67-473f-ba46-e98f6ce2049b" providerId="AD" clId="Web-{D15A0308-9E2D-B5D0-5115-FC1CFD6F461C}" dt="2021-06-19T19:48:34.121" v="334"/>
          <ac:spMkLst>
            <pc:docMk/>
            <pc:sldMk cId="1447797136" sldId="378"/>
            <ac:spMk id="3" creationId="{377615A4-9B10-4A0B-ACB6-80170B861FEF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4" creationId="{AC38DA1E-4F24-419E-954F-E74354EA41F7}"/>
          </ac:spMkLst>
        </pc:spChg>
        <pc:spChg chg="add mo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6" creationId="{DD2C35F1-227C-4F3C-AFE3-CDC7955F255D}"/>
          </ac:spMkLst>
        </pc:spChg>
        <pc:spChg chg="ad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9:10.403" v="345"/>
          <ac:picMkLst>
            <pc:docMk/>
            <pc:sldMk cId="1447797136" sldId="378"/>
            <ac:picMk id="5" creationId="{FFD4431C-3295-4375-A505-0EBE610DDDB0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  <pc:spChg chg="mod">
          <ac:chgData name="Harleen Kaur" userId="S::id65ns02@ubalt.edu::9f7fc1d6-ab67-473f-ba46-e98f6ce2049b" providerId="AD" clId="Web-{D15A0308-9E2D-B5D0-5115-FC1CFD6F461C}" dt="2021-06-19T19:49:50.310" v="356" actId="20577"/>
          <ac:spMkLst>
            <pc:docMk/>
            <pc:sldMk cId="714563919" sldId="379"/>
            <ac:spMk id="2" creationId="{4B689AA3-46BE-49C3-81A9-CEB065A5FA80}"/>
          </ac:spMkLst>
        </pc:spChg>
        <pc:spChg chg="del">
          <ac:chgData name="Harleen Kaur" userId="S::id65ns02@ubalt.edu::9f7fc1d6-ab67-473f-ba46-e98f6ce2049b" providerId="AD" clId="Web-{D15A0308-9E2D-B5D0-5115-FC1CFD6F461C}" dt="2021-06-19T19:50:04.748" v="357"/>
          <ac:spMkLst>
            <pc:docMk/>
            <pc:sldMk cId="714563919" sldId="379"/>
            <ac:spMk id="3" creationId="{D34DA338-7A3E-432C-90F6-CA226D04B41B}"/>
          </ac:spMkLst>
        </pc:spChg>
        <pc:spChg chg="add mod">
          <ac:chgData name="Harleen Kaur" userId="S::id65ns02@ubalt.edu::9f7fc1d6-ab67-473f-ba46-e98f6ce2049b" providerId="AD" clId="Web-{D15A0308-9E2D-B5D0-5115-FC1CFD6F461C}" dt="2021-06-19T19:50:08.248" v="359" actId="20577"/>
          <ac:spMkLst>
            <pc:docMk/>
            <pc:sldMk cId="714563919" sldId="379"/>
            <ac:spMk id="4" creationId="{6C6DE65C-A0B3-4FD7-B22E-73D48DA974E1}"/>
          </ac:spMkLst>
        </pc:spChg>
        <pc:spChg chg="add del">
          <ac:chgData name="Harleen Kaur" userId="S::id65ns02@ubalt.edu::9f7fc1d6-ab67-473f-ba46-e98f6ce2049b" providerId="AD" clId="Web-{D15A0308-9E2D-B5D0-5115-FC1CFD6F461C}" dt="2021-06-19T19:50:55.249" v="374"/>
          <ac:spMkLst>
            <pc:docMk/>
            <pc:sldMk cId="714563919" sldId="379"/>
            <ac:spMk id="6" creationId="{D4417EE4-9001-43CA-8F75-7DFC03721CE9}"/>
          </ac:spMkLst>
        </pc:spChg>
        <pc:spChg chg="add mod">
          <ac:chgData name="Harleen Kaur" userId="S::id65ns02@ubalt.edu::9f7fc1d6-ab67-473f-ba46-e98f6ce2049b" providerId="AD" clId="Web-{D15A0308-9E2D-B5D0-5115-FC1CFD6F461C}" dt="2021-06-19T19:51:53.282" v="387" actId="14100"/>
          <ac:spMkLst>
            <pc:docMk/>
            <pc:sldMk cId="714563919" sldId="379"/>
            <ac:spMk id="10" creationId="{C5B33253-7C53-441E-A1B2-DBD1BE147E16}"/>
          </ac:spMkLst>
        </pc:spChg>
        <pc:spChg chg="add mod">
          <ac:chgData name="Harleen Kaur" userId="S::id65ns02@ubalt.edu::9f7fc1d6-ab67-473f-ba46-e98f6ce2049b" providerId="AD" clId="Web-{D15A0308-9E2D-B5D0-5115-FC1CFD6F461C}" dt="2021-06-19T19:52:37.220" v="398" actId="1076"/>
          <ac:spMkLst>
            <pc:docMk/>
            <pc:sldMk cId="714563919" sldId="379"/>
            <ac:spMk id="12" creationId="{ED58E37A-1FD7-4C41-939E-6AFDE0449B41}"/>
          </ac:spMkLst>
        </pc:spChg>
        <pc:picChg chg="add mod">
          <ac:chgData name="Harleen Kaur" userId="S::id65ns02@ubalt.edu::9f7fc1d6-ab67-473f-ba46-e98f6ce2049b" providerId="AD" clId="Web-{D15A0308-9E2D-B5D0-5115-FC1CFD6F461C}" dt="2021-06-19T19:50:41.124" v="372" actId="1076"/>
          <ac:picMkLst>
            <pc:docMk/>
            <pc:sldMk cId="714563919" sldId="379"/>
            <ac:picMk id="5" creationId="{6E0FC93C-8D81-4FCB-8EDB-E248B82A6403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1:13.156" v="379" actId="14100"/>
          <ac:picMkLst>
            <pc:docMk/>
            <pc:sldMk cId="714563919" sldId="379"/>
            <ac:picMk id="7" creationId="{434369EF-4190-43CB-A783-D949DFFBB6DB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23.687" v="381"/>
          <ac:picMkLst>
            <pc:docMk/>
            <pc:sldMk cId="714563919" sldId="379"/>
            <ac:picMk id="8" creationId="{6589D7B5-550D-4D6E-9A22-6263960922B5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31.859" v="383"/>
          <ac:picMkLst>
            <pc:docMk/>
            <pc:sldMk cId="714563919" sldId="379"/>
            <ac:picMk id="9" creationId="{E59CDAE4-5316-4651-ACFB-0F983996763B}"/>
          </ac:picMkLst>
        </pc:picChg>
        <pc:cxnChg chg="add mod">
          <ac:chgData name="Harleen Kaur" userId="S::id65ns02@ubalt.edu::9f7fc1d6-ab67-473f-ba46-e98f6ce2049b" providerId="AD" clId="Web-{D15A0308-9E2D-B5D0-5115-FC1CFD6F461C}" dt="2021-06-19T19:52:54.065" v="399" actId="14100"/>
          <ac:cxnSpMkLst>
            <pc:docMk/>
            <pc:sldMk cId="714563919" sldId="379"/>
            <ac:cxnSpMk id="11" creationId="{925BAC8E-5045-4D68-B8E5-6C6B6045A2E2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D15A0308-9E2D-B5D0-5115-FC1CFD6F461C}" dt="2021-06-19T19:53:08.487" v="405" actId="20577"/>
          <ac:spMkLst>
            <pc:docMk/>
            <pc:sldMk cId="34183985" sldId="380"/>
            <ac:spMk id="2" creationId="{25C41D9B-2CD1-4A62-A542-FC90C9BDA6D5}"/>
          </ac:spMkLst>
        </pc:spChg>
        <pc:spChg chg="mod">
          <ac:chgData name="Harleen Kaur" userId="S::id65ns02@ubalt.edu::9f7fc1d6-ab67-473f-ba46-e98f6ce2049b" providerId="AD" clId="Web-{D15A0308-9E2D-B5D0-5115-FC1CFD6F461C}" dt="2021-06-19T19:53:16.596" v="40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  <pc:spChg chg="mod">
          <ac:chgData name="Harleen Kaur" userId="S::id65ns02@ubalt.edu::9f7fc1d6-ab67-473f-ba46-e98f6ce2049b" providerId="AD" clId="Web-{D15A0308-9E2D-B5D0-5115-FC1CFD6F461C}" dt="2021-06-19T19:53:29.894" v="409" actId="20577"/>
          <ac:spMkLst>
            <pc:docMk/>
            <pc:sldMk cId="2697053936" sldId="381"/>
            <ac:spMk id="2" creationId="{FFE45C99-A16E-4E02-956D-F5FBD2C21577}"/>
          </ac:spMkLst>
        </pc:spChg>
        <pc:spChg chg="mod">
          <ac:chgData name="Harleen Kaur" userId="S::id65ns02@ubalt.edu::9f7fc1d6-ab67-473f-ba46-e98f6ce2049b" providerId="AD" clId="Web-{D15A0308-9E2D-B5D0-5115-FC1CFD6F461C}" dt="2021-06-19T19:53:51.472" v="415" actId="20577"/>
          <ac:spMkLst>
            <pc:docMk/>
            <pc:sldMk cId="2697053936" sldId="381"/>
            <ac:spMk id="3" creationId="{03BAA8EA-6053-4276-AFCA-56BDF39F3787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  <pc:spChg chg="mod">
          <ac:chgData name="Harleen Kaur" userId="S::id65ns02@ubalt.edu::9f7fc1d6-ab67-473f-ba46-e98f6ce2049b" providerId="AD" clId="Web-{D15A0308-9E2D-B5D0-5115-FC1CFD6F461C}" dt="2021-06-19T19:54:53.614" v="443" actId="20577"/>
          <ac:spMkLst>
            <pc:docMk/>
            <pc:sldMk cId="3491584397" sldId="382"/>
            <ac:spMk id="2" creationId="{4B379149-E0CF-4EF9-A839-9D8BC537615B}"/>
          </ac:spMkLst>
        </pc:spChg>
        <pc:spChg chg="del">
          <ac:chgData name="Harleen Kaur" userId="S::id65ns02@ubalt.edu::9f7fc1d6-ab67-473f-ba46-e98f6ce2049b" providerId="AD" clId="Web-{D15A0308-9E2D-B5D0-5115-FC1CFD6F461C}" dt="2021-06-19T19:54:13.926" v="417"/>
          <ac:spMkLst>
            <pc:docMk/>
            <pc:sldMk cId="3491584397" sldId="382"/>
            <ac:spMk id="3" creationId="{F22B4AAD-1D8A-4DC2-8389-B5A4B54A2FF3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4:37.520" v="426"/>
          <ac:spMkLst>
            <pc:docMk/>
            <pc:sldMk cId="3491584397" sldId="382"/>
            <ac:spMk id="4" creationId="{9B2C1A8D-1F62-420C-AB1B-5C303494E198}"/>
          </ac:spMkLst>
        </pc:spChg>
        <pc:spChg chg="add mod">
          <ac:chgData name="Harleen Kaur" userId="S::id65ns02@ubalt.edu::9f7fc1d6-ab67-473f-ba46-e98f6ce2049b" providerId="AD" clId="Web-{D15A0308-9E2D-B5D0-5115-FC1CFD6F461C}" dt="2021-06-19T19:55:06.490" v="462" actId="20577"/>
          <ac:spMkLst>
            <pc:docMk/>
            <pc:sldMk cId="3491584397" sldId="382"/>
            <ac:spMk id="6" creationId="{773DB7A1-4C09-48E4-B844-76F9615E8E48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4:37.520" v="426"/>
          <ac:picMkLst>
            <pc:docMk/>
            <pc:sldMk cId="3491584397" sldId="382"/>
            <ac:picMk id="5" creationId="{4D3FFBBD-14E9-4436-835D-A3DB6DF1E661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  <pc:spChg chg="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2" creationId="{4472748E-4442-4237-8A5B-9FF3131E028B}"/>
          </ac:spMkLst>
        </pc:spChg>
        <pc:spChg chg="del">
          <ac:chgData name="Harleen Kaur" userId="S::id65ns02@ubalt.edu::9f7fc1d6-ab67-473f-ba46-e98f6ce2049b" providerId="AD" clId="Web-{D15A0308-9E2D-B5D0-5115-FC1CFD6F461C}" dt="2021-06-19T19:55:41.663" v="479"/>
          <ac:spMkLst>
            <pc:docMk/>
            <pc:sldMk cId="145533210" sldId="383"/>
            <ac:spMk id="3" creationId="{BE5B0032-31A5-4A43-B067-5266FB391F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4" creationId="{12D63C5F-6E4D-4A28-B88E-D46A6A206D77}"/>
          </ac:spMkLst>
        </pc:spChg>
        <pc:spChg chg="add 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6" creationId="{45D3AFA1-FFC4-498E-9935-41A13E8EC778}"/>
          </ac:spMkLst>
        </pc:spChg>
        <pc:spChg chg="ad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6:41.180" v="492" actId="1076"/>
          <ac:picMkLst>
            <pc:docMk/>
            <pc:sldMk cId="145533210" sldId="383"/>
            <ac:picMk id="5" creationId="{2ECBD0E8-90F7-4080-AD4E-118F671856FF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  <pc:spChg chg="mod">
          <ac:chgData name="Harleen Kaur" userId="S::id65ns02@ubalt.edu::9f7fc1d6-ab67-473f-ba46-e98f6ce2049b" providerId="AD" clId="Web-{D15A0308-9E2D-B5D0-5115-FC1CFD6F461C}" dt="2021-06-19T19:58:04.198" v="505" actId="20577"/>
          <ac:spMkLst>
            <pc:docMk/>
            <pc:sldMk cId="2632199446" sldId="384"/>
            <ac:spMk id="2" creationId="{6D94DEA2-F4BE-4BA1-9646-A7E59664C746}"/>
          </ac:spMkLst>
        </pc:spChg>
        <pc:spChg chg="del">
          <ac:chgData name="Harleen Kaur" userId="S::id65ns02@ubalt.edu::9f7fc1d6-ab67-473f-ba46-e98f6ce2049b" providerId="AD" clId="Web-{D15A0308-9E2D-B5D0-5115-FC1CFD6F461C}" dt="2021-06-19T19:58:10.151" v="506"/>
          <ac:spMkLst>
            <pc:docMk/>
            <pc:sldMk cId="2632199446" sldId="384"/>
            <ac:spMk id="3" creationId="{6B99101A-5315-42E0-B5E5-746D92FABBD4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13.683" v="508" actId="20577"/>
          <ac:spMkLst>
            <pc:docMk/>
            <pc:sldMk cId="2632199446" sldId="384"/>
            <ac:spMk id="4" creationId="{BD48C350-A9EB-4D84-91FA-90326ABAD526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33.621" v="515" actId="20577"/>
          <ac:spMkLst>
            <pc:docMk/>
            <pc:sldMk cId="2632199446" sldId="384"/>
            <ac:spMk id="6" creationId="{181AC21A-7A27-461E-AC53-48DAA660F350}"/>
          </ac:spMkLst>
        </pc:spChg>
        <pc:spChg chg="add mod">
          <ac:chgData name="Harleen Kaur" userId="S::id65ns02@ubalt.edu::9f7fc1d6-ab67-473f-ba46-e98f6ce2049b" providerId="AD" clId="Web-{D15A0308-9E2D-B5D0-5115-FC1CFD6F461C}" dt="2021-06-19T19:59:19.981" v="526" actId="20577"/>
          <ac:spMkLst>
            <pc:docMk/>
            <pc:sldMk cId="2632199446" sldId="384"/>
            <ac:spMk id="8" creationId="{D5E0AD00-3396-4D2F-BBBD-42C7073A8A3E}"/>
          </ac:spMkLst>
        </pc:spChg>
        <pc:picChg chg="add mod">
          <ac:chgData name="Harleen Kaur" userId="S::id65ns02@ubalt.edu::9f7fc1d6-ab67-473f-ba46-e98f6ce2049b" providerId="AD" clId="Web-{D15A0308-9E2D-B5D0-5115-FC1CFD6F461C}" dt="2021-06-19T19:59:00.637" v="519" actId="1076"/>
          <ac:picMkLst>
            <pc:docMk/>
            <pc:sldMk cId="2632199446" sldId="384"/>
            <ac:picMk id="5" creationId="{41306C04-FA07-4CBD-8968-2174FDBE8C12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9:08.184" v="521" actId="14100"/>
          <ac:picMkLst>
            <pc:docMk/>
            <pc:sldMk cId="2632199446" sldId="384"/>
            <ac:picMk id="7" creationId="{99EDE7EB-8055-48C9-AE2B-9E2EA24D945F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  <pc:spChg chg="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2" creationId="{F10C001C-4325-40FE-9441-39B69011018C}"/>
          </ac:spMkLst>
        </pc:spChg>
        <pc:spChg chg="del">
          <ac:chgData name="Harleen Kaur" userId="S::id65ns02@ubalt.edu::9f7fc1d6-ab67-473f-ba46-e98f6ce2049b" providerId="AD" clId="Web-{D15A0308-9E2D-B5D0-5115-FC1CFD6F461C}" dt="2021-06-19T20:00:17.186" v="541"/>
          <ac:spMkLst>
            <pc:docMk/>
            <pc:sldMk cId="1881829419" sldId="385"/>
            <ac:spMk id="3" creationId="{F4140056-6BEE-440C-9657-02F9C0E3047C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4" creationId="{2711FF6A-4DD0-4801-8CEC-4AFEF016BD8E}"/>
          </ac:spMkLst>
        </pc:spChg>
        <pc:spChg chg="add 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6" creationId="{9C710302-6347-4167-804A-1FA01DE60D0A}"/>
          </ac:spMkLst>
        </pc:spChg>
        <pc:spChg chg="add">
          <ac:chgData name="Harleen Kaur" userId="S::id65ns02@ubalt.edu::9f7fc1d6-ab67-473f-ba46-e98f6ce2049b" providerId="AD" clId="Web-{D15A0308-9E2D-B5D0-5115-FC1CFD6F461C}" dt="2021-06-19T20:02:32.658" v="576"/>
          <ac:spMkLst>
            <pc:docMk/>
            <pc:sldMk cId="1881829419" sldId="385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43.361" v="578" actId="1076"/>
          <ac:spMkLst>
            <pc:docMk/>
            <pc:sldMk cId="1881829419" sldId="385"/>
            <ac:spMk id="9" creationId="{D7695D8C-D3A1-452C-8E9A-1B73F06956CD}"/>
          </ac:spMkLst>
        </pc:spChg>
        <pc:spChg chg="ad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1:08.796" v="557" actId="14100"/>
          <ac:picMkLst>
            <pc:docMk/>
            <pc:sldMk cId="1881829419" sldId="385"/>
            <ac:picMk id="5" creationId="{DCE06C08-F3E3-4D1A-B651-489DDCDC5673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  <pc:spChg chg="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2" creationId="{7C7C8D62-AB7A-43B1-9665-AAA66968CF2C}"/>
          </ac:spMkLst>
        </pc:spChg>
        <pc:spChg chg="del">
          <ac:chgData name="Harleen Kaur" userId="S::id65ns02@ubalt.edu::9f7fc1d6-ab67-473f-ba46-e98f6ce2049b" providerId="AD" clId="Web-{D15A0308-9E2D-B5D0-5115-FC1CFD6F461C}" dt="2021-06-19T20:01:30.531" v="560"/>
          <ac:spMkLst>
            <pc:docMk/>
            <pc:sldMk cId="422707379" sldId="386"/>
            <ac:spMk id="3" creationId="{14EE0B8B-74E8-42E9-B2CA-BC3C10EAD877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4" creationId="{C2396D3B-C320-4191-9B3B-F5F7B5200D61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6" creationId="{45B18CE6-81B1-4060-8A76-516D925F5ECA}"/>
          </ac:spMkLst>
        </pc:spChg>
        <pc:spChg chg="add mod">
          <ac:chgData name="Harleen Kaur" userId="S::id65ns02@ubalt.edu::9f7fc1d6-ab67-473f-ba46-e98f6ce2049b" providerId="AD" clId="Web-{D15A0308-9E2D-B5D0-5115-FC1CFD6F461C}" dt="2021-06-19T20:04:21.035" v="588"/>
          <ac:spMkLst>
            <pc:docMk/>
            <pc:sldMk cId="422707379" sldId="386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5:01.380" v="593" actId="14100"/>
          <ac:spMkLst>
            <pc:docMk/>
            <pc:sldMk cId="422707379" sldId="386"/>
            <ac:spMk id="9" creationId="{82B889FE-CF21-43BF-8E13-CE02FF0C35F4}"/>
          </ac:spMkLst>
        </pc:spChg>
        <pc:spChg chg="ad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4:31.786" v="590" actId="1076"/>
          <ac:picMkLst>
            <pc:docMk/>
            <pc:sldMk cId="422707379" sldId="386"/>
            <ac:picMk id="5" creationId="{90C6AD6A-B4EC-45CA-9C86-355AC3607F2E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  <pc:spChg chg="mod">
          <ac:chgData name="Harleen Kaur" userId="S::id65ns02@ubalt.edu::9f7fc1d6-ab67-473f-ba46-e98f6ce2049b" providerId="AD" clId="Web-{D15A0308-9E2D-B5D0-5115-FC1CFD6F461C}" dt="2021-06-19T20:05:32.662" v="603" actId="20577"/>
          <ac:spMkLst>
            <pc:docMk/>
            <pc:sldMk cId="4219912784" sldId="387"/>
            <ac:spMk id="2" creationId="{F35DD5B6-107D-4932-9DA3-F6336AD0245F}"/>
          </ac:spMkLst>
        </pc:spChg>
        <pc:spChg chg="mod">
          <ac:chgData name="Harleen Kaur" userId="S::id65ns02@ubalt.edu::9f7fc1d6-ab67-473f-ba46-e98f6ce2049b" providerId="AD" clId="Web-{D15A0308-9E2D-B5D0-5115-FC1CFD6F461C}" dt="2021-06-19T20:05:40.944" v="606" actId="20577"/>
          <ac:spMkLst>
            <pc:docMk/>
            <pc:sldMk cId="4219912784" sldId="387"/>
            <ac:spMk id="3" creationId="{A59ABAA0-6EBB-4978-AC6F-5EB4AFEE8E48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5:29.647" v="602"/>
          <ac:spMkLst>
            <pc:docMk/>
            <pc:sldMk cId="4219912784" sldId="387"/>
            <ac:spMk id="4" creationId="{28D61146-E4BF-47E8-8903-BE6F9DDD3EFA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D15A0308-9E2D-B5D0-5115-FC1CFD6F461C}" dt="2021-06-19T20:05:48.897" v="607" actId="20577"/>
          <ac:spMkLst>
            <pc:docMk/>
            <pc:sldMk cId="178630246" sldId="388"/>
            <ac:spMk id="2" creationId="{511E5A3B-1A9A-4587-8EE5-C8C7EF5EC8AC}"/>
          </ac:spMkLst>
        </pc:spChg>
        <pc:spChg chg="del">
          <ac:chgData name="Harleen Kaur" userId="S::id65ns02@ubalt.edu::9f7fc1d6-ab67-473f-ba46-e98f6ce2049b" providerId="AD" clId="Web-{D15A0308-9E2D-B5D0-5115-FC1CFD6F461C}" dt="2021-06-19T20:05:57.897" v="608"/>
          <ac:spMkLst>
            <pc:docMk/>
            <pc:sldMk cId="178630246" sldId="388"/>
            <ac:spMk id="3" creationId="{FC8105F8-01CA-4E29-B501-E646B2CBBB21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42.476" v="620"/>
          <ac:spMkLst>
            <pc:docMk/>
            <pc:sldMk cId="178630246" sldId="388"/>
            <ac:spMk id="4" creationId="{01701650-4407-4293-9DAB-37B7C15997D9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38.242" v="619"/>
          <ac:spMkLst>
            <pc:docMk/>
            <pc:sldMk cId="178630246" sldId="388"/>
            <ac:spMk id="6" creationId="{9F977A8A-B571-4E0F-A3D7-11927B3C7F1A}"/>
          </ac:spMkLst>
        </pc:spChg>
        <pc:picChg chg="add mod">
          <ac:chgData name="Harleen Kaur" userId="S::id65ns02@ubalt.edu::9f7fc1d6-ab67-473f-ba46-e98f6ce2049b" providerId="AD" clId="Web-{D15A0308-9E2D-B5D0-5115-FC1CFD6F461C}" dt="2021-06-19T20:07:07.821" v="624" actId="1076"/>
          <ac:picMkLst>
            <pc:docMk/>
            <pc:sldMk cId="178630246" sldId="388"/>
            <ac:picMk id="5" creationId="{130D740C-38F8-488B-9B14-810013535D8D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6:27.226" v="618" actId="14100"/>
          <ac:picMkLst>
            <pc:docMk/>
            <pc:sldMk cId="178630246" sldId="388"/>
            <ac:picMk id="7" creationId="{108439AA-3DE2-4EB2-BB83-2C21108898FD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7:28.071" v="627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  <pc:spChg chg="mod">
          <ac:chgData name="Harleen Kaur" userId="S::id65ns02@ubalt.edu::9f7fc1d6-ab67-473f-ba46-e98f6ce2049b" providerId="AD" clId="Web-{D15A0308-9E2D-B5D0-5115-FC1CFD6F461C}" dt="2021-06-19T20:07:35.150" v="629" actId="20577"/>
          <ac:spMkLst>
            <pc:docMk/>
            <pc:sldMk cId="4060595402" sldId="389"/>
            <ac:spMk id="2" creationId="{842443C7-F11E-45D9-99C4-6A510AE0FDFE}"/>
          </ac:spMkLst>
        </pc:spChg>
        <pc:spChg chg="del">
          <ac:chgData name="Harleen Kaur" userId="S::id65ns02@ubalt.edu::9f7fc1d6-ab67-473f-ba46-e98f6ce2049b" providerId="AD" clId="Web-{D15A0308-9E2D-B5D0-5115-FC1CFD6F461C}" dt="2021-06-19T20:07:43.556" v="630"/>
          <ac:spMkLst>
            <pc:docMk/>
            <pc:sldMk cId="4060595402" sldId="389"/>
            <ac:spMk id="3" creationId="{32644D03-13D7-4440-BD65-0230438D7AD0}"/>
          </ac:spMkLst>
        </pc:spChg>
        <pc:spChg chg="add mod">
          <ac:chgData name="Harleen Kaur" userId="S::id65ns02@ubalt.edu::9f7fc1d6-ab67-473f-ba46-e98f6ce2049b" providerId="AD" clId="Web-{D15A0308-9E2D-B5D0-5115-FC1CFD6F461C}" dt="2021-06-19T20:07:47.337" v="632" actId="20577"/>
          <ac:spMkLst>
            <pc:docMk/>
            <pc:sldMk cId="4060595402" sldId="389"/>
            <ac:spMk id="4" creationId="{7C612A9A-6631-498F-AF80-8A8E8C1EE2EB}"/>
          </ac:spMkLst>
        </pc:spChg>
        <pc:spChg chg="add mod">
          <ac:chgData name="Harleen Kaur" userId="S::id65ns02@ubalt.edu::9f7fc1d6-ab67-473f-ba46-e98f6ce2049b" providerId="AD" clId="Web-{D15A0308-9E2D-B5D0-5115-FC1CFD6F461C}" dt="2021-06-19T20:08:17.807" v="642" actId="20577"/>
          <ac:spMkLst>
            <pc:docMk/>
            <pc:sldMk cId="4060595402" sldId="389"/>
            <ac:spMk id="6" creationId="{820C60C3-2A05-49B4-8BC1-9481EA8221D9}"/>
          </ac:spMkLst>
        </pc:spChg>
        <pc:picChg chg="add mod">
          <ac:chgData name="Harleen Kaur" userId="S::id65ns02@ubalt.edu::9f7fc1d6-ab67-473f-ba46-e98f6ce2049b" providerId="AD" clId="Web-{D15A0308-9E2D-B5D0-5115-FC1CFD6F461C}" dt="2021-06-19T20:08:03.728" v="637" actId="14100"/>
          <ac:picMkLst>
            <pc:docMk/>
            <pc:sldMk cId="4060595402" sldId="389"/>
            <ac:picMk id="5" creationId="{B6975254-77A5-4E44-B105-1572CA83C632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8:25.838" v="646" actId="1076"/>
          <ac:picMkLst>
            <pc:docMk/>
            <pc:sldMk cId="4060595402" sldId="389"/>
            <ac:picMk id="7" creationId="{0AB27027-A695-400E-ABDE-33748D5FA1BE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8:55.589" v="652" actId="14100"/>
          <ac:cxnSpMkLst>
            <pc:docMk/>
            <pc:sldMk cId="4060595402" sldId="389"/>
            <ac:cxnSpMk id="8" creationId="{09A2EF84-D06E-4B22-A330-35378E57220E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D15A0308-9E2D-B5D0-5115-FC1CFD6F461C}" dt="2021-06-19T20:09:17.293" v="662" actId="20577"/>
          <ac:spMkLst>
            <pc:docMk/>
            <pc:sldMk cId="2186280635" sldId="390"/>
            <ac:spMk id="2" creationId="{19CE4807-8C3B-476B-BD8D-77E85FA07B9B}"/>
          </ac:spMkLst>
        </pc:spChg>
        <pc:spChg chg="mod">
          <ac:chgData name="Harleen Kaur" userId="S::id65ns02@ubalt.edu::9f7fc1d6-ab67-473f-ba46-e98f6ce2049b" providerId="AD" clId="Web-{D15A0308-9E2D-B5D0-5115-FC1CFD6F461C}" dt="2021-06-19T20:09:10.621" v="654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265D28D-BFCF-D804-1BF4-970D2F3D644A}" dt="2021-07-19T13:03:59.851" v="1" actId="20577"/>
          <ac:spMkLst>
            <pc:docMk/>
            <pc:sldMk cId="3381154349" sldId="398"/>
            <ac:spMk id="3" creationId="{556A6F0D-28EE-4AA8-925C-71A264B1DB7A}"/>
          </ac:spMkLst>
        </pc:spChg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7B2B8CB-2721-C747-908A-A85217B8C431}" dt="2021-07-20T19:22:21.313" v="1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77B2B8CB-2721-C747-908A-A85217B8C431}" dt="2021-07-20T20:48:54.529" v="61" actId="1076"/>
          <ac:spMkLst>
            <pc:docMk/>
            <pc:sldMk cId="3654864925" sldId="409"/>
            <ac:spMk id="3" creationId="{E322A8D6-07D5-4830-AE38-5AD7AE490658}"/>
          </ac:spMkLst>
        </pc:spChg>
        <pc:spChg chg="add">
          <ac:chgData name="Harleen Kaur" userId="S::id65ns02@ubalt.edu::9f7fc1d6-ab67-473f-ba46-e98f6ce2049b" providerId="AD" clId="Web-{77B2B8CB-2721-C747-908A-A85217B8C431}" dt="2021-07-20T20:48:37.872" v="41"/>
          <ac:spMkLst>
            <pc:docMk/>
            <pc:sldMk cId="3654864925" sldId="409"/>
            <ac:spMk id="7" creationId="{0B0AA157-B3E3-460B-A613-DE907C44E28D}"/>
          </ac:spMkLst>
        </pc:spChg>
        <pc:spChg chg="add del mod">
          <ac:chgData name="Harleen Kaur" userId="S::id65ns02@ubalt.edu::9f7fc1d6-ab67-473f-ba46-e98f6ce2049b" providerId="AD" clId="Web-{77B2B8CB-2721-C747-908A-A85217B8C431}" dt="2021-07-20T20:14:45.601" v="31"/>
          <ac:spMkLst>
            <pc:docMk/>
            <pc:sldMk cId="3654864925" sldId="409"/>
            <ac:spMk id="7" creationId="{E43DA487-A8B6-4DD4-8A37-BFF93F3E3ADF}"/>
          </ac:spMkLst>
        </pc:spChg>
        <pc:spChg chg="add del mod">
          <ac:chgData name="Harleen Kaur" userId="S::id65ns02@ubalt.edu::9f7fc1d6-ab67-473f-ba46-e98f6ce2049b" providerId="AD" clId="Web-{77B2B8CB-2721-C747-908A-A85217B8C431}" dt="2021-07-20T21:22:32.624" v="67"/>
          <ac:spMkLst>
            <pc:docMk/>
            <pc:sldMk cId="3654864925" sldId="409"/>
            <ac:spMk id="9" creationId="{4FB4CD88-31BE-4C0B-9A6E-1472F15F8241}"/>
          </ac:spMkLst>
        </pc:spChg>
        <pc:spChg chg="add mod">
          <ac:chgData name="Harleen Kaur" userId="S::id65ns02@ubalt.edu::9f7fc1d6-ab67-473f-ba46-e98f6ce2049b" providerId="AD" clId="Web-{77B2B8CB-2721-C747-908A-A85217B8C431}" dt="2021-07-20T21:22:52.109" v="70" actId="14100"/>
          <ac:spMkLst>
            <pc:docMk/>
            <pc:sldMk cId="3654864925" sldId="409"/>
            <ac:spMk id="10" creationId="{06AE8EA4-7808-4046-AB50-2B7001D3C2D4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77B2B8CB-2721-C747-908A-A85217B8C431}" dt="2021-07-20T20:48:25.747" v="40" actId="20577"/>
          <ac:spMkLst>
            <pc:docMk/>
            <pc:sldMk cId="496711178" sldId="439"/>
            <ac:spMk id="2" creationId="{8E091AF3-A1FF-415B-9CD1-5D9B90286287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77B2B8CB-2721-C747-908A-A85217B8C431}" dt="2021-07-20T19:42:53.048" v="26" actId="20577"/>
          <ac:spMkLst>
            <pc:docMk/>
            <pc:sldMk cId="2128166042" sldId="441"/>
            <ac:spMk id="3" creationId="{0E13DF89-5D28-4C71-A52F-C53342DC3B2B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48AF0FEF-E81B-5489-9ECC-B1B17C031645}" dt="2021-07-23T18:36:15.790" v="326" actId="20577"/>
          <ac:spMkLst>
            <pc:docMk/>
            <pc:sldMk cId="3304247483" sldId="431"/>
            <ac:spMk id="8" creationId="{DAE84013-9397-470E-AF0E-847A963DAA05}"/>
          </ac:spMkLst>
        </pc:spChg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48AF0FEF-E81B-5489-9ECC-B1B17C031645}" dt="2021-07-23T18:20:12.658" v="31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48AF0FEF-E81B-5489-9ECC-B1B17C031645}" dt="2021-07-23T18:20:08.048" v="22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48AF0FEF-E81B-5489-9ECC-B1B17C031645}" dt="2021-07-23T18:27:14.652" v="213" actId="20577"/>
          <ac:spMkLst>
            <pc:docMk/>
            <pc:sldMk cId="2830511723" sldId="457"/>
            <ac:spMk id="3" creationId="{44221303-08CC-43E3-834F-DB162D913814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  <pc:spChg chg="mod">
          <ac:chgData name="Harleen Kaur" userId="S::id65ns02@ubalt.edu::9f7fc1d6-ab67-473f-ba46-e98f6ce2049b" providerId="AD" clId="Web-{48AF0FEF-E81B-5489-9ECC-B1B17C031645}" dt="2021-07-23T18:23:39.459" v="35" actId="20577"/>
          <ac:spMkLst>
            <pc:docMk/>
            <pc:sldMk cId="1045674322" sldId="458"/>
            <ac:spMk id="2" creationId="{19F42C22-4490-4883-9EB8-A442E2F34DD9}"/>
          </ac:spMkLst>
        </pc:spChg>
        <pc:spChg chg="mod">
          <ac:chgData name="Harleen Kaur" userId="S::id65ns02@ubalt.edu::9f7fc1d6-ab67-473f-ba46-e98f6ce2049b" providerId="AD" clId="Web-{48AF0FEF-E81B-5489-9ECC-B1B17C031645}" dt="2021-07-23T18:25:40.759" v="118" actId="20577"/>
          <ac:spMkLst>
            <pc:docMk/>
            <pc:sldMk cId="1045674322" sldId="458"/>
            <ac:spMk id="3" creationId="{B0BBABAE-5575-4E85-868E-66C1D3E938BA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  <pc:spChg chg="mod">
          <ac:chgData name="Harleen Kaur" userId="S::id65ns02@ubalt.edu::9f7fc1d6-ab67-473f-ba46-e98f6ce2049b" providerId="AD" clId="Web-{48AF0FEF-E81B-5489-9ECC-B1B17C031645}" dt="2021-07-23T18:27:50.278" v="216" actId="20577"/>
          <ac:spMkLst>
            <pc:docMk/>
            <pc:sldMk cId="4113545877" sldId="459"/>
            <ac:spMk id="2" creationId="{48C5700D-FDBE-4E3A-BB5E-9D7EB0A805F6}"/>
          </ac:spMkLst>
        </pc:spChg>
        <pc:spChg chg="mod">
          <ac:chgData name="Harleen Kaur" userId="S::id65ns02@ubalt.edu::9f7fc1d6-ab67-473f-ba46-e98f6ce2049b" providerId="AD" clId="Web-{48AF0FEF-E81B-5489-9ECC-B1B17C031645}" dt="2021-07-23T18:35:43.586" v="322" actId="20577"/>
          <ac:spMkLst>
            <pc:docMk/>
            <pc:sldMk cId="4113545877" sldId="459"/>
            <ac:spMk id="3" creationId="{03F7F5E3-6F76-4808-9B99-00D6BD915B7C}"/>
          </ac:spMkLst>
        </pc:spChg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4056CA02-7D56-07FE-5B78-1C3419CDBD2B}" dt="2021-07-07T21:12:20.283" v="0" actId="20577"/>
          <ac:spMkLst>
            <pc:docMk/>
            <pc:sldMk cId="496711178" sldId="439"/>
            <ac:spMk id="5" creationId="{8549C601-DDED-47FC-9A2C-F0110F214308}"/>
          </ac:spMkLst>
        </pc:spChg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BD0535AF-9794-5F8B-787E-DFAC7A235281}" dt="2021-06-20T17:50:55.534" v="2" actId="20577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BD0535AF-9794-5F8B-787E-DFAC7A235281}" dt="2021-06-20T17:50:51.549" v="1" actId="20577"/>
          <ac:spMkLst>
            <pc:docMk/>
            <pc:sldMk cId="538821336" sldId="362"/>
            <ac:spMk id="3" creationId="{7973D688-828B-456C-90AE-3673BDE8B67E}"/>
          </ac:spMkLst>
        </pc:spChg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BD0535AF-9794-5F8B-787E-DFAC7A235281}" dt="2021-06-21T12:12:23.691" v="3" actId="20577"/>
          <ac:spMkLst>
            <pc:docMk/>
            <pc:sldMk cId="1342763562" sldId="365"/>
            <ac:spMk id="2" creationId="{9AC75E37-194B-43F2-9EDE-FB5F2B152E9A}"/>
          </ac:spMkLst>
        </pc:spChg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  <pc:spChg chg="add mod">
          <ac:chgData name="Harleen Kaur" userId="S::id65ns02@ubalt.edu::9f7fc1d6-ab67-473f-ba46-e98f6ce2049b" providerId="AD" clId="Web-{BD0535AF-9794-5F8B-787E-DFAC7A235281}" dt="2021-06-21T12:12:57.254" v="5" actId="1076"/>
          <ac:spMkLst>
            <pc:docMk/>
            <pc:sldMk cId="3707274105" sldId="369"/>
            <ac:spMk id="3" creationId="{B932EA49-F907-472A-983A-60D275B11C53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3" creationId="{A34A1836-E629-4365-826A-BA5D26CAB45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8" creationId="{003713C1-2FB2-413B-BF91-3AE41726FB7A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9" creationId="{90795B4D-5022-4A7F-A01D-8D880B7CDBE6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0" creationId="{AFD19018-DE7C-4796-ADF2-AD2EB0FC0D9C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1" creationId="{62865BD5-E742-43DE-B246-98FDCAE8030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2" creationId="{B1A0A2C2-4F85-44AF-8708-8DCA4B550CB8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3" creationId="{C9CA9023-BAAF-4DBD-BB8F-8034130A5F2F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24" v="18"/>
          <ac:spMkLst>
            <pc:docMk/>
            <pc:sldMk cId="518853508" sldId="361"/>
            <ac:spMk id="14" creationId="{EA9E6440-28AB-43CB-B9F2-B84F6A187783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5" creationId="{57C2BAEA-A1DF-44AB-A262-24DE22D47A32}"/>
          </ac:spMkLst>
        </pc:spChg>
        <pc:spChg chg="ad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6" creationId="{1E2E0AFE-704B-4CB8-AB9D-D44727875966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7" creationId="{AF192013-562E-4457-BDA2-D9BA745A0FBA}"/>
          </ac:spMkLst>
        </pc:spChg>
        <pc:picChg chg="add mod">
          <ac:chgData name="Harleen Kaur" userId="S::id65ns02@ubalt.edu::9f7fc1d6-ab67-473f-ba46-e98f6ce2049b" providerId="AD" clId="Web-{99AACF8C-B4E8-6E19-5ECC-222BD065AE8A}" dt="2021-06-23T20:10:00.845" v="30" actId="1076"/>
          <ac:picMkLst>
            <pc:docMk/>
            <pc:sldMk cId="518853508" sldId="361"/>
            <ac:picMk id="4" creationId="{B8EE07CB-774B-4111-81ED-35818D6FF7C3}"/>
          </ac:picMkLst>
        </pc:picChg>
        <pc:picChg chg="add mod ord">
          <ac:chgData name="Harleen Kaur" userId="S::id65ns02@ubalt.edu::9f7fc1d6-ab67-473f-ba46-e98f6ce2049b" providerId="AD" clId="Web-{99AACF8C-B4E8-6E19-5ECC-222BD065AE8A}" dt="2021-06-23T20:09:40.845" v="25" actId="1076"/>
          <ac:picMkLst>
            <pc:docMk/>
            <pc:sldMk cId="518853508" sldId="361"/>
            <ac:picMk id="5" creationId="{1A2AA9A5-5710-4F6F-84C1-1DF7D4782FA3}"/>
          </ac:picMkLst>
        </pc:picChg>
        <pc:picChg chg="add mod">
          <ac:chgData name="Harleen Kaur" userId="S::id65ns02@ubalt.edu::9f7fc1d6-ab67-473f-ba46-e98f6ce2049b" providerId="AD" clId="Web-{99AACF8C-B4E8-6E19-5ECC-222BD065AE8A}" dt="2021-06-23T20:09:50.798" v="27" actId="1076"/>
          <ac:picMkLst>
            <pc:docMk/>
            <pc:sldMk cId="518853508" sldId="361"/>
            <ac:picMk id="6" creationId="{7C110C90-D04B-4A30-A5A0-AD986ABB3EC9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3" creationId="{D3743B30-0D0C-45C5-BA38-506866225904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1" creationId="{72F84B47-E267-4194-8194-831DB7B5547F}"/>
          </ac:spMkLst>
        </pc:spChg>
        <pc:spChg chg="ad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6" creationId="{CEB41C5C-0F34-4DDA-9D7C-5E717F35F60C}"/>
          </ac:spMkLst>
        </pc:spChg>
        <pc:picChg chg="add mod">
          <ac:chgData name="Harleen Kaur" userId="S::id65ns02@ubalt.edu::9f7fc1d6-ab67-473f-ba46-e98f6ce2049b" providerId="AD" clId="Web-{99AACF8C-B4E8-6E19-5ECC-222BD065AE8A}" dt="2021-06-23T20:22:32.420" v="71" actId="14100"/>
          <ac:picMkLst>
            <pc:docMk/>
            <pc:sldMk cId="522743250" sldId="363"/>
            <ac:picMk id="4" creationId="{95D65DB4-D4BA-4855-91F8-2C569EA404B1}"/>
          </ac:picMkLst>
        </pc:picChg>
        <pc:cxnChg chg="add">
          <ac:chgData name="Harleen Kaur" userId="S::id65ns02@ubalt.edu::9f7fc1d6-ab67-473f-ba46-e98f6ce2049b" providerId="AD" clId="Web-{99AACF8C-B4E8-6E19-5ECC-222BD065AE8A}" dt="2021-06-23T20:22:01.841" v="68"/>
          <ac:cxnSpMkLst>
            <pc:docMk/>
            <pc:sldMk cId="522743250" sldId="363"/>
            <ac:cxnSpMk id="18" creationId="{57E1E5E6-F385-4E9C-B201-BA5BDE5CAD52}"/>
          </ac:cxnSpMkLst>
        </pc:cxnChg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2" creationId="{92608738-9902-45DE-9B66-CE73B19061FA}"/>
          </ac:spMkLst>
        </pc:spChg>
        <pc:spChg chg="or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4" creationId="{944D9FB5-A350-4B17-96F1-23506D0DBCA1}"/>
          </ac:spMkLst>
        </pc:spChg>
        <pc:spChg chg="mod">
          <ac:chgData name="Harleen Kaur" userId="S::id65ns02@ubalt.edu::9f7fc1d6-ab67-473f-ba46-e98f6ce2049b" providerId="AD" clId="Web-{99AACF8C-B4E8-6E19-5ECC-222BD065AE8A}" dt="2021-06-23T23:16:40.508" v="503" actId="20577"/>
          <ac:spMkLst>
            <pc:docMk/>
            <pc:sldMk cId="463297845" sldId="370"/>
            <ac:spMk id="6" creationId="{05DB83A8-14F3-433F-8906-206E33E94484}"/>
          </ac:spMkLst>
        </pc:spChg>
        <pc:picChg chg="mod">
          <ac:chgData name="Harleen Kaur" userId="S::id65ns02@ubalt.edu::9f7fc1d6-ab67-473f-ba46-e98f6ce2049b" providerId="AD" clId="Web-{99AACF8C-B4E8-6E19-5ECC-222BD065AE8A}" dt="2021-06-23T23:06:28.159" v="407"/>
          <ac:picMkLst>
            <pc:docMk/>
            <pc:sldMk cId="463297845" sldId="370"/>
            <ac:picMk id="5" creationId="{A8D1ED94-2A4D-49B4-8F93-DDC78C1D6F9C}"/>
          </ac:picMkLst>
        </pc:picChg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3" creationId="{589E4713-9D30-4452-96B1-AB55C357742A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2" creationId="{479F5F2B-8B58-4140-AE6A-51F6C67B18D9}"/>
          </ac:spMkLst>
        </pc:spChg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99AACF8C-B4E8-6E19-5ECC-222BD065AE8A}" dt="2021-06-23T23:57:58.779" v="708" actId="14100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99AACF8C-B4E8-6E19-5ECC-222BD065AE8A}" dt="2021-06-24T00:01:17.737" v="763" actId="20577"/>
          <ac:spMkLst>
            <pc:docMk/>
            <pc:sldMk cId="376485367" sldId="372"/>
            <ac:spMk id="3" creationId="{E38BAB95-8CCA-4158-9973-DC350EBE8120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6" creationId="{46F7435D-E3DB-47B1-BA61-B00ACC83A9DE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7" creationId="{F263A0B5-F8C4-4116-809F-78A768EA79A6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11" creationId="{72F84B47-E267-4194-8194-831DB7B5547F}"/>
          </ac:spMkLst>
        </pc:spChg>
        <pc:picChg chg="add mod">
          <ac:chgData name="Harleen Kaur" userId="S::id65ns02@ubalt.edu::9f7fc1d6-ab67-473f-ba46-e98f6ce2049b" providerId="AD" clId="Web-{99AACF8C-B4E8-6E19-5ECC-222BD065AE8A}" dt="2021-06-23T23:57:52.029" v="707"/>
          <ac:picMkLst>
            <pc:docMk/>
            <pc:sldMk cId="376485367" sldId="372"/>
            <ac:picMk id="4" creationId="{80886C80-9168-42DA-8301-2B22283F6F3D}"/>
          </ac:picMkLst>
        </pc:picChg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  <pc:picChg chg="mod">
          <ac:chgData name="Harleen Kaur" userId="S::id65ns02@ubalt.edu::9f7fc1d6-ab67-473f-ba46-e98f6ce2049b" providerId="AD" clId="Web-{99AACF8C-B4E8-6E19-5ECC-222BD065AE8A}" dt="2021-06-24T00:05:26.232" v="776" actId="14100"/>
          <ac:picMkLst>
            <pc:docMk/>
            <pc:sldMk cId="3468930998" sldId="373"/>
            <ac:picMk id="5" creationId="{171E1CF9-1565-4B93-BA78-6CE2C2713D70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  <pc:spChg chg="mo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2" creationId="{729801CC-1ACD-474F-8756-0FDDDD900CA1}"/>
          </ac:spMkLst>
        </pc:spChg>
        <pc:spChg chg="mod">
          <ac:chgData name="Harleen Kaur" userId="S::id65ns02@ubalt.edu::9f7fc1d6-ab67-473f-ba46-e98f6ce2049b" providerId="AD" clId="Web-{99AACF8C-B4E8-6E19-5ECC-222BD065AE8A}" dt="2021-06-23T20:41:23.892" v="273" actId="1076"/>
          <ac:spMkLst>
            <pc:docMk/>
            <pc:sldMk cId="3664989842" sldId="391"/>
            <ac:spMk id="3" creationId="{EE5F4FB7-27E8-4FD5-8B20-3CF026D9776A}"/>
          </ac:spMkLst>
        </pc:spChg>
        <pc:spChg chg="add mod">
          <ac:chgData name="Harleen Kaur" userId="S::id65ns02@ubalt.edu::9f7fc1d6-ab67-473f-ba46-e98f6ce2049b" providerId="AD" clId="Web-{99AACF8C-B4E8-6E19-5ECC-222BD065AE8A}" dt="2021-06-23T20:45:43.709" v="288" actId="14100"/>
          <ac:spMkLst>
            <pc:docMk/>
            <pc:sldMk cId="3664989842" sldId="391"/>
            <ac:spMk id="8" creationId="{6BD46F69-C0E9-4874-A0E1-9AE2F7E98740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9" creationId="{5E52985E-2553-471E-82AA-5ED7A329890A}"/>
          </ac:spMkLst>
        </pc:spChg>
        <pc:spChg chg="add del">
          <ac:chgData name="Harleen Kaur" userId="S::id65ns02@ubalt.edu::9f7fc1d6-ab67-473f-ba46-e98f6ce2049b" providerId="AD" clId="Web-{99AACF8C-B4E8-6E19-5ECC-222BD065AE8A}" dt="2021-06-23T20:36:39.715" v="246"/>
          <ac:spMkLst>
            <pc:docMk/>
            <pc:sldMk cId="3664989842" sldId="391"/>
            <ac:spMk id="12" creationId="{746E2A38-ACC8-44E6-85E2-A79CBAF15174}"/>
          </ac:spMkLst>
        </pc:spChg>
        <pc:spChg chg="ad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16" creationId="{746E2A38-ACC8-44E6-85E2-A79CBAF15174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01.031" v="265"/>
          <ac:spMkLst>
            <pc:docMk/>
            <pc:sldMk cId="3664989842" sldId="391"/>
            <ac:spMk id="19" creationId="{E02F3C71-C981-4614-98EA-D6C494F8091E}"/>
          </ac:spMkLst>
        </pc:spChg>
        <pc:graphicFrameChg chg="add mod modGraphic">
          <ac:chgData name="Harleen Kaur" userId="S::id65ns02@ubalt.edu::9f7fc1d6-ab67-473f-ba46-e98f6ce2049b" providerId="AD" clId="Web-{99AACF8C-B4E8-6E19-5ECC-222BD065AE8A}" dt="2021-06-23T20:41:42.330" v="274" actId="1076"/>
          <ac:graphicFrameMkLst>
            <pc:docMk/>
            <pc:sldMk cId="3664989842" sldId="391"/>
            <ac:graphicFrameMk id="7" creationId="{6A28AC31-076F-49B4-A72C-FA118B70F8DA}"/>
          </ac:graphicFrameMkLst>
        </pc:graphicFrameChg>
        <pc:picChg chg="add mod">
          <ac:chgData name="Harleen Kaur" userId="S::id65ns02@ubalt.edu::9f7fc1d6-ab67-473f-ba46-e98f6ce2049b" providerId="AD" clId="Web-{99AACF8C-B4E8-6E19-5ECC-222BD065AE8A}" dt="2021-06-23T20:41:04.376" v="271" actId="14100"/>
          <ac:picMkLst>
            <pc:docMk/>
            <pc:sldMk cId="3664989842" sldId="391"/>
            <ac:picMk id="5" creationId="{D6457CCA-984E-4148-B3A8-28DA1C852440}"/>
          </ac:picMkLst>
        </pc:picChg>
        <pc:cxnChg chg="add mod">
          <ac:chgData name="Harleen Kaur" userId="S::id65ns02@ubalt.edu::9f7fc1d6-ab67-473f-ba46-e98f6ce2049b" providerId="AD" clId="Web-{99AACF8C-B4E8-6E19-5ECC-222BD065AE8A}" dt="2021-06-23T20:47:21.101" v="295" actId="14100"/>
          <ac:cxnSpMkLst>
            <pc:docMk/>
            <pc:sldMk cId="3664989842" sldId="391"/>
            <ac:cxnSpMk id="10" creationId="{47019364-1A63-442F-828F-A60E5B6B5349}"/>
          </ac:cxnSpMkLst>
        </pc:cxnChg>
        <pc:cxnChg chg="add del">
          <ac:chgData name="Harleen Kaur" userId="S::id65ns02@ubalt.edu::9f7fc1d6-ab67-473f-ba46-e98f6ce2049b" providerId="AD" clId="Web-{99AACF8C-B4E8-6E19-5ECC-222BD065AE8A}" dt="2021-06-23T20:40:55.642" v="269"/>
          <ac:cxnSpMkLst>
            <pc:docMk/>
            <pc:sldMk cId="3664989842" sldId="391"/>
            <ac:cxnSpMk id="14" creationId="{DAE3ABC6-4042-4293-A7DF-F01181363B7E}"/>
          </ac:cxnSpMkLst>
        </pc:cxnChg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  <pc:spChg chg="mod">
          <ac:chgData name="Harleen Kaur" userId="S::id65ns02@ubalt.edu::9f7fc1d6-ab67-473f-ba46-e98f6ce2049b" providerId="AD" clId="Web-{99AACF8C-B4E8-6E19-5ECC-222BD065AE8A}" dt="2021-06-23T23:47:58.037" v="691" actId="20577"/>
          <ac:spMkLst>
            <pc:docMk/>
            <pc:sldMk cId="3404756224" sldId="392"/>
            <ac:spMk id="2" creationId="{D0730ACD-CC9C-427C-B44D-3CC8DBEFF1CA}"/>
          </ac:spMkLst>
        </pc:spChg>
        <pc:spChg chg="mod">
          <ac:chgData name="Harleen Kaur" userId="S::id65ns02@ubalt.edu::9f7fc1d6-ab67-473f-ba46-e98f6ce2049b" providerId="AD" clId="Web-{99AACF8C-B4E8-6E19-5ECC-222BD065AE8A}" dt="2021-06-23T23:48:22.475" v="702" actId="20577"/>
          <ac:spMkLst>
            <pc:docMk/>
            <pc:sldMk cId="3404756224" sldId="392"/>
            <ac:spMk id="3" creationId="{25E0A429-5540-4B02-8213-C983FB77881D}"/>
          </ac:spMkLst>
        </pc:spChg>
        <pc:spChg chg="add">
          <ac:chgData name="Harleen Kaur" userId="S::id65ns02@ubalt.edu::9f7fc1d6-ab67-473f-ba46-e98f6ce2049b" providerId="AD" clId="Web-{99AACF8C-B4E8-6E19-5ECC-222BD065AE8A}" dt="2021-06-23T22:33:24.805" v="319"/>
          <ac:spMkLst>
            <pc:docMk/>
            <pc:sldMk cId="3404756224" sldId="392"/>
            <ac:spMk id="10" creationId="{99899462-FC16-43B0-966B-FCA263450716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2:34:21.854" v="331" actId="14100"/>
          <ac:picMkLst>
            <pc:docMk/>
            <pc:sldMk cId="3404756224" sldId="392"/>
            <ac:picMk id="4" creationId="{FFAFD1D1-C15F-4685-AA77-10BF520A2E38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4:27.479" v="332" actId="14100"/>
          <ac:picMkLst>
            <pc:docMk/>
            <pc:sldMk cId="3404756224" sldId="392"/>
            <ac:picMk id="5" creationId="{7BEA1E83-926F-4C32-B858-CE870FED7971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6:28.232" v="347" actId="14100"/>
          <ac:picMkLst>
            <pc:docMk/>
            <pc:sldMk cId="3404756224" sldId="392"/>
            <ac:picMk id="6" creationId="{59FADA7F-64C7-430B-AFA1-7CCDDB91D941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39:19.424" v="358"/>
          <ac:picMkLst>
            <pc:docMk/>
            <pc:sldMk cId="3404756224" sldId="392"/>
            <ac:picMk id="7" creationId="{380D2ED7-C656-4B2C-B2ED-DFAD96F468DA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40:29.973" v="362"/>
          <ac:picMkLst>
            <pc:docMk/>
            <pc:sldMk cId="3404756224" sldId="392"/>
            <ac:picMk id="8" creationId="{95E3C75A-A7D5-4460-894F-47138E96E542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40:42.442" v="365" actId="14100"/>
          <ac:picMkLst>
            <pc:docMk/>
            <pc:sldMk cId="3404756224" sldId="392"/>
            <ac:picMk id="9" creationId="{A3D8EB07-F821-40F9-B592-524734D8A91D}"/>
          </ac:picMkLst>
        </pc:picChg>
        <pc:cxnChg chg="add">
          <ac:chgData name="Harleen Kaur" userId="S::id65ns02@ubalt.edu::9f7fc1d6-ab67-473f-ba46-e98f6ce2049b" providerId="AD" clId="Web-{99AACF8C-B4E8-6E19-5ECC-222BD065AE8A}" dt="2021-06-23T22:33:24.805" v="319"/>
          <ac:cxnSpMkLst>
            <pc:docMk/>
            <pc:sldMk cId="3404756224" sldId="392"/>
            <ac:cxnSpMk id="12" creationId="{AAFEA932-2DF1-410C-A00A-7A1E7DBF7511}"/>
          </ac:cxnSpMkLst>
        </pc:cxnChg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  <pc:spChg chg="mod">
          <ac:chgData name="Harleen Kaur" userId="S::id65ns02@ubalt.edu::9f7fc1d6-ab67-473f-ba46-e98f6ce2049b" providerId="AD" clId="Web-{99AACF8C-B4E8-6E19-5ECC-222BD065AE8A}" dt="2021-06-23T23:29:56.843" v="521"/>
          <ac:spMkLst>
            <pc:docMk/>
            <pc:sldMk cId="3289249383" sldId="393"/>
            <ac:spMk id="2" creationId="{039D4FCF-A67A-4220-9313-FA795ABAF0D6}"/>
          </ac:spMkLst>
        </pc:spChg>
        <pc:spChg chg="del">
          <ac:chgData name="Harleen Kaur" userId="S::id65ns02@ubalt.edu::9f7fc1d6-ab67-473f-ba46-e98f6ce2049b" providerId="AD" clId="Web-{99AACF8C-B4E8-6E19-5ECC-222BD065AE8A}" dt="2021-06-23T23:28:45.279" v="511"/>
          <ac:spMkLst>
            <pc:docMk/>
            <pc:sldMk cId="3289249383" sldId="393"/>
            <ac:spMk id="3" creationId="{15F4F63A-9DD2-4591-A2E5-97C139709B2C}"/>
          </ac:spMkLst>
        </pc:spChg>
        <pc:spChg chg="add mod">
          <ac:chgData name="Harleen Kaur" userId="S::id65ns02@ubalt.edu::9f7fc1d6-ab67-473f-ba46-e98f6ce2049b" providerId="AD" clId="Web-{99AACF8C-B4E8-6E19-5ECC-222BD065AE8A}" dt="2021-06-23T23:46:34.019" v="665" actId="20577"/>
          <ac:spMkLst>
            <pc:docMk/>
            <pc:sldMk cId="3289249383" sldId="393"/>
            <ac:spMk id="5" creationId="{B94D5372-0D6F-4ABD-9372-5599E06895CC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3:29:56.843" v="521"/>
          <ac:picMkLst>
            <pc:docMk/>
            <pc:sldMk cId="3289249383" sldId="393"/>
            <ac:picMk id="4" creationId="{FB4DF701-AABA-49F3-919E-9E661E4D27F7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2" creationId="{19D91A12-48F6-4119-BC1D-D9706CC2AB15}"/>
          </ac:spMkLst>
        </pc:spChg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3" creationId="{3E504E07-C6C2-4E54-BA74-332AE6C320B6}"/>
          </ac:spMkLst>
        </pc:spChg>
        <pc:spChg chg="ad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11" creationId="{9CDF6DAD-6680-48EA-B64B-A5F5A4E46367}"/>
          </ac:spMkLst>
        </pc:spChg>
        <pc:picChg chg="add mod">
          <ac:chgData name="Harleen Kaur" userId="S::id65ns02@ubalt.edu::9f7fc1d6-ab67-473f-ba46-e98f6ce2049b" providerId="AD" clId="Web-{99AACF8C-B4E8-6E19-5ECC-222BD065AE8A}" dt="2021-06-24T00:07:39.313" v="783" actId="1076"/>
          <ac:picMkLst>
            <pc:docMk/>
            <pc:sldMk cId="2966749166" sldId="394"/>
            <ac:picMk id="5" creationId="{7A34548A-0C0E-4095-8B2F-332B5AD4166A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07:42.751" v="784" actId="1076"/>
          <ac:picMkLst>
            <pc:docMk/>
            <pc:sldMk cId="2966749166" sldId="394"/>
            <ac:picMk id="6" creationId="{8E70AF7F-6F84-4783-BE4D-4123E590664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8:47.659" v="786"/>
          <ac:picMkLst>
            <pc:docMk/>
            <pc:sldMk cId="2966749166" sldId="394"/>
            <ac:picMk id="7" creationId="{7B0D7AA8-20F4-4685-A7D9-D620AA4BBCA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9:57.473" v="790"/>
          <ac:picMkLst>
            <pc:docMk/>
            <pc:sldMk cId="2966749166" sldId="394"/>
            <ac:picMk id="8" creationId="{D72E3D27-F79D-41F9-AB34-C6438C38B7DC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10:28.396" v="795"/>
          <ac:picMkLst>
            <pc:docMk/>
            <pc:sldMk cId="2966749166" sldId="394"/>
            <ac:picMk id="9" creationId="{50BC0713-407A-452E-8BAC-09FB524867A8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1:12.897" v="800" actId="14100"/>
          <ac:picMkLst>
            <pc:docMk/>
            <pc:sldMk cId="2966749166" sldId="394"/>
            <ac:picMk id="10" creationId="{FCB87A5E-4787-4360-ADF8-5B9667F41090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5:41.545" v="803" actId="14100"/>
          <ac:picMkLst>
            <pc:docMk/>
            <pc:sldMk cId="2966749166" sldId="394"/>
            <ac:picMk id="12" creationId="{4400ECF4-6DA2-4803-A7F0-67A384C90184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  <pc:spChg chg="mod">
          <ac:chgData name="Harleen Kaur" userId="S::id65ns02@ubalt.edu::9f7fc1d6-ab67-473f-ba46-e98f6ce2049b" providerId="AD" clId="Web-{99AACF8C-B4E8-6E19-5ECC-222BD065AE8A}" dt="2021-06-24T00:22:04.273" v="851"/>
          <ac:spMkLst>
            <pc:docMk/>
            <pc:sldMk cId="2094660718" sldId="395"/>
            <ac:spMk id="2" creationId="{7E22A31E-C411-41A4-A9BB-1096E8FF1B23}"/>
          </ac:spMkLst>
        </pc:spChg>
        <pc:spChg chg="del">
          <ac:chgData name="Harleen Kaur" userId="S::id65ns02@ubalt.edu::9f7fc1d6-ab67-473f-ba46-e98f6ce2049b" providerId="AD" clId="Web-{99AACF8C-B4E8-6E19-5ECC-222BD065AE8A}" dt="2021-06-24T00:19:31.878" v="811"/>
          <ac:spMkLst>
            <pc:docMk/>
            <pc:sldMk cId="2094660718" sldId="395"/>
            <ac:spMk id="3" creationId="{9B1E219F-0A5F-4477-BCA5-1E9D69F3F5C6}"/>
          </ac:spMkLst>
        </pc:spChg>
        <pc:spChg chg="add mod ord">
          <ac:chgData name="Harleen Kaur" userId="S::id65ns02@ubalt.edu::9f7fc1d6-ab67-473f-ba46-e98f6ce2049b" providerId="AD" clId="Web-{99AACF8C-B4E8-6E19-5ECC-222BD065AE8A}" dt="2021-06-24T00:24:08.948" v="898" actId="20577"/>
          <ac:spMkLst>
            <pc:docMk/>
            <pc:sldMk cId="2094660718" sldId="395"/>
            <ac:spMk id="5" creationId="{319827E2-2329-422E-BADE-76E0010C84C9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0:34.099" v="823"/>
          <ac:spMkLst>
            <pc:docMk/>
            <pc:sldMk cId="2094660718" sldId="395"/>
            <ac:spMk id="7" creationId="{4DFB2BBB-D71A-4983-96F2-FD58C4CB3330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1:56.445" v="849"/>
          <ac:spMkLst>
            <pc:docMk/>
            <pc:sldMk cId="2094660718" sldId="395"/>
            <ac:spMk id="10" creationId="{3A07454D-644E-4949-AB2E-39548D12D949}"/>
          </ac:spMkLst>
        </pc:spChg>
        <pc:picChg chg="add del mod ord">
          <ac:chgData name="Harleen Kaur" userId="S::id65ns02@ubalt.edu::9f7fc1d6-ab67-473f-ba46-e98f6ce2049b" providerId="AD" clId="Web-{99AACF8C-B4E8-6E19-5ECC-222BD065AE8A}" dt="2021-06-24T00:20:31.349" v="822"/>
          <ac:picMkLst>
            <pc:docMk/>
            <pc:sldMk cId="2094660718" sldId="395"/>
            <ac:picMk id="4" creationId="{03E97A96-50A0-4D66-9579-6B9F0410D865}"/>
          </ac:picMkLst>
        </pc:picChg>
        <pc:picChg chg="add del mod ord">
          <ac:chgData name="Harleen Kaur" userId="S::id65ns02@ubalt.edu::9f7fc1d6-ab67-473f-ba46-e98f6ce2049b" providerId="AD" clId="Web-{99AACF8C-B4E8-6E19-5ECC-222BD065AE8A}" dt="2021-06-24T00:21:54.616" v="848"/>
          <ac:picMkLst>
            <pc:docMk/>
            <pc:sldMk cId="2094660718" sldId="395"/>
            <ac:picMk id="8" creationId="{05DA8598-1E52-49F9-90A4-038D7FA67A42}"/>
          </ac:picMkLst>
        </pc:picChg>
        <pc:picChg chg="add mod ord">
          <ac:chgData name="Harleen Kaur" userId="S::id65ns02@ubalt.edu::9f7fc1d6-ab67-473f-ba46-e98f6ce2049b" providerId="AD" clId="Web-{99AACF8C-B4E8-6E19-5ECC-222BD065AE8A}" dt="2021-06-24T00:22:04.273" v="851"/>
          <ac:picMkLst>
            <pc:docMk/>
            <pc:sldMk cId="2094660718" sldId="395"/>
            <ac:picMk id="11" creationId="{24D79D1C-4703-4E86-96AC-CB9F7B836CC7}"/>
          </ac:picMkLst>
        </pc:picChg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3ADB2C58-A844-5E58-5E5C-3CBB6E1BFD57}" dt="2021-06-30T17:09:38.983" v="12" actId="20577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Harleen Kaur" userId="S::id65ns02@ubalt.edu::9f7fc1d6-ab67-473f-ba46-e98f6ce2049b" providerId="AD" clId="Web-{3ADB2C58-A844-5E58-5E5C-3CBB6E1BFD57}" dt="2021-06-30T17:14:18.975" v="35" actId="14100"/>
          <ac:spMkLst>
            <pc:docMk/>
            <pc:sldMk cId="2690676310" sldId="396"/>
            <ac:spMk id="3" creationId="{B7006A46-14E2-420B-B910-2D8EC3A0B1D8}"/>
          </ac:spMkLst>
        </pc:spChg>
        <pc:picChg chg="add mod">
          <ac:chgData name="Harleen Kaur" userId="S::id65ns02@ubalt.edu::9f7fc1d6-ab67-473f-ba46-e98f6ce2049b" providerId="AD" clId="Web-{3ADB2C58-A844-5E58-5E5C-3CBB6E1BFD57}" dt="2021-06-30T17:16:16.400" v="49" actId="1076"/>
          <ac:picMkLst>
            <pc:docMk/>
            <pc:sldMk cId="2690676310" sldId="396"/>
            <ac:picMk id="4" creationId="{4374BF29-82CF-435B-B9F6-1E82FA9E013B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18:01.013" v="64" actId="1076"/>
          <ac:picMkLst>
            <pc:docMk/>
            <pc:sldMk cId="2690676310" sldId="396"/>
            <ac:picMk id="5" creationId="{B1F16502-D088-4E7E-B9FF-CE3FDE8D406C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20:10.251" v="67" actId="1076"/>
          <ac:picMkLst>
            <pc:docMk/>
            <pc:sldMk cId="2690676310" sldId="396"/>
            <ac:picMk id="6" creationId="{3C6C0C08-92A5-4EE7-AAEE-1430A41BC622}"/>
          </ac:picMkLst>
        </pc:picChg>
        <pc:cxnChg chg="add mod">
          <ac:chgData name="Harleen Kaur" userId="S::id65ns02@ubalt.edu::9f7fc1d6-ab67-473f-ba46-e98f6ce2049b" providerId="AD" clId="Web-{3ADB2C58-A844-5E58-5E5C-3CBB6E1BFD57}" dt="2021-06-30T17:17:46.653" v="63" actId="14100"/>
          <ac:cxnSpMkLst>
            <pc:docMk/>
            <pc:sldMk cId="2690676310" sldId="396"/>
            <ac:cxnSpMk id="7" creationId="{7F2CD51F-B5BA-4C44-A599-093212B8237A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19:45.406" v="65" actId="14100"/>
          <ac:cxnSpMkLst>
            <pc:docMk/>
            <pc:sldMk cId="2690676310" sldId="396"/>
            <ac:cxnSpMk id="8" creationId="{FB98E004-F066-423B-9E9B-8FC4347AA236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20:22.188" v="69" actId="1076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3ADB2C58-A844-5E58-5E5C-3CBB6E1BFD57}" dt="2021-06-30T17:21:02.939" v="77" actId="20577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Harleen Kaur" userId="S::id65ns02@ubalt.edu::9f7fc1d6-ab67-473f-ba46-e98f6ce2049b" providerId="AD" clId="Web-{3ADB2C58-A844-5E58-5E5C-3CBB6E1BFD57}" dt="2021-06-30T17:35:31.057" v="177" actId="20577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Harleen Kaur" userId="S::id65ns02@ubalt.edu::9f7fc1d6-ab67-473f-ba46-e98f6ce2049b" providerId="AD" clId="Web-{3ADB2C58-A844-5E58-5E5C-3CBB6E1BFD57}" dt="2021-06-30T17:47:36.889" v="184" actId="14100"/>
          <ac:spMkLst>
            <pc:docMk/>
            <pc:sldMk cId="3154763750" sldId="397"/>
            <ac:spMk id="8" creationId="{303E08AB-ABA3-437E-B072-7596B1B64112}"/>
          </ac:spMkLst>
        </pc:spChg>
        <pc:spChg chg="add mod">
          <ac:chgData name="Harleen Kaur" userId="S::id65ns02@ubalt.edu::9f7fc1d6-ab67-473f-ba46-e98f6ce2049b" providerId="AD" clId="Web-{3ADB2C58-A844-5E58-5E5C-3CBB6E1BFD57}" dt="2021-06-30T17:48:27.156" v="198" actId="14100"/>
          <ac:spMkLst>
            <pc:docMk/>
            <pc:sldMk cId="3154763750" sldId="397"/>
            <ac:spMk id="9" creationId="{710E7732-D082-420E-A0D0-E143EDCF6E2B}"/>
          </ac:spMkLst>
        </pc:spChg>
        <pc:picChg chg="add del mod">
          <ac:chgData name="Harleen Kaur" userId="S::id65ns02@ubalt.edu::9f7fc1d6-ab67-473f-ba46-e98f6ce2049b" providerId="AD" clId="Web-{3ADB2C58-A844-5E58-5E5C-3CBB6E1BFD57}" dt="2021-06-30T17:34:26.336" v="169"/>
          <ac:picMkLst>
            <pc:docMk/>
            <pc:sldMk cId="3154763750" sldId="397"/>
            <ac:picMk id="4" creationId="{0978277E-21FC-4AAF-85E5-7546CF99744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7:34:25.164" v="168"/>
          <ac:picMkLst>
            <pc:docMk/>
            <pc:sldMk cId="3154763750" sldId="397"/>
            <ac:picMk id="5" creationId="{72B0D7B7-65B0-421B-9160-58E150183947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4:51.165" v="172" actId="1076"/>
          <ac:picMkLst>
            <pc:docMk/>
            <pc:sldMk cId="3154763750" sldId="397"/>
            <ac:picMk id="6" creationId="{ABC33478-6A65-4DC2-AE30-56BC9BFF2CEF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5:20.385" v="175" actId="14100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ADB2C58-A844-5E58-5E5C-3CBB6E1BFD57}" dt="2021-06-30T17:51:44.318" v="228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3ADB2C58-A844-5E58-5E5C-3CBB6E1BFD57}" dt="2021-06-30T17:53:08.195" v="260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3ADB2C58-A844-5E58-5E5C-3CBB6E1BFD57}" dt="2021-06-30T18:11:21.616" v="270" actId="20577"/>
          <ac:spMkLst>
            <pc:docMk/>
            <pc:sldMk cId="3472143807" sldId="399"/>
            <ac:spMk id="2" creationId="{AE315495-821B-4EC1-99B2-D05C4819A1A6}"/>
          </ac:spMkLst>
        </pc:spChg>
        <pc:spChg chg="del">
          <ac:chgData name="Harleen Kaur" userId="S::id65ns02@ubalt.edu::9f7fc1d6-ab67-473f-ba46-e98f6ce2049b" providerId="AD" clId="Web-{3ADB2C58-A844-5E58-5E5C-3CBB6E1BFD57}" dt="2021-06-30T18:11:24.256" v="271"/>
          <ac:spMkLst>
            <pc:docMk/>
            <pc:sldMk cId="3472143807" sldId="399"/>
            <ac:spMk id="3" creationId="{DDA604E5-48A0-4054-AAA0-A0A8E7F067B5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3ADB2C58-A844-5E58-5E5C-3CBB6E1BFD57}" dt="2021-06-30T18:11:31.397" v="273" actId="20577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Harleen Kaur" userId="S::id65ns02@ubalt.edu::9f7fc1d6-ab67-473f-ba46-e98f6ce2049b" providerId="AD" clId="Web-{3ADB2C58-A844-5E58-5E5C-3CBB6E1BFD57}" dt="2021-06-30T18:12:12.758" v="298" actId="14100"/>
          <ac:spMkLst>
            <pc:docMk/>
            <pc:sldMk cId="144230432" sldId="400"/>
            <ac:spMk id="3" creationId="{273DDD4F-8535-4041-96AC-4257A017405A}"/>
          </ac:spMkLst>
        </pc:spChg>
        <pc:spChg chg="add mod">
          <ac:chgData name="Harleen Kaur" userId="S::id65ns02@ubalt.edu::9f7fc1d6-ab67-473f-ba46-e98f6ce2049b" providerId="AD" clId="Web-{3ADB2C58-A844-5E58-5E5C-3CBB6E1BFD57}" dt="2021-06-30T18:18:37.924" v="351" actId="20577"/>
          <ac:spMkLst>
            <pc:docMk/>
            <pc:sldMk cId="144230432" sldId="400"/>
            <ac:spMk id="5" creationId="{65A992E6-8558-480E-8728-A179494DF8D3}"/>
          </ac:spMkLst>
        </pc:spChg>
        <pc:spChg chg="add mod">
          <ac:chgData name="Harleen Kaur" userId="S::id65ns02@ubalt.edu::9f7fc1d6-ab67-473f-ba46-e98f6ce2049b" providerId="AD" clId="Web-{3ADB2C58-A844-5E58-5E5C-3CBB6E1BFD57}" dt="2021-06-30T19:04:10.642" v="867" actId="14100"/>
          <ac:spMkLst>
            <pc:docMk/>
            <pc:sldMk cId="144230432" sldId="400"/>
            <ac:spMk id="6" creationId="{E3A7CC22-27B9-480C-844D-2D97A0018371}"/>
          </ac:spMkLst>
        </pc:spChg>
        <pc:picChg chg="add mod">
          <ac:chgData name="Harleen Kaur" userId="S::id65ns02@ubalt.edu::9f7fc1d6-ab67-473f-ba46-e98f6ce2049b" providerId="AD" clId="Web-{3ADB2C58-A844-5E58-5E5C-3CBB6E1BFD57}" dt="2021-06-30T18:12:25.414" v="302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  <pc:spChg chg="mod">
          <ac:chgData name="Harleen Kaur" userId="S::id65ns02@ubalt.edu::9f7fc1d6-ab67-473f-ba46-e98f6ce2049b" providerId="AD" clId="Web-{3ADB2C58-A844-5E58-5E5C-3CBB6E1BFD57}" dt="2021-06-30T18:19:00.003" v="354" actId="20577"/>
          <ac:spMkLst>
            <pc:docMk/>
            <pc:sldMk cId="3086783645" sldId="401"/>
            <ac:spMk id="2" creationId="{D45496F9-C689-4B61-8E55-1E7BFEEF840B}"/>
          </ac:spMkLst>
        </pc:spChg>
        <pc:spChg chg="mod">
          <ac:chgData name="Harleen Kaur" userId="S::id65ns02@ubalt.edu::9f7fc1d6-ab67-473f-ba46-e98f6ce2049b" providerId="AD" clId="Web-{3ADB2C58-A844-5E58-5E5C-3CBB6E1BFD57}" dt="2021-06-30T18:19:38.098" v="379" actId="14100"/>
          <ac:spMkLst>
            <pc:docMk/>
            <pc:sldMk cId="3086783645" sldId="401"/>
            <ac:spMk id="3" creationId="{32A7CA34-3018-42B4-84C1-1273FF7254CF}"/>
          </ac:spMkLst>
        </pc:spChg>
        <pc:spChg chg="add mod">
          <ac:chgData name="Harleen Kaur" userId="S::id65ns02@ubalt.edu::9f7fc1d6-ab67-473f-ba46-e98f6ce2049b" providerId="AD" clId="Web-{3ADB2C58-A844-5E58-5E5C-3CBB6E1BFD57}" dt="2021-06-30T18:21:38.664" v="399" actId="14100"/>
          <ac:spMkLst>
            <pc:docMk/>
            <pc:sldMk cId="3086783645" sldId="401"/>
            <ac:spMk id="8" creationId="{5064E351-3B55-41F7-8D06-D42E05FC5F06}"/>
          </ac:spMkLst>
        </pc:spChg>
        <pc:graphicFrameChg chg="add mod modGraphic">
          <ac:chgData name="Harleen Kaur" userId="S::id65ns02@ubalt.edu::9f7fc1d6-ab67-473f-ba46-e98f6ce2049b" providerId="AD" clId="Web-{3ADB2C58-A844-5E58-5E5C-3CBB6E1BFD57}" dt="2021-06-30T18:20:58.788" v="391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add mod">
          <ac:chgData name="Harleen Kaur" userId="S::id65ns02@ubalt.edu::9f7fc1d6-ab67-473f-ba46-e98f6ce2049b" providerId="AD" clId="Web-{3ADB2C58-A844-5E58-5E5C-3CBB6E1BFD57}" dt="2021-06-30T18:20:09.614" v="382" actId="14100"/>
          <ac:picMkLst>
            <pc:docMk/>
            <pc:sldMk cId="3086783645" sldId="401"/>
            <ac:picMk id="4" creationId="{B139F286-2F1B-431B-8096-12D93936E77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20:22.333" v="384"/>
          <ac:picMkLst>
            <pc:docMk/>
            <pc:sldMk cId="3086783645" sldId="401"/>
            <ac:picMk id="5" creationId="{5B94F70C-288D-41AD-8793-EE6D3C978249}"/>
          </ac:picMkLst>
        </pc:picChg>
        <pc:cxnChg chg="add mod">
          <ac:chgData name="Harleen Kaur" userId="S::id65ns02@ubalt.edu::9f7fc1d6-ab67-473f-ba46-e98f6ce2049b" providerId="AD" clId="Web-{3ADB2C58-A844-5E58-5E5C-3CBB6E1BFD57}" dt="2021-06-30T18:22:15.446" v="405" actId="14100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  <pc:spChg chg="mod">
          <ac:chgData name="Harleen Kaur" userId="S::id65ns02@ubalt.edu::9f7fc1d6-ab67-473f-ba46-e98f6ce2049b" providerId="AD" clId="Web-{3ADB2C58-A844-5E58-5E5C-3CBB6E1BFD57}" dt="2021-06-30T18:23:32.448" v="417" actId="20577"/>
          <ac:spMkLst>
            <pc:docMk/>
            <pc:sldMk cId="4271356633" sldId="402"/>
            <ac:spMk id="2" creationId="{20E1ECE2-2ADA-4A75-9EAD-D50D97C4CF74}"/>
          </ac:spMkLst>
        </pc:spChg>
        <pc:spChg chg="del">
          <ac:chgData name="Harleen Kaur" userId="S::id65ns02@ubalt.edu::9f7fc1d6-ab67-473f-ba46-e98f6ce2049b" providerId="AD" clId="Web-{3ADB2C58-A844-5E58-5E5C-3CBB6E1BFD57}" dt="2021-06-30T18:23:34.761" v="418"/>
          <ac:spMkLst>
            <pc:docMk/>
            <pc:sldMk cId="4271356633" sldId="402"/>
            <ac:spMk id="3" creationId="{49F9E07E-CA8C-4BDE-86E0-1DEC0B982EC9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  <pc:spChg chg="mod">
          <ac:chgData name="Harleen Kaur" userId="S::id65ns02@ubalt.edu::9f7fc1d6-ab67-473f-ba46-e98f6ce2049b" providerId="AD" clId="Web-{3ADB2C58-A844-5E58-5E5C-3CBB6E1BFD57}" dt="2021-06-30T18:23:41.370" v="420" actId="20577"/>
          <ac:spMkLst>
            <pc:docMk/>
            <pc:sldMk cId="1091736900" sldId="403"/>
            <ac:spMk id="2" creationId="{38EA9859-C557-4E70-9BB3-33411F31B70D}"/>
          </ac:spMkLst>
        </pc:spChg>
        <pc:spChg chg="mod">
          <ac:chgData name="Harleen Kaur" userId="S::id65ns02@ubalt.edu::9f7fc1d6-ab67-473f-ba46-e98f6ce2049b" providerId="AD" clId="Web-{3ADB2C58-A844-5E58-5E5C-3CBB6E1BFD57}" dt="2021-06-30T18:25:33.201" v="442" actId="141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Harleen Kaur" userId="S::id65ns02@ubalt.edu::9f7fc1d6-ab67-473f-ba46-e98f6ce2049b" providerId="AD" clId="Web-{3ADB2C58-A844-5E58-5E5C-3CBB6E1BFD57}" dt="2021-06-30T19:01:58.779" v="821" actId="14100"/>
          <ac:spMkLst>
            <pc:docMk/>
            <pc:sldMk cId="1091736900" sldId="403"/>
            <ac:spMk id="6" creationId="{80E4C85C-66BB-494C-BBE9-8D4863380919}"/>
          </ac:spMkLst>
        </pc:spChg>
        <pc:spChg chg="add mod">
          <ac:chgData name="Harleen Kaur" userId="S::id65ns02@ubalt.edu::9f7fc1d6-ab67-473f-ba46-e98f6ce2049b" providerId="AD" clId="Web-{3ADB2C58-A844-5E58-5E5C-3CBB6E1BFD57}" dt="2021-06-30T19:02:29.702" v="823" actId="1076"/>
          <ac:spMkLst>
            <pc:docMk/>
            <pc:sldMk cId="1091736900" sldId="403"/>
            <ac:spMk id="7" creationId="{08F9109D-7414-49D5-A1D2-03B4A49EDABA}"/>
          </ac:spMkLst>
        </pc:spChg>
        <pc:picChg chg="add mod">
          <ac:chgData name="Harleen Kaur" userId="S::id65ns02@ubalt.edu::9f7fc1d6-ab67-473f-ba46-e98f6ce2049b" providerId="AD" clId="Web-{3ADB2C58-A844-5E58-5E5C-3CBB6E1BFD57}" dt="2021-06-30T18:25:48.483" v="445" actId="14100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  <pc:spChg chg="mod">
          <ac:chgData name="Harleen Kaur" userId="S::id65ns02@ubalt.edu::9f7fc1d6-ab67-473f-ba46-e98f6ce2049b" providerId="AD" clId="Web-{3ADB2C58-A844-5E58-5E5C-3CBB6E1BFD57}" dt="2021-06-30T18:26:03.186" v="449" actId="20577"/>
          <ac:spMkLst>
            <pc:docMk/>
            <pc:sldMk cId="319479736" sldId="404"/>
            <ac:spMk id="2" creationId="{F1ADB8AB-E23E-4E82-89BD-F243BE4A6FE4}"/>
          </ac:spMkLst>
        </pc:spChg>
        <pc:spChg chg="mod">
          <ac:chgData name="Harleen Kaur" userId="S::id65ns02@ubalt.edu::9f7fc1d6-ab67-473f-ba46-e98f6ce2049b" providerId="AD" clId="Web-{3ADB2C58-A844-5E58-5E5C-3CBB6E1BFD57}" dt="2021-06-30T18:26:22.968" v="460" actId="14100"/>
          <ac:spMkLst>
            <pc:docMk/>
            <pc:sldMk cId="319479736" sldId="404"/>
            <ac:spMk id="3" creationId="{F455D38D-51D9-4557-A85E-F46965AD9961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20.995" v="786" actId="14100"/>
          <ac:spMkLst>
            <pc:docMk/>
            <pc:sldMk cId="319479736" sldId="404"/>
            <ac:spMk id="6" creationId="{15E9260D-ABD0-44FF-984F-9DE07BB61D64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59.824" v="796" actId="14100"/>
          <ac:spMkLst>
            <pc:docMk/>
            <pc:sldMk cId="319479736" sldId="404"/>
            <ac:spMk id="7" creationId="{0334AB0D-7084-455B-934B-562182051960}"/>
          </ac:spMkLst>
        </pc:spChg>
        <pc:picChg chg="add mod">
          <ac:chgData name="Harleen Kaur" userId="S::id65ns02@ubalt.edu::9f7fc1d6-ab67-473f-ba46-e98f6ce2049b" providerId="AD" clId="Web-{3ADB2C58-A844-5E58-5E5C-3CBB6E1BFD57}" dt="2021-06-30T19:00:42.683" v="793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3ADB2C58-A844-5E58-5E5C-3CBB6E1BFD57}" dt="2021-06-30T18:26:58.204" v="469" actId="20577"/>
          <ac:spMkLst>
            <pc:docMk/>
            <pc:sldMk cId="3986757257" sldId="405"/>
            <ac:spMk id="2" creationId="{ED8DEED7-D2F2-4B9F-B732-3088041235E8}"/>
          </ac:spMkLst>
        </pc:spChg>
        <pc:spChg chg="mod">
          <ac:chgData name="Harleen Kaur" userId="S::id65ns02@ubalt.edu::9f7fc1d6-ab67-473f-ba46-e98f6ce2049b" providerId="AD" clId="Web-{3ADB2C58-A844-5E58-5E5C-3CBB6E1BFD57}" dt="2021-06-30T18:31:55.962" v="487" actId="1076"/>
          <ac:spMkLst>
            <pc:docMk/>
            <pc:sldMk cId="3986757257" sldId="405"/>
            <ac:spMk id="3" creationId="{A34F86E4-B5BC-44DB-AB9B-BE7D3E9D3B35}"/>
          </ac:spMkLst>
        </pc:spChg>
        <pc:spChg chg="add mod">
          <ac:chgData name="Harleen Kaur" userId="S::id65ns02@ubalt.edu::9f7fc1d6-ab67-473f-ba46-e98f6ce2049b" providerId="AD" clId="Web-{3ADB2C58-A844-5E58-5E5C-3CBB6E1BFD57}" dt="2021-06-30T18:41:20.024" v="532" actId="20577"/>
          <ac:spMkLst>
            <pc:docMk/>
            <pc:sldMk cId="3986757257" sldId="405"/>
            <ac:spMk id="8" creationId="{CB1A59F2-C100-4C00-9C3D-867B00766494}"/>
          </ac:spMkLst>
        </pc:spChg>
        <pc:spChg chg="add mod">
          <ac:chgData name="Harleen Kaur" userId="S::id65ns02@ubalt.edu::9f7fc1d6-ab67-473f-ba46-e98f6ce2049b" providerId="AD" clId="Web-{3ADB2C58-A844-5E58-5E5C-3CBB6E1BFD57}" dt="2021-06-30T18:57:46.835" v="742" actId="14100"/>
          <ac:spMkLst>
            <pc:docMk/>
            <pc:sldMk cId="3986757257" sldId="405"/>
            <ac:spMk id="9" creationId="{0ABB418A-D788-4AF2-83A8-8EF87E3885D2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25.070" v="752" actId="14100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44.086" v="755" actId="14100"/>
          <ac:spMkLst>
            <pc:docMk/>
            <pc:sldMk cId="3986757257" sldId="405"/>
            <ac:spMk id="12" creationId="{43FAEDAA-5498-4C2B-8632-0C655FDB5233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58.211" v="758" actId="14100"/>
          <ac:spMkLst>
            <pc:docMk/>
            <pc:sldMk cId="3986757257" sldId="405"/>
            <ac:spMk id="14" creationId="{E83FA180-4FEF-4081-AA1E-72A89125FCA8}"/>
          </ac:spMkLst>
        </pc:spChg>
        <pc:picChg chg="add mod">
          <ac:chgData name="Harleen Kaur" userId="S::id65ns02@ubalt.edu::9f7fc1d6-ab67-473f-ba46-e98f6ce2049b" providerId="AD" clId="Web-{3ADB2C58-A844-5E58-5E5C-3CBB6E1BFD57}" dt="2021-06-30T18:31:59.337" v="488" actId="1076"/>
          <ac:picMkLst>
            <pc:docMk/>
            <pc:sldMk cId="3986757257" sldId="405"/>
            <ac:picMk id="5" creationId="{7172F5DF-E6FC-47E2-9AE9-E525F6D31219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32:39.369" v="491"/>
          <ac:picMkLst>
            <pc:docMk/>
            <pc:sldMk cId="3986757257" sldId="405"/>
            <ac:picMk id="6" creationId="{33319AE9-21AA-4954-ADE4-BA8AB3E86946}"/>
          </ac:picMkLst>
        </pc:picChg>
        <pc:picChg chg="add mod">
          <ac:chgData name="Harleen Kaur" userId="S::id65ns02@ubalt.edu::9f7fc1d6-ab67-473f-ba46-e98f6ce2049b" providerId="AD" clId="Web-{3ADB2C58-A844-5E58-5E5C-3CBB6E1BFD57}" dt="2021-06-30T18:32:47.432" v="495" actId="1076"/>
          <ac:picMkLst>
            <pc:docMk/>
            <pc:sldMk cId="3986757257" sldId="405"/>
            <ac:picMk id="7" creationId="{F71DF641-C37F-443A-BACA-93CF11169126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  <pc:spChg chg="mod">
          <ac:chgData name="Harleen Kaur" userId="S::id65ns02@ubalt.edu::9f7fc1d6-ab67-473f-ba46-e98f6ce2049b" providerId="AD" clId="Web-{3ADB2C58-A844-5E58-5E5C-3CBB6E1BFD57}" dt="2021-06-30T18:47:03.221" v="534" actId="20577"/>
          <ac:spMkLst>
            <pc:docMk/>
            <pc:sldMk cId="2886785931" sldId="406"/>
            <ac:spMk id="2" creationId="{E40288F0-CE73-4308-9909-410DE929AB3F}"/>
          </ac:spMkLst>
        </pc:spChg>
        <pc:spChg chg="mod">
          <ac:chgData name="Harleen Kaur" userId="S::id65ns02@ubalt.edu::9f7fc1d6-ab67-473f-ba46-e98f6ce2049b" providerId="AD" clId="Web-{3ADB2C58-A844-5E58-5E5C-3CBB6E1BFD57}" dt="2021-06-30T18:47:34.722" v="577" actId="14100"/>
          <ac:spMkLst>
            <pc:docMk/>
            <pc:sldMk cId="2886785931" sldId="406"/>
            <ac:spMk id="3" creationId="{DB0868AD-1A5B-46DC-80DC-DD11D4DA3CFC}"/>
          </ac:spMkLst>
        </pc:spChg>
        <pc:picChg chg="add mod">
          <ac:chgData name="Harleen Kaur" userId="S::id65ns02@ubalt.edu::9f7fc1d6-ab67-473f-ba46-e98f6ce2049b" providerId="AD" clId="Web-{3ADB2C58-A844-5E58-5E5C-3CBB6E1BFD57}" dt="2021-06-30T18:48:33.583" v="580" actId="14100"/>
          <ac:picMkLst>
            <pc:docMk/>
            <pc:sldMk cId="2886785931" sldId="406"/>
            <ac:picMk id="4" creationId="{5522492E-0C7D-49ED-BBCA-19B1FA62CEB4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  <pc:spChg chg="mod">
          <ac:chgData name="Harleen Kaur" userId="S::id65ns02@ubalt.edu::9f7fc1d6-ab67-473f-ba46-e98f6ce2049b" providerId="AD" clId="Web-{3ADB2C58-A844-5E58-5E5C-3CBB6E1BFD57}" dt="2021-06-30T18:49:02.865" v="584" actId="20577"/>
          <ac:spMkLst>
            <pc:docMk/>
            <pc:sldMk cId="3546637009" sldId="407"/>
            <ac:spMk id="2" creationId="{2934CCAB-C4DE-41D6-A646-A228909448B6}"/>
          </ac:spMkLst>
        </pc:spChg>
        <pc:spChg chg="mod">
          <ac:chgData name="Harleen Kaur" userId="S::id65ns02@ubalt.edu::9f7fc1d6-ab67-473f-ba46-e98f6ce2049b" providerId="AD" clId="Web-{3ADB2C58-A844-5E58-5E5C-3CBB6E1BFD57}" dt="2021-06-30T18:49:22.818" v="593" actId="14100"/>
          <ac:spMkLst>
            <pc:docMk/>
            <pc:sldMk cId="3546637009" sldId="407"/>
            <ac:spMk id="3" creationId="{DE4D3546-FBD7-49D2-8F61-375DF01F8E5C}"/>
          </ac:spMkLst>
        </pc:spChg>
        <pc:spChg chg="add">
          <ac:chgData name="Harleen Kaur" userId="S::id65ns02@ubalt.edu::9f7fc1d6-ab67-473f-ba46-e98f6ce2049b" providerId="AD" clId="Web-{3ADB2C58-A844-5E58-5E5C-3CBB6E1BFD57}" dt="2021-06-30T18:49:34.256" v="597"/>
          <ac:spMkLst>
            <pc:docMk/>
            <pc:sldMk cId="3546637009" sldId="407"/>
            <ac:spMk id="5" creationId="{4F0DB4CB-8CBE-4BD4-AEEA-226AD8F66DC0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06.847" v="700" actId="1076"/>
          <ac:spMkLst>
            <pc:docMk/>
            <pc:sldMk cId="3546637009" sldId="407"/>
            <ac:spMk id="6" creationId="{062416F5-04B8-4D27-9EA7-6476D9FB9A6E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22.801" v="703" actId="14100"/>
          <ac:spMkLst>
            <pc:docMk/>
            <pc:sldMk cId="3546637009" sldId="407"/>
            <ac:spMk id="8" creationId="{585AA83D-50EC-4761-805E-43D3FEC0DCD1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35.614" v="706" actId="14100"/>
          <ac:spMkLst>
            <pc:docMk/>
            <pc:sldMk cId="3546637009" sldId="407"/>
            <ac:spMk id="10" creationId="{BA688F66-13E3-46CF-A396-870CBE35F8FF}"/>
          </ac:spMkLst>
        </pc:spChg>
        <pc:picChg chg="add mod">
          <ac:chgData name="Harleen Kaur" userId="S::id65ns02@ubalt.edu::9f7fc1d6-ab67-473f-ba46-e98f6ce2049b" providerId="AD" clId="Web-{3ADB2C58-A844-5E58-5E5C-3CBB6E1BFD57}" dt="2021-06-30T18:49:33.678" v="596" actId="14100"/>
          <ac:picMkLst>
            <pc:docMk/>
            <pc:sldMk cId="3546637009" sldId="407"/>
            <ac:picMk id="4" creationId="{3020532A-01F2-4919-9C0A-D8D08FF22780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  <pc:spChg chg="mod">
          <ac:chgData name="Harleen Kaur" userId="S::id65ns02@ubalt.edu::9f7fc1d6-ab67-473f-ba46-e98f6ce2049b" providerId="AD" clId="Web-{3ADB2C58-A844-5E58-5E5C-3CBB6E1BFD57}" dt="2021-06-30T18:49:57.101" v="602" actId="20577"/>
          <ac:spMkLst>
            <pc:docMk/>
            <pc:sldMk cId="3271869013" sldId="408"/>
            <ac:spMk id="2" creationId="{285B344C-2F7F-4DC3-B974-CE4B21300689}"/>
          </ac:spMkLst>
        </pc:spChg>
        <pc:spChg chg="mod">
          <ac:chgData name="Harleen Kaur" userId="S::id65ns02@ubalt.edu::9f7fc1d6-ab67-473f-ba46-e98f6ce2049b" providerId="AD" clId="Web-{3ADB2C58-A844-5E58-5E5C-3CBB6E1BFD57}" dt="2021-06-30T18:50:47.664" v="616" actId="20577"/>
          <ac:spMkLst>
            <pc:docMk/>
            <pc:sldMk cId="3271869013" sldId="408"/>
            <ac:spMk id="3" creationId="{1DA62F8E-8122-4E95-B76E-97E0E033E60A}"/>
          </ac:spMkLst>
        </pc:spChg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3ADB2C58-A844-5E58-5E5C-3CBB6E1BFD57}" dt="2021-06-30T18:51:57.166" v="628" actId="20577"/>
          <ac:spMkLst>
            <pc:docMk/>
            <pc:sldMk cId="3654864925" sldId="409"/>
            <ac:spMk id="2" creationId="{148E69F9-FBAF-40F8-B51F-CFD83BECB550}"/>
          </ac:spMkLst>
        </pc:spChg>
        <pc:spChg chg="mod">
          <ac:chgData name="Harleen Kaur" userId="S::id65ns02@ubalt.edu::9f7fc1d6-ab67-473f-ba46-e98f6ce2049b" providerId="AD" clId="Web-{3ADB2C58-A844-5E58-5E5C-3CBB6E1BFD57}" dt="2021-06-30T18:52:12.276" v="645" actId="14100"/>
          <ac:spMkLst>
            <pc:docMk/>
            <pc:sldMk cId="3654864925" sldId="409"/>
            <ac:spMk id="3" creationId="{E322A8D6-07D5-4830-AE38-5AD7AE490658}"/>
          </ac:spMkLst>
        </pc:spChg>
        <pc:spChg chg="add mod">
          <ac:chgData name="Harleen Kaur" userId="S::id65ns02@ubalt.edu::9f7fc1d6-ab67-473f-ba46-e98f6ce2049b" providerId="AD" clId="Web-{3ADB2C58-A844-5E58-5E5C-3CBB6E1BFD57}" dt="2021-06-30T18:54:39.829" v="683" actId="14100"/>
          <ac:spMkLst>
            <pc:docMk/>
            <pc:sldMk cId="3654864925" sldId="409"/>
            <ac:spMk id="5" creationId="{3A4FAD1D-F2D0-4359-8560-642CFB9DEF92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09.783" v="689" actId="14100"/>
          <ac:spMkLst>
            <pc:docMk/>
            <pc:sldMk cId="3654864925" sldId="409"/>
            <ac:spMk id="6" creationId="{420DA8ED-2BE6-40C4-8A63-6C265258A896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27.096" v="694" actId="14100"/>
          <ac:spMkLst>
            <pc:docMk/>
            <pc:sldMk cId="3654864925" sldId="409"/>
            <ac:spMk id="8" creationId="{F5CD4D35-9642-463E-943E-72A4088FD3ED}"/>
          </ac:spMkLst>
        </pc:spChg>
        <pc:picChg chg="add mod">
          <ac:chgData name="Harleen Kaur" userId="S::id65ns02@ubalt.edu::9f7fc1d6-ab67-473f-ba46-e98f6ce2049b" providerId="AD" clId="Web-{3ADB2C58-A844-5E58-5E5C-3CBB6E1BFD57}" dt="2021-06-30T18:52:55.077" v="648" actId="14100"/>
          <ac:picMkLst>
            <pc:docMk/>
            <pc:sldMk cId="3654864925" sldId="409"/>
            <ac:picMk id="4" creationId="{484ECD4A-571C-4BD0-A15F-40067D53C291}"/>
          </ac:picMkLst>
        </pc:picChg>
        <pc:picChg chg="add del">
          <ac:chgData name="Harleen Kaur" userId="S::id65ns02@ubalt.edu::9f7fc1d6-ab67-473f-ba46-e98f6ce2049b" providerId="AD" clId="Web-{3ADB2C58-A844-5E58-5E5C-3CBB6E1BFD57}" dt="2021-06-30T18:55:17.690" v="691"/>
          <ac:picMkLst>
            <pc:docMk/>
            <pc:sldMk cId="3654864925" sldId="409"/>
            <ac:picMk id="7" creationId="{E542D38C-17BB-42FA-9451-8CB8913424D3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  <pc:spChg chg="mod">
          <ac:chgData name="Harleen Kaur" userId="S::id65ns02@ubalt.edu::9f7fc1d6-ab67-473f-ba46-e98f6ce2049b" providerId="AD" clId="Web-{3ADB2C58-A844-5E58-5E5C-3CBB6E1BFD57}" dt="2021-06-30T18:53:07.218" v="652" actId="20577"/>
          <ac:spMkLst>
            <pc:docMk/>
            <pc:sldMk cId="1970903275" sldId="410"/>
            <ac:spMk id="2" creationId="{03B138B9-C5EF-4CA2-A185-323412C327C6}"/>
          </ac:spMkLst>
        </pc:spChg>
        <pc:spChg chg="mod">
          <ac:chgData name="Harleen Kaur" userId="S::id65ns02@ubalt.edu::9f7fc1d6-ab67-473f-ba46-e98f6ce2049b" providerId="AD" clId="Web-{3ADB2C58-A844-5E58-5E5C-3CBB6E1BFD57}" dt="2021-06-30T18:53:40.031" v="662" actId="20577"/>
          <ac:spMkLst>
            <pc:docMk/>
            <pc:sldMk cId="1970903275" sldId="410"/>
            <ac:spMk id="3" creationId="{C4CF25B8-A3D4-4CBE-B3F7-F820742A79B9}"/>
          </ac:spMkLst>
        </pc:spChg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  <pc:spChg chg="mod">
          <ac:chgData name="Harleen Kaur" userId="S::id65ns02@ubalt.edu::9f7fc1d6-ab67-473f-ba46-e98f6ce2049b" providerId="AD" clId="Web-{3ADB2C58-A844-5E58-5E5C-3CBB6E1BFD57}" dt="2021-06-30T18:53:53.500" v="671" actId="20577"/>
          <ac:spMkLst>
            <pc:docMk/>
            <pc:sldMk cId="1673974891" sldId="411"/>
            <ac:spMk id="2" creationId="{B3E7954F-8F63-43FB-8D70-9858217EE0CE}"/>
          </ac:spMkLst>
        </pc:spChg>
        <pc:spChg chg="mod">
          <ac:chgData name="Harleen Kaur" userId="S::id65ns02@ubalt.edu::9f7fc1d6-ab67-473f-ba46-e98f6ce2049b" providerId="AD" clId="Web-{3ADB2C58-A844-5E58-5E5C-3CBB6E1BFD57}" dt="2021-06-30T18:54:07.594" v="675" actId="20577"/>
          <ac:spMkLst>
            <pc:docMk/>
            <pc:sldMk cId="1673974891" sldId="411"/>
            <ac:spMk id="3" creationId="{04336431-E946-4244-AB44-1B51F1ACAF27}"/>
          </ac:spMkLst>
        </pc:spChg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625C769A-59BF-6D7F-0980-28C7EEF4A985}" dt="2021-07-18T02:12:34.005" v="83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625C769A-59BF-6D7F-0980-28C7EEF4A985}" dt="2021-07-18T02:13:09.537" v="92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625C769A-59BF-6D7F-0980-28C7EEF4A985}" dt="2021-07-18T02:16:05.885" v="217" actId="20577"/>
          <ac:spMkLst>
            <pc:docMk/>
            <pc:sldMk cId="1029523982" sldId="442"/>
            <ac:spMk id="2" creationId="{A101D528-7F11-4397-96ED-DBBB9205A1BF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625C769A-59BF-6D7F-0980-28C7EEF4A985}" dt="2021-07-18T02:14:19.523" v="140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625C769A-59BF-6D7F-0980-28C7EEF4A985}" dt="2021-07-18T02:12:11.098" v="80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625C769A-59BF-6D7F-0980-28C7EEF4A985}" dt="2021-07-18T02:14:07.273" v="121" actId="20577"/>
          <ac:spMkLst>
            <pc:docMk/>
            <pc:sldMk cId="1259972498" sldId="448"/>
            <ac:spMk id="2" creationId="{AB24FA12-30EC-4391-AA06-005B228951E5}"/>
          </ac:spMkLst>
        </pc:spChg>
        <pc:spChg chg="mod">
          <ac:chgData name="Harleen Kaur" userId="S::id65ns02@ubalt.edu::9f7fc1d6-ab67-473f-ba46-e98f6ce2049b" providerId="AD" clId="Web-{625C769A-59BF-6D7F-0980-28C7EEF4A985}" dt="2021-07-18T02:15:46.525" v="214" actId="20577"/>
          <ac:spMkLst>
            <pc:docMk/>
            <pc:sldMk cId="1259972498" sldId="448"/>
            <ac:spMk id="3" creationId="{E965BB74-B491-46ED-876D-04B27159C3E2}"/>
          </ac:spMkLst>
        </pc:spChg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  <pc:spChg chg="mod">
          <ac:chgData name="Harleen Kaur" userId="S::id65ns02@ubalt.edu::9f7fc1d6-ab67-473f-ba46-e98f6ce2049b" providerId="AD" clId="Web-{625C769A-59BF-6D7F-0980-28C7EEF4A985}" dt="2021-07-18T02:16:32.245" v="220" actId="20577"/>
          <ac:spMkLst>
            <pc:docMk/>
            <pc:sldMk cId="1206136821" sldId="449"/>
            <ac:spMk id="2" creationId="{45DE6761-105F-46FA-A965-34C9F4467F98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  <pc:spChg chg="mod">
          <ac:chgData name="Harleen Kaur" userId="S::id65ns02@ubalt.edu::9f7fc1d6-ab67-473f-ba46-e98f6ce2049b" providerId="AD" clId="Web-{625C769A-59BF-6D7F-0980-28C7EEF4A985}" dt="2021-07-18T02:16:50.714" v="227" actId="20577"/>
          <ac:spMkLst>
            <pc:docMk/>
            <pc:sldMk cId="3186660206" sldId="449"/>
            <ac:spMk id="2" creationId="{2945BB4A-BD20-4C76-8198-17680B86B065}"/>
          </ac:spMkLst>
        </pc:spChg>
        <pc:spChg chg="del">
          <ac:chgData name="Harleen Kaur" userId="S::id65ns02@ubalt.edu::9f7fc1d6-ab67-473f-ba46-e98f6ce2049b" providerId="AD" clId="Web-{625C769A-59BF-6D7F-0980-28C7EEF4A985}" dt="2021-07-18T02:16:56.246" v="228"/>
          <ac:spMkLst>
            <pc:docMk/>
            <pc:sldMk cId="3186660206" sldId="449"/>
            <ac:spMk id="3" creationId="{91264089-6F9B-4260-B588-48B234EBB85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625C769A-59BF-6D7F-0980-28C7EEF4A985}" dt="2021-07-18T02:17:31.684" v="252" actId="20577"/>
          <ac:spMkLst>
            <pc:docMk/>
            <pc:sldMk cId="368390487" sldId="450"/>
            <ac:spMk id="2" creationId="{6E9A2D61-26C0-470C-817D-FBC23A1CCBBE}"/>
          </ac:spMkLst>
        </pc:spChg>
        <pc:spChg chg="del">
          <ac:chgData name="Harleen Kaur" userId="S::id65ns02@ubalt.edu::9f7fc1d6-ab67-473f-ba46-e98f6ce2049b" providerId="AD" clId="Web-{625C769A-59BF-6D7F-0980-28C7EEF4A985}" dt="2021-07-18T02:17:35.231" v="253"/>
          <ac:spMkLst>
            <pc:docMk/>
            <pc:sldMk cId="368390487" sldId="450"/>
            <ac:spMk id="3" creationId="{95AEB862-6CD7-499E-918C-5461054483A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625C769A-59BF-6D7F-0980-28C7EEF4A985}" dt="2021-07-18T02:17:58.779" v="265" actId="20577"/>
          <ac:spMkLst>
            <pc:docMk/>
            <pc:sldMk cId="3021732972" sldId="451"/>
            <ac:spMk id="2" creationId="{395A5A67-A577-4FF7-B4A9-0DDE87D409D0}"/>
          </ac:spMkLst>
        </pc:spChg>
        <pc:spChg chg="del">
          <ac:chgData name="Harleen Kaur" userId="S::id65ns02@ubalt.edu::9f7fc1d6-ab67-473f-ba46-e98f6ce2049b" providerId="AD" clId="Web-{625C769A-59BF-6D7F-0980-28C7EEF4A985}" dt="2021-07-18T02:18:01.373" v="266"/>
          <ac:spMkLst>
            <pc:docMk/>
            <pc:sldMk cId="3021732972" sldId="451"/>
            <ac:spMk id="3" creationId="{41A6200C-5E38-4A21-BDA0-3173E4CD3C4D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625C769A-59BF-6D7F-0980-28C7EEF4A985}" dt="2021-07-18T02:19:09.280" v="278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625C769A-59BF-6D7F-0980-28C7EEF4A985}" dt="2021-07-18T02:20:44.943" v="40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625C769A-59BF-6D7F-0980-28C7EEF4A985}" dt="2021-07-18T02:22:36.806" v="424" actId="20577"/>
          <ac:spMkLst>
            <pc:docMk/>
            <pc:sldMk cId="2996491619" sldId="453"/>
            <ac:spMk id="2" creationId="{53F88251-8DA7-45DE-BE99-A12764663DE1}"/>
          </ac:spMkLst>
        </pc:spChg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C2904352-AA65-68D0-8E04-BC30B02D0E6A}" dt="2021-07-29T02:38:59.431" v="369" actId="20577"/>
          <ac:spMkLst>
            <pc:docMk/>
            <pc:sldMk cId="178630246" sldId="388"/>
            <ac:spMk id="2" creationId="{511E5A3B-1A9A-4587-8EE5-C8C7EF5EC8AC}"/>
          </ac:spMkLst>
        </pc:spChg>
        <pc:spChg chg="mod">
          <ac:chgData name="Harleen Kaur" userId="S::id65ns02@ubalt.edu::9f7fc1d6-ab67-473f-ba46-e98f6ce2049b" providerId="AD" clId="Web-{C2904352-AA65-68D0-8E04-BC30B02D0E6A}" dt="2021-07-29T02:39:17.556" v="371" actId="1076"/>
          <ac:spMkLst>
            <pc:docMk/>
            <pc:sldMk cId="178630246" sldId="388"/>
            <ac:spMk id="4" creationId="{8632A405-256C-4217-869C-B70D6A44ACE5}"/>
          </ac:spMkLst>
        </pc:spChg>
        <pc:spChg chg="mod">
          <ac:chgData name="Harleen Kaur" userId="S::id65ns02@ubalt.edu::9f7fc1d6-ab67-473f-ba46-e98f6ce2049b" providerId="AD" clId="Web-{C2904352-AA65-68D0-8E04-BC30B02D0E6A}" dt="2021-07-29T02:41:25.419" v="377" actId="1076"/>
          <ac:spMkLst>
            <pc:docMk/>
            <pc:sldMk cId="178630246" sldId="388"/>
            <ac:spMk id="6" creationId="{59B8EED9-3D97-45A4-AADC-DBB81FCED28D}"/>
          </ac:spMkLst>
        </pc:spChg>
        <pc:spChg chg="add mod">
          <ac:chgData name="Harleen Kaur" userId="S::id65ns02@ubalt.edu::9f7fc1d6-ab67-473f-ba46-e98f6ce2049b" providerId="AD" clId="Web-{C2904352-AA65-68D0-8E04-BC30B02D0E6A}" dt="2021-07-29T02:41:45.544" v="379" actId="1076"/>
          <ac:spMkLst>
            <pc:docMk/>
            <pc:sldMk cId="178630246" sldId="388"/>
            <ac:spMk id="9" creationId="{044D2757-19DE-491E-AF8C-32FA75F3D37F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02.216" v="431" actId="20577"/>
          <ac:spMkLst>
            <pc:docMk/>
            <pc:sldMk cId="178630246" sldId="388"/>
            <ac:spMk id="10" creationId="{044D2757-19DE-491E-AF8C-32FA75F3D37F}"/>
          </ac:spMkLst>
        </pc:spChg>
        <pc:picChg chg="mod">
          <ac:chgData name="Harleen Kaur" userId="S::id65ns02@ubalt.edu::9f7fc1d6-ab67-473f-ba46-e98f6ce2049b" providerId="AD" clId="Web-{C2904352-AA65-68D0-8E04-BC30B02D0E6A}" dt="2021-07-29T02:39:10.119" v="370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C2904352-AA65-68D0-8E04-BC30B02D0E6A}" dt="2021-07-29T02:41:16.950" v="376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C2904352-AA65-68D0-8E04-BC30B02D0E6A}" dt="2021-07-29T02:39:24.150" v="372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C2904352-AA65-68D0-8E04-BC30B02D0E6A}" dt="2021-07-29T02:34:48.034" v="204" actId="20577"/>
          <ac:spMkLst>
            <pc:docMk/>
            <pc:sldMk cId="2525335445" sldId="436"/>
            <ac:spMk id="2" creationId="{BDD3C7C7-633A-4382-929F-65B32CBD31FA}"/>
          </ac:spMkLst>
        </pc:spChg>
        <pc:spChg chg="del">
          <ac:chgData name="Harleen Kaur" userId="S::id65ns02@ubalt.edu::9f7fc1d6-ab67-473f-ba46-e98f6ce2049b" providerId="AD" clId="Web-{C2904352-AA65-68D0-8E04-BC30B02D0E6A}" dt="2021-07-29T02:35:15.597" v="208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07.957" v="207" actId="14100"/>
          <ac:spMkLst>
            <pc:docMk/>
            <pc:sldMk cId="2525335445" sldId="436"/>
            <ac:spMk id="7" creationId="{38933FAF-4B1B-46A8-B10F-08B1FBC99AE9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5:18.551" v="209"/>
          <ac:spMkLst>
            <pc:docMk/>
            <pc:sldMk cId="2525335445" sldId="436"/>
            <ac:spMk id="8" creationId="{C1A093D3-8123-445B-8901-69300E5F7EA2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41.645" v="233" actId="20577"/>
          <ac:spMkLst>
            <pc:docMk/>
            <pc:sldMk cId="2525335445" sldId="436"/>
            <ac:spMk id="9" creationId="{B4BA2A82-0077-467B-85B5-2B7D5AAB1532}"/>
          </ac:spMkLst>
        </pc:spChg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C2904352-AA65-68D0-8E04-BC30B02D0E6A}" dt="2021-07-29T02:36:35.162" v="280" actId="20577"/>
          <ac:spMkLst>
            <pc:docMk/>
            <pc:sldMk cId="1854780033" sldId="437"/>
            <ac:spMk id="2" creationId="{C29C0832-F3BC-4E0B-A1A9-D77FC686A652}"/>
          </ac:spMkLst>
        </pc:spChg>
        <pc:spChg chg="del">
          <ac:chgData name="Harleen Kaur" userId="S::id65ns02@ubalt.edu::9f7fc1d6-ab67-473f-ba46-e98f6ce2049b" providerId="AD" clId="Web-{C2904352-AA65-68D0-8E04-BC30B02D0E6A}" dt="2021-07-29T02:36:37.974" v="281"/>
          <ac:spMkLst>
            <pc:docMk/>
            <pc:sldMk cId="1854780033" sldId="437"/>
            <ac:spMk id="3" creationId="{53BF0534-CFE9-4D56-9FA4-66DA3D63EA5F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6:41.959" v="282"/>
          <ac:spMkLst>
            <pc:docMk/>
            <pc:sldMk cId="1854780033" sldId="437"/>
            <ac:spMk id="7" creationId="{9ABF3EAD-46CA-4B12-BB54-A44FB79BB533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37.748" v="433" actId="1076"/>
          <ac:spMkLst>
            <pc:docMk/>
            <pc:sldMk cId="1854780033" sldId="437"/>
            <ac:spMk id="8" creationId="{C3E11C82-29C7-4033-B7D0-4AEDC1EC4A4C}"/>
          </ac:spMkLst>
        </pc:spChg>
        <pc:spChg chg="add mod">
          <ac:chgData name="Harleen Kaur" userId="S::id65ns02@ubalt.edu::9f7fc1d6-ab67-473f-ba46-e98f6ce2049b" providerId="AD" clId="Web-{C2904352-AA65-68D0-8E04-BC30B02D0E6A}" dt="2021-07-29T02:37:59.883" v="302" actId="14100"/>
          <ac:spMkLst>
            <pc:docMk/>
            <pc:sldMk cId="1854780033" sldId="437"/>
            <ac:spMk id="9" creationId="{C4706244-5155-41D7-B99A-5BB2C76BDB6B}"/>
          </ac:spMkLst>
        </pc:spChg>
        <pc:picChg chg="mod">
          <ac:chgData name="Harleen Kaur" userId="S::id65ns02@ubalt.edu::9f7fc1d6-ab67-473f-ba46-e98f6ce2049b" providerId="AD" clId="Web-{C2904352-AA65-68D0-8E04-BC30B02D0E6A}" dt="2021-07-29T02:38:07.336" v="304" actId="1076"/>
          <ac:picMkLst>
            <pc:docMk/>
            <pc:sldMk cId="1854780033" sldId="437"/>
            <ac:picMk id="4" creationId="{6F373437-3B81-4412-8D98-6D95ADBFF560}"/>
          </ac:picMkLst>
        </pc:picChg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2904352-AA65-68D0-8E04-BC30B02D0E6A}" dt="2021-07-29T02:33:05.391" v="155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  <pc:picChg chg="mod">
          <ac:chgData name="Harleen Kaur" userId="S::id65ns02@ubalt.edu::9f7fc1d6-ab67-473f-ba46-e98f6ce2049b" providerId="AD" clId="Web-{C2904352-AA65-68D0-8E04-BC30B02D0E6A}" dt="2021-07-29T02:26:17.628" v="3" actId="14100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C2904352-AA65-68D0-8E04-BC30B02D0E6A}" dt="2021-07-29T02:34:32.878" v="167" actId="20577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Weifeng Xu" userId="e7aed605-a3dd-4d5a-a692-a87037af107b" providerId="ADAL" clId="{8BBD8853-A709-41CD-ACA7-12532F4F7A65}"/>
    <pc:docChg chg="delSld modSld">
      <pc:chgData name="Weifeng Xu" userId="e7aed605-a3dd-4d5a-a692-a87037af107b" providerId="ADAL" clId="{8BBD8853-A709-41CD-ACA7-12532F4F7A65}" dt="2021-08-09T01:54:56.048" v="21" actId="47"/>
      <pc:docMkLst>
        <pc:docMk/>
      </pc:docMkLst>
      <pc:sldChg chg="modSp mod">
        <pc:chgData name="Weifeng Xu" userId="e7aed605-a3dd-4d5a-a692-a87037af107b" providerId="ADAL" clId="{8BBD8853-A709-41CD-ACA7-12532F4F7A65}" dt="2021-08-09T01:54:42.956" v="20" actId="20577"/>
        <pc:sldMkLst>
          <pc:docMk/>
          <pc:sldMk cId="1323245308" sldId="256"/>
        </pc:sldMkLst>
        <pc:spChg chg="mod">
          <ac:chgData name="Weifeng Xu" userId="e7aed605-a3dd-4d5a-a692-a87037af107b" providerId="ADAL" clId="{8BBD8853-A709-41CD-ACA7-12532F4F7A65}" dt="2021-08-09T01:54:42.956" v="20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625091532" sldId="34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49956382" sldId="36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4183985" sldId="38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690676310" sldId="39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54763750" sldId="39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44230432" sldId="40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086783645" sldId="40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271356633" sldId="40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091736900" sldId="40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9479736" sldId="40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986757257" sldId="405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673974891" sldId="41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138222289" sldId="41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75411651" sldId="41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00724894" sldId="418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999398568" sldId="42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96711178" sldId="43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28166042" sldId="44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765608399" sldId="44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86660206" sldId="44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315308459" sldId="46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86974808" sldId="46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314936893" sldId="46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046599052" sldId="46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503302510" sldId="46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2385847" sldId="465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108814938" sldId="46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298092117" sldId="468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799974314" sldId="46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516792557" sldId="47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640694331" sldId="47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05400652" sldId="47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771432335" sldId="47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231770301" sldId="475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747998406" sldId="47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397543579" sldId="47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872827065" sldId="478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896899859" sldId="47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094100314" sldId="48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912999428" sldId="48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3753587" sldId="48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557268749" sldId="48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2000320" sldId="484"/>
        </pc:sldMkLst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56217BE8-2311-4B44-8F2B-ADB982BB5A4C}" dt="2021-07-27T20:54:41.846" v="36" actId="20577"/>
          <ac:spMkLst>
            <pc:docMk/>
            <pc:sldMk cId="3747998406" sldId="476"/>
            <ac:spMk id="2" creationId="{ABF50A8A-C046-407D-967E-525ECB108D80}"/>
          </ac:spMkLst>
        </pc:spChg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43AF428E-78F3-322B-8A74-9B4E0428020A}" dt="2021-06-29T19:53:05.694" v="2" actId="20577"/>
          <ac:spMkLst>
            <pc:docMk/>
            <pc:sldMk cId="522743250" sldId="363"/>
            <ac:spMk id="3" creationId="{D3743B30-0D0C-45C5-BA38-506866225904}"/>
          </ac:spMkLst>
        </pc:spChg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CC7D59B9-473F-484B-ABF1-9287A94F5179}" dt="2021-07-22T17:48:16.109" v="6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CC7D59B9-473F-484B-ABF1-9287A94F5179}" dt="2021-07-22T20:17:05.560" v="495" actId="20577"/>
          <ac:spMkLst>
            <pc:docMk/>
            <pc:sldMk cId="3765136305" sldId="428"/>
            <ac:spMk id="2" creationId="{E11E15B4-3AB3-4E99-84E4-F6BA993F64AC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C7D59B9-473F-484B-ABF1-9287A94F5179}" dt="2021-07-22T20:14:45.775" v="460" actId="20577"/>
          <ac:spMkLst>
            <pc:docMk/>
            <pc:sldMk cId="723158062" sldId="432"/>
            <ac:spMk id="2" creationId="{822C69CD-B0B9-401A-9292-360AA19A9071}"/>
          </ac:spMkLst>
        </pc:spChg>
        <pc:picChg chg="mod">
          <ac:chgData name="Harleen Kaur" userId="S::id65ns02@ubalt.edu::9f7fc1d6-ab67-473f-ba46-e98f6ce2049b" providerId="AD" clId="Web-{CC7D59B9-473F-484B-ABF1-9287A94F5179}" dt="2021-07-22T20:22:55.349" v="497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CC7D59B9-473F-484B-ABF1-9287A94F5179}" dt="2021-07-22T21:09:54.214" v="736" actId="20577"/>
          <ac:spMkLst>
            <pc:docMk/>
            <pc:sldMk cId="2155079201" sldId="435"/>
            <ac:spMk id="2" creationId="{AAE76C7B-E975-4528-B83E-E92966EB3639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C7D59B9-473F-484B-ABF1-9287A94F5179}" dt="2021-07-22T19:55:41.936" v="172" actId="20577"/>
          <ac:spMkLst>
            <pc:docMk/>
            <pc:sldMk cId="1489860489" sldId="440"/>
            <ac:spMk id="2" creationId="{B9476AD0-8EDB-472F-97F6-4836B2D6CD61}"/>
          </ac:spMkLst>
        </pc:spChg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C7D59B9-473F-484B-ABF1-9287A94F5179}" dt="2021-07-22T17:54:17.696" v="77" actId="20577"/>
          <ac:spMkLst>
            <pc:docMk/>
            <pc:sldMk cId="2128166042" sldId="441"/>
            <ac:spMk id="3" creationId="{0E13DF89-5D28-4C71-A52F-C53342DC3B2B}"/>
          </ac:spMkLst>
        </pc:spChg>
        <pc:spChg chg="add del mod">
          <ac:chgData name="Harleen Kaur" userId="S::id65ns02@ubalt.edu::9f7fc1d6-ab67-473f-ba46-e98f6ce2049b" providerId="AD" clId="Web-{CC7D59B9-473F-484B-ABF1-9287A94F5179}" dt="2021-07-22T18:28:45.641" v="81"/>
          <ac:spMkLst>
            <pc:docMk/>
            <pc:sldMk cId="2128166042" sldId="441"/>
            <ac:spMk id="4" creationId="{110C772F-9126-4119-83B1-EB27F1E3ABA2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C7D59B9-473F-484B-ABF1-9287A94F5179}" dt="2021-07-22T19:56:33.171" v="176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C7D59B9-473F-484B-ABF1-9287A94F5179}" dt="2021-07-23T01:36:16.461" v="1103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C7D59B9-473F-484B-ABF1-9287A94F5179}" dt="2021-07-23T01:51:33.051" v="1398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CC7D59B9-473F-484B-ABF1-9287A94F5179}" dt="2021-07-22T17:53:22.305" v="62" actId="20577"/>
          <ac:spMkLst>
            <pc:docMk/>
            <pc:sldMk cId="260036501" sldId="447"/>
            <ac:spMk id="2" creationId="{813BE191-D198-48B4-9467-5B83D1A5E911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CC7D59B9-473F-484B-ABF1-9287A94F5179}" dt="2021-07-22T21:19:17.786" v="918" actId="20577"/>
          <ac:spMkLst>
            <pc:docMk/>
            <pc:sldMk cId="1259972498" sldId="448"/>
            <ac:spMk id="2" creationId="{AB24FA12-30EC-4391-AA06-005B228951E5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CC7D59B9-473F-484B-ABF1-9287A94F5179}" dt="2021-07-22T21:18:53.864" v="903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CC7D59B9-473F-484B-ABF1-9287A94F5179}" dt="2021-07-22T19:56:48.469" v="17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CC7D59B9-473F-484B-ABF1-9287A94F5179}" dt="2021-07-22T20:07:22.687" v="314" actId="20577"/>
          <ac:spMkLst>
            <pc:docMk/>
            <pc:sldMk cId="2996491619" sldId="453"/>
            <ac:spMk id="2" creationId="{53F88251-8DA7-45DE-BE99-A12764663DE1}"/>
          </ac:spMkLst>
        </pc:spChg>
        <pc:spChg chg="mod">
          <ac:chgData name="Harleen Kaur" userId="S::id65ns02@ubalt.edu::9f7fc1d6-ab67-473f-ba46-e98f6ce2049b" providerId="AD" clId="Web-{CC7D59B9-473F-484B-ABF1-9287A94F5179}" dt="2021-07-22T20:13:45.946" v="428" actId="20577"/>
          <ac:spMkLst>
            <pc:docMk/>
            <pc:sldMk cId="2996491619" sldId="453"/>
            <ac:spMk id="3" creationId="{A7897DBC-56CA-43D4-B1AB-3B0546FA7662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  <pc:spChg chg="mod">
          <ac:chgData name="Harleen Kaur" userId="S::id65ns02@ubalt.edu::9f7fc1d6-ab67-473f-ba46-e98f6ce2049b" providerId="AD" clId="Web-{CC7D59B9-473F-484B-ABF1-9287A94F5179}" dt="2021-07-22T18:29:20.034" v="89" actId="20577"/>
          <ac:spMkLst>
            <pc:docMk/>
            <pc:sldMk cId="3474825546" sldId="454"/>
            <ac:spMk id="2" creationId="{ADE4312E-1B54-4C00-A31C-E5CD982CB8A8}"/>
          </ac:spMkLst>
        </pc:spChg>
        <pc:spChg chg="mod">
          <ac:chgData name="Harleen Kaur" userId="S::id65ns02@ubalt.edu::9f7fc1d6-ab67-473f-ba46-e98f6ce2049b" providerId="AD" clId="Web-{CC7D59B9-473F-484B-ABF1-9287A94F5179}" dt="2021-07-22T18:32:13.584" v="145" actId="20577"/>
          <ac:spMkLst>
            <pc:docMk/>
            <pc:sldMk cId="3474825546" sldId="454"/>
            <ac:spMk id="3" creationId="{FFA34384-E426-43ED-B253-782550C7FAA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C7D59B9-473F-484B-ABF1-9287A94F5179}" dt="2021-07-22T21:09:01.432" v="713" actId="20577"/>
          <ac:spMkLst>
            <pc:docMk/>
            <pc:sldMk cId="3862024830" sldId="455"/>
            <ac:spMk id="2" creationId="{D1469809-C07F-42F6-A334-AA818FD1868D}"/>
          </ac:spMkLst>
        </pc:spChg>
        <pc:spChg chg="mod">
          <ac:chgData name="Harleen Kaur" userId="S::id65ns02@ubalt.edu::9f7fc1d6-ab67-473f-ba46-e98f6ce2049b" providerId="AD" clId="Web-{CC7D59B9-473F-484B-ABF1-9287A94F5179}" dt="2021-07-22T21:09:28.433" v="730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  <pc:spChg chg="mod">
          <ac:chgData name="Harleen Kaur" userId="S::id65ns02@ubalt.edu::9f7fc1d6-ab67-473f-ba46-e98f6ce2049b" providerId="AD" clId="Web-{CC7D59B9-473F-484B-ABF1-9287A94F5179}" dt="2021-07-22T21:15:56.017" v="828" actId="20577"/>
          <ac:spMkLst>
            <pc:docMk/>
            <pc:sldMk cId="4202027213" sldId="456"/>
            <ac:spMk id="2" creationId="{EBC61702-494A-44BA-ACE8-6820A0AD569F}"/>
          </ac:spMkLst>
        </pc:spChg>
        <pc:spChg chg="mod">
          <ac:chgData name="Harleen Kaur" userId="S::id65ns02@ubalt.edu::9f7fc1d6-ab67-473f-ba46-e98f6ce2049b" providerId="AD" clId="Web-{CC7D59B9-473F-484B-ABF1-9287A94F5179}" dt="2021-07-22T21:17:05.737" v="869" actId="20577"/>
          <ac:spMkLst>
            <pc:docMk/>
            <pc:sldMk cId="4202027213" sldId="456"/>
            <ac:spMk id="3" creationId="{558FA8A7-938F-4C01-B39F-A26B22B8F4E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CC7D59B9-473F-484B-ABF1-9287A94F5179}" dt="2021-07-22T21:18:12.864" v="887" actId="20577"/>
          <ac:spMkLst>
            <pc:docMk/>
            <pc:sldMk cId="2830511723" sldId="457"/>
            <ac:spMk id="2" creationId="{1EFD90E1-A573-44F7-BD34-1274A773A22D}"/>
          </ac:spMkLst>
        </pc:spChg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7C916262-413D-D0D8-C523-2EB695F3124B}" dt="2021-07-26T12:50:55.811" v="95" actId="20577"/>
          <ac:spMkLst>
            <pc:docMk/>
            <pc:sldMk cId="3154763750" sldId="397"/>
            <ac:spMk id="3" creationId="{51D42C03-9D67-4FA3-B3A8-5623A3A9B3BB}"/>
          </ac:spMkLst>
        </pc:spChg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C916262-413D-D0D8-C523-2EB695F3124B}" dt="2021-07-26T12:52:41.408" v="96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7C916262-413D-D0D8-C523-2EB695F3124B}" dt="2021-07-26T13:02:31.016" v="147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7C916262-413D-D0D8-C523-2EB695F3124B}" dt="2021-07-26T12:58:09.057" v="120" actId="20577"/>
          <ac:spMkLst>
            <pc:docMk/>
            <pc:sldMk cId="3472143807" sldId="399"/>
            <ac:spMk id="2" creationId="{AE315495-821B-4EC1-99B2-D05C4819A1A6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7C916262-413D-D0D8-C523-2EB695F3124B}" dt="2021-07-27T18:20:00.046" v="979" actId="20577"/>
          <ac:spMkLst>
            <pc:docMk/>
            <pc:sldMk cId="4138222289" sldId="416"/>
            <ac:spMk id="2" creationId="{4A051B9F-70FB-441C-8B57-05EEA00E868E}"/>
          </ac:spMkLst>
        </pc:spChg>
        <pc:spChg chg="del">
          <ac:chgData name="Harleen Kaur" userId="S::id65ns02@ubalt.edu::9f7fc1d6-ab67-473f-ba46-e98f6ce2049b" providerId="AD" clId="Web-{7C916262-413D-D0D8-C523-2EB695F3124B}" dt="2021-07-27T18:20:14.203" v="980"/>
          <ac:spMkLst>
            <pc:docMk/>
            <pc:sldMk cId="4138222289" sldId="416"/>
            <ac:spMk id="3" creationId="{1173EB4D-1309-4AF5-BFA4-7FE2F36BB1B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0:18.954" v="981"/>
          <ac:spMkLst>
            <pc:docMk/>
            <pc:sldMk cId="4138222289" sldId="416"/>
            <ac:spMk id="7" creationId="{CAFA728B-F370-4274-86F7-E39F190ED2C3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35.658" v="1034" actId="20577"/>
          <ac:spMkLst>
            <pc:docMk/>
            <pc:sldMk cId="4138222289" sldId="416"/>
            <ac:spMk id="8" creationId="{BB0A9DCD-7971-4082-BF02-0BF7275D3232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54.800" v="1036" actId="1076"/>
          <ac:spMkLst>
            <pc:docMk/>
            <pc:sldMk cId="4138222289" sldId="416"/>
            <ac:spMk id="9" creationId="{054D478D-D764-4633-B4EC-12516E2AF6A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  <pc:spChg chg="del mod">
          <ac:chgData name="Harleen Kaur" userId="S::id65ns02@ubalt.edu::9f7fc1d6-ab67-473f-ba46-e98f6ce2049b" providerId="AD" clId="Web-{7C916262-413D-D0D8-C523-2EB695F3124B}" dt="2021-07-27T18:21:21.832" v="1041"/>
          <ac:spMkLst>
            <pc:docMk/>
            <pc:sldMk cId="2175411651" sldId="417"/>
            <ac:spMk id="2" creationId="{90D5CC19-1E0D-4045-879E-30FEFBFCFBA6}"/>
          </ac:spMkLst>
        </pc:spChg>
        <pc:spChg chg="del">
          <ac:chgData name="Harleen Kaur" userId="S::id65ns02@ubalt.edu::9f7fc1d6-ab67-473f-ba46-e98f6ce2049b" providerId="AD" clId="Web-{7C916262-413D-D0D8-C523-2EB695F3124B}" dt="2021-07-27T18:21:24.926" v="1042"/>
          <ac:spMkLst>
            <pc:docMk/>
            <pc:sldMk cId="2175411651" sldId="417"/>
            <ac:spMk id="3" creationId="{546588F0-E0DB-4FB2-B052-547E016FA00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1:35.349" v="1043"/>
          <ac:spMkLst>
            <pc:docMk/>
            <pc:sldMk cId="2175411651" sldId="417"/>
            <ac:spMk id="7" creationId="{685827E6-16FD-40F3-9CDF-F0369F8FBA24}"/>
          </ac:spMkLst>
        </pc:spChg>
        <pc:spChg chg="add mod">
          <ac:chgData name="Harleen Kaur" userId="S::id65ns02@ubalt.edu::9f7fc1d6-ab67-473f-ba46-e98f6ce2049b" providerId="AD" clId="Web-{7C916262-413D-D0D8-C523-2EB695F3124B}" dt="2021-07-27T18:21:43.849" v="1054" actId="20577"/>
          <ac:spMkLst>
            <pc:docMk/>
            <pc:sldMk cId="2175411651" sldId="417"/>
            <ac:spMk id="8" creationId="{702DF2B8-73CF-4FBA-A656-15D7CB514F1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2:36.258" v="1058"/>
          <ac:spMkLst>
            <pc:docMk/>
            <pc:sldMk cId="2175411651" sldId="417"/>
            <ac:spMk id="9" creationId="{CD181A60-3EED-4167-8FA3-9EB48C6C447A}"/>
          </ac:spMkLst>
        </pc:spChg>
        <pc:spChg chg="add mod">
          <ac:chgData name="Harleen Kaur" userId="S::id65ns02@ubalt.edu::9f7fc1d6-ab67-473f-ba46-e98f6ce2049b" providerId="AD" clId="Web-{7C916262-413D-D0D8-C523-2EB695F3124B}" dt="2021-07-27T18:23:02.135" v="1062" actId="14100"/>
          <ac:spMkLst>
            <pc:docMk/>
            <pc:sldMk cId="2175411651" sldId="417"/>
            <ac:spMk id="10" creationId="{D93F54A5-0BBE-4637-9315-DC51FDF4275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7C916262-413D-D0D8-C523-2EB695F3124B}" dt="2021-07-27T18:23:43.872" v="1111" actId="20577"/>
          <ac:spMkLst>
            <pc:docMk/>
            <pc:sldMk cId="2100724894" sldId="418"/>
            <ac:spMk id="2" creationId="{51492F0E-C250-4FC7-9D5B-D561021F7061}"/>
          </ac:spMkLst>
        </pc:spChg>
        <pc:spChg chg="del">
          <ac:chgData name="Harleen Kaur" userId="S::id65ns02@ubalt.edu::9f7fc1d6-ab67-473f-ba46-e98f6ce2049b" providerId="AD" clId="Web-{7C916262-413D-D0D8-C523-2EB695F3124B}" dt="2021-07-27T18:23:50.591" v="1112"/>
          <ac:spMkLst>
            <pc:docMk/>
            <pc:sldMk cId="2100724894" sldId="418"/>
            <ac:spMk id="3" creationId="{83AB375F-4829-44C3-97C5-BDCCFE0FFA72}"/>
          </ac:spMkLst>
        </pc:spChg>
        <pc:spChg chg="del">
          <ac:chgData name="Harleen Kaur" userId="S::id65ns02@ubalt.edu::9f7fc1d6-ab67-473f-ba46-e98f6ce2049b" providerId="AD" clId="Web-{7C916262-413D-D0D8-C523-2EB695F3124B}" dt="2021-07-27T18:27:02.555" v="1186"/>
          <ac:spMkLst>
            <pc:docMk/>
            <pc:sldMk cId="2100724894" sldId="418"/>
            <ac:spMk id="7" creationId="{50E9A946-34A9-40F3-B352-C031BCDA0401}"/>
          </ac:spMkLst>
        </pc:spChg>
        <pc:spChg chg="mod">
          <ac:chgData name="Harleen Kaur" userId="S::id65ns02@ubalt.edu::9f7fc1d6-ab67-473f-ba46-e98f6ce2049b" providerId="AD" clId="Web-{7C916262-413D-D0D8-C523-2EB695F3124B}" dt="2021-07-27T18:25:15.252" v="1174" actId="20577"/>
          <ac:spMkLst>
            <pc:docMk/>
            <pc:sldMk cId="2100724894" sldId="418"/>
            <ac:spMk id="8" creationId="{14842B1D-F035-4306-915C-C8D76C284F08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3:56.200" v="1113"/>
          <ac:spMkLst>
            <pc:docMk/>
            <pc:sldMk cId="2100724894" sldId="418"/>
            <ac:spMk id="10" creationId="{7DDFB33D-B297-4176-BC0C-E2406A582A98}"/>
          </ac:spMkLst>
        </pc:spChg>
        <pc:spChg chg="add mod">
          <ac:chgData name="Harleen Kaur" userId="S::id65ns02@ubalt.edu::9f7fc1d6-ab67-473f-ba46-e98f6ce2049b" providerId="AD" clId="Web-{7C916262-413D-D0D8-C523-2EB695F3124B}" dt="2021-07-27T18:24:53.579" v="1158" actId="20577"/>
          <ac:spMkLst>
            <pc:docMk/>
            <pc:sldMk cId="2100724894" sldId="418"/>
            <ac:spMk id="11" creationId="{51AF526A-867B-423F-8716-317505D104CA}"/>
          </ac:spMkLst>
        </pc:spChg>
        <pc:spChg chg="add mod">
          <ac:chgData name="Harleen Kaur" userId="S::id65ns02@ubalt.edu::9f7fc1d6-ab67-473f-ba46-e98f6ce2049b" providerId="AD" clId="Web-{7C916262-413D-D0D8-C523-2EB695F3124B}" dt="2021-07-27T18:25:40.909" v="1177" actId="14100"/>
          <ac:spMkLst>
            <pc:docMk/>
            <pc:sldMk cId="2100724894" sldId="418"/>
            <ac:spMk id="12" creationId="{9565295E-85CC-49E5-99A6-04035477DB76}"/>
          </ac:spMkLst>
        </pc:spChg>
        <pc:spChg chg="add mod">
          <ac:chgData name="Harleen Kaur" userId="S::id65ns02@ubalt.edu::9f7fc1d6-ab67-473f-ba46-e98f6ce2049b" providerId="AD" clId="Web-{7C916262-413D-D0D8-C523-2EB695F3124B}" dt="2021-07-27T18:27:22.306" v="1242" actId="20577"/>
          <ac:spMkLst>
            <pc:docMk/>
            <pc:sldMk cId="2100724894" sldId="418"/>
            <ac:spMk id="15" creationId="{D8453112-FE18-42D5-9FE0-4625C23BB761}"/>
          </ac:spMkLst>
        </pc:spChg>
        <pc:cxnChg chg="add del mod">
          <ac:chgData name="Harleen Kaur" userId="S::id65ns02@ubalt.edu::9f7fc1d6-ab67-473f-ba46-e98f6ce2049b" providerId="AD" clId="Web-{7C916262-413D-D0D8-C523-2EB695F3124B}" dt="2021-07-27T18:26:26.146" v="1180"/>
          <ac:cxnSpMkLst>
            <pc:docMk/>
            <pc:sldMk cId="2100724894" sldId="418"/>
            <ac:cxnSpMk id="13" creationId="{15CCB445-85CF-4C60-AF4D-5870F5A03167}"/>
          </ac:cxnSpMkLst>
        </pc:cxnChg>
        <pc:cxnChg chg="add mod">
          <ac:chgData name="Harleen Kaur" userId="S::id65ns02@ubalt.edu::9f7fc1d6-ab67-473f-ba46-e98f6ce2049b" providerId="AD" clId="Web-{7C916262-413D-D0D8-C523-2EB695F3124B}" dt="2021-07-27T18:26:45.507" v="1185" actId="14100"/>
          <ac:cxnSpMkLst>
            <pc:docMk/>
            <pc:sldMk cId="2100724894" sldId="418"/>
            <ac:cxnSpMk id="14" creationId="{E6C0C55E-CC8A-49D9-BE77-2DBA3D30A573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7C916262-413D-D0D8-C523-2EB695F3124B}" dt="2021-07-27T18:50:33.196" v="1763" actId="20577"/>
          <ac:spMkLst>
            <pc:docMk/>
            <pc:sldMk cId="999398568" sldId="424"/>
            <ac:spMk id="2" creationId="{A458428F-AABF-41AE-8181-2E892E9A6617}"/>
          </ac:spMkLst>
        </pc:spChg>
        <pc:spChg chg="del">
          <ac:chgData name="Harleen Kaur" userId="S::id65ns02@ubalt.edu::9f7fc1d6-ab67-473f-ba46-e98f6ce2049b" providerId="AD" clId="Web-{7C916262-413D-D0D8-C523-2EB695F3124B}" dt="2021-07-27T18:50:35.915" v="1764"/>
          <ac:spMkLst>
            <pc:docMk/>
            <pc:sldMk cId="999398568" sldId="424"/>
            <ac:spMk id="3" creationId="{74FB0B66-ADA0-46A9-9591-8687B5B1FB00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50:41.978" v="1765"/>
          <ac:spMkLst>
            <pc:docMk/>
            <pc:sldMk cId="999398568" sldId="424"/>
            <ac:spMk id="7" creationId="{A42E524F-726D-4FC3-AE8E-7C625EFE11A8}"/>
          </ac:spMkLst>
        </pc:spChg>
        <pc:spChg chg="add mod">
          <ac:chgData name="Harleen Kaur" userId="S::id65ns02@ubalt.edu::9f7fc1d6-ab67-473f-ba46-e98f6ce2049b" providerId="AD" clId="Web-{7C916262-413D-D0D8-C523-2EB695F3124B}" dt="2021-07-27T19:55:28.033" v="1825" actId="20577"/>
          <ac:spMkLst>
            <pc:docMk/>
            <pc:sldMk cId="999398568" sldId="424"/>
            <ac:spMk id="7" creationId="{BB1124DD-E184-48DC-97F0-0077B3D9092E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7C916262-413D-D0D8-C523-2EB695F3124B}" dt="2021-07-27T21:15:45.479" v="2936" actId="20577"/>
          <ac:spMkLst>
            <pc:docMk/>
            <pc:sldMk cId="3292519928" sldId="429"/>
            <ac:spMk id="2" creationId="{4AA8299F-01F8-45DC-9110-F2BE04B457B7}"/>
          </ac:spMkLst>
        </pc:spChg>
        <pc:spChg chg="del">
          <ac:chgData name="Harleen Kaur" userId="S::id65ns02@ubalt.edu::9f7fc1d6-ab67-473f-ba46-e98f6ce2049b" providerId="AD" clId="Web-{7C916262-413D-D0D8-C523-2EB695F3124B}" dt="2021-07-27T21:16:28.324" v="2937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6:36.386" v="2938"/>
          <ac:spMkLst>
            <pc:docMk/>
            <pc:sldMk cId="3292519928" sldId="429"/>
            <ac:spMk id="5" creationId="{C3E512B6-09DA-47F0-8989-05EA90AEACCF}"/>
          </ac:spMkLst>
        </pc:spChg>
        <pc:spChg chg="add mod">
          <ac:chgData name="Harleen Kaur" userId="S::id65ns02@ubalt.edu::9f7fc1d6-ab67-473f-ba46-e98f6ce2049b" providerId="AD" clId="Web-{7C916262-413D-D0D8-C523-2EB695F3124B}" dt="2021-07-27T21:16:53.996" v="2948" actId="1076"/>
          <ac:spMkLst>
            <pc:docMk/>
            <pc:sldMk cId="3292519928" sldId="429"/>
            <ac:spMk id="8" creationId="{58D78F59-3057-4760-9676-AC5B3521AEB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  <pc:spChg chg="del">
          <ac:chgData name="Harleen Kaur" userId="S::id65ns02@ubalt.edu::9f7fc1d6-ab67-473f-ba46-e98f6ce2049b" providerId="AD" clId="Web-{7C916262-413D-D0D8-C523-2EB695F3124B}" dt="2021-07-27T21:17:16.872" v="2949"/>
          <ac:spMkLst>
            <pc:docMk/>
            <pc:sldMk cId="2402824038" sldId="430"/>
            <ac:spMk id="2" creationId="{67344A10-DAA2-4EF0-BC76-E83EC40DEDD3}"/>
          </ac:spMkLst>
        </pc:spChg>
        <pc:spChg chg="del">
          <ac:chgData name="Harleen Kaur" userId="S::id65ns02@ubalt.edu::9f7fc1d6-ab67-473f-ba46-e98f6ce2049b" providerId="AD" clId="Web-{7C916262-413D-D0D8-C523-2EB695F3124B}" dt="2021-07-27T21:17:21.544" v="2951"/>
          <ac:spMkLst>
            <pc:docMk/>
            <pc:sldMk cId="2402824038" sldId="430"/>
            <ac:spMk id="3" creationId="{3E3C0E8F-6E45-4C0D-A0FB-8B73CCFC509C}"/>
          </ac:spMkLst>
        </pc:spChg>
        <pc:spChg chg="mod">
          <ac:chgData name="Harleen Kaur" userId="S::id65ns02@ubalt.edu::9f7fc1d6-ab67-473f-ba46-e98f6ce2049b" providerId="AD" clId="Web-{7C916262-413D-D0D8-C523-2EB695F3124B}" dt="2021-07-27T21:17:52.904" v="2956" actId="14100"/>
          <ac:spMkLst>
            <pc:docMk/>
            <pc:sldMk cId="2402824038" sldId="430"/>
            <ac:spMk id="6" creationId="{8A706105-600B-4283-A6BD-806BBB9DB8E7}"/>
          </ac:spMkLst>
        </pc:spChg>
        <pc:spChg chg="mod">
          <ac:chgData name="Harleen Kaur" userId="S::id65ns02@ubalt.edu::9f7fc1d6-ab67-473f-ba46-e98f6ce2049b" providerId="AD" clId="Web-{7C916262-413D-D0D8-C523-2EB695F3124B}" dt="2021-07-27T21:18:12.295" v="2958" actId="14100"/>
          <ac:spMkLst>
            <pc:docMk/>
            <pc:sldMk cId="2402824038" sldId="430"/>
            <ac:spMk id="7" creationId="{3ABAD2B4-43E0-4F7D-9310-CBDE9AD079F7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19.403" v="2950"/>
          <ac:spMkLst>
            <pc:docMk/>
            <pc:sldMk cId="2402824038" sldId="430"/>
            <ac:spMk id="8" creationId="{8460FBB1-B4C1-40BB-BD0B-6F75BA823891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23.794" v="2952"/>
          <ac:spMkLst>
            <pc:docMk/>
            <pc:sldMk cId="2402824038" sldId="430"/>
            <ac:spMk id="10" creationId="{E59C1AD7-028F-4F31-9CF4-660B4F4D733B}"/>
          </ac:spMkLst>
        </pc:spChg>
        <pc:spChg chg="add mod">
          <ac:chgData name="Harleen Kaur" userId="S::id65ns02@ubalt.edu::9f7fc1d6-ab67-473f-ba46-e98f6ce2049b" providerId="AD" clId="Web-{7C916262-413D-D0D8-C523-2EB695F3124B}" dt="2021-07-27T21:18:43.718" v="2978" actId="20577"/>
          <ac:spMkLst>
            <pc:docMk/>
            <pc:sldMk cId="2402824038" sldId="430"/>
            <ac:spMk id="11" creationId="{E06B6596-AB35-4AA3-8081-FC6217F1A457}"/>
          </ac:spMkLst>
        </pc:spChg>
        <pc:picChg chg="mod">
          <ac:chgData name="Harleen Kaur" userId="S::id65ns02@ubalt.edu::9f7fc1d6-ab67-473f-ba46-e98f6ce2049b" providerId="AD" clId="Web-{7C916262-413D-D0D8-C523-2EB695F3124B}" dt="2021-07-27T21:17:38.154" v="2954" actId="14100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7C916262-413D-D0D8-C523-2EB695F3124B}" dt="2021-07-27T21:19:20.313" v="3016" actId="20577"/>
          <ac:spMkLst>
            <pc:docMk/>
            <pc:sldMk cId="3304247483" sldId="431"/>
            <ac:spMk id="2" creationId="{9EE42BF4-73AD-401A-BDA4-0070F3113B1A}"/>
          </ac:spMkLst>
        </pc:spChg>
        <pc:spChg chg="del">
          <ac:chgData name="Harleen Kaur" userId="S::id65ns02@ubalt.edu::9f7fc1d6-ab67-473f-ba46-e98f6ce2049b" providerId="AD" clId="Web-{7C916262-413D-D0D8-C523-2EB695F3124B}" dt="2021-07-27T21:19:27.532" v="3017"/>
          <ac:spMkLst>
            <pc:docMk/>
            <pc:sldMk cId="3304247483" sldId="431"/>
            <ac:spMk id="3" creationId="{CF5C1616-9653-40D7-9EDB-85D29E43D06F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9:32.782" v="3018"/>
          <ac:spMkLst>
            <pc:docMk/>
            <pc:sldMk cId="3304247483" sldId="431"/>
            <ac:spMk id="6" creationId="{35DD3BF3-86C3-4DF5-A88F-E9A190A85F60}"/>
          </ac:spMkLst>
        </pc:spChg>
        <pc:spChg chg="mod">
          <ac:chgData name="Harleen Kaur" userId="S::id65ns02@ubalt.edu::9f7fc1d6-ab67-473f-ba46-e98f6ce2049b" providerId="AD" clId="Web-{7C916262-413D-D0D8-C523-2EB695F3124B}" dt="2021-07-27T21:20:55.034" v="3026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7C916262-413D-D0D8-C523-2EB695F3124B}" dt="2021-07-27T21:21:34.098" v="3051" actId="20577"/>
          <ac:spMkLst>
            <pc:docMk/>
            <pc:sldMk cId="3304247483" sldId="431"/>
            <ac:spMk id="11" creationId="{9D180B0E-7305-4760-ABC3-A6ECF9F33694}"/>
          </ac:spMkLst>
        </pc:spChg>
        <pc:picChg chg="mod">
          <ac:chgData name="Harleen Kaur" userId="S::id65ns02@ubalt.edu::9f7fc1d6-ab67-473f-ba46-e98f6ce2049b" providerId="AD" clId="Web-{7C916262-413D-D0D8-C523-2EB695F3124B}" dt="2021-07-27T21:20:01.298" v="3019" actId="1076"/>
          <ac:picMkLst>
            <pc:docMk/>
            <pc:sldMk cId="3304247483" sldId="431"/>
            <ac:picMk id="7" creationId="{5CAF37FE-F2B7-48AD-8AB3-2C6770EC3606}"/>
          </ac:picMkLst>
        </pc:picChg>
        <pc:cxnChg chg="add mod">
          <ac:chgData name="Harleen Kaur" userId="S::id65ns02@ubalt.edu::9f7fc1d6-ab67-473f-ba46-e98f6ce2049b" providerId="AD" clId="Web-{7C916262-413D-D0D8-C523-2EB695F3124B}" dt="2021-07-27T21:21:06.675" v="3028" actId="14100"/>
          <ac:cxnSpMkLst>
            <pc:docMk/>
            <pc:sldMk cId="3304247483" sldId="431"/>
            <ac:cxnSpMk id="10" creationId="{5D989A53-AA36-4BF0-A62F-3F0D301DD122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7C916262-413D-D0D8-C523-2EB695F3124B}" dt="2021-07-27T18:16:03.658" v="792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7C916262-413D-D0D8-C523-2EB695F3124B}" dt="2021-07-27T21:10:08.954" v="2762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7C916262-413D-D0D8-C523-2EB695F3124B}" dt="2021-07-27T20:20:15.699" v="2179" actId="20577"/>
          <ac:spMkLst>
            <pc:docMk/>
            <pc:sldMk cId="368390487" sldId="450"/>
            <ac:spMk id="2" creationId="{6E9A2D61-26C0-470C-817D-FBC23A1CCBBE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7C916262-413D-D0D8-C523-2EB695F3124B}" dt="2021-07-27T20:20:34.090" v="2193" actId="20577"/>
          <ac:spMkLst>
            <pc:docMk/>
            <pc:sldMk cId="3021732972" sldId="451"/>
            <ac:spMk id="2" creationId="{395A5A67-A577-4FF7-B4A9-0DDE87D409D0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  <pc:spChg chg="mod">
          <ac:chgData name="Harleen Kaur" userId="S::id65ns02@ubalt.edu::9f7fc1d6-ab67-473f-ba46-e98f6ce2049b" providerId="AD" clId="Web-{7C916262-413D-D0D8-C523-2EB695F3124B}" dt="2021-07-26T12:42:13.095" v="6" actId="20577"/>
          <ac:spMkLst>
            <pc:docMk/>
            <pc:sldMk cId="3315308459" sldId="460"/>
            <ac:spMk id="2" creationId="{EA467707-F199-43FA-999F-E54A190B5334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  <pc:spChg chg="mod">
          <ac:chgData name="Harleen Kaur" userId="S::id65ns02@ubalt.edu::9f7fc1d6-ab67-473f-ba46-e98f6ce2049b" providerId="AD" clId="Web-{7C916262-413D-D0D8-C523-2EB695F3124B}" dt="2021-07-26T12:45:30.334" v="59" actId="20577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Harleen Kaur" userId="S::id65ns02@ubalt.edu::9f7fc1d6-ab67-473f-ba46-e98f6ce2049b" providerId="AD" clId="Web-{7C916262-413D-D0D8-C523-2EB695F3124B}" dt="2021-07-27T17:47:40.812" v="252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  <pc:spChg chg="mod">
          <ac:chgData name="Harleen Kaur" userId="S::id65ns02@ubalt.edu::9f7fc1d6-ab67-473f-ba46-e98f6ce2049b" providerId="AD" clId="Web-{7C916262-413D-D0D8-C523-2EB695F3124B}" dt="2021-07-26T13:01:59.234" v="126" actId="20577"/>
          <ac:spMkLst>
            <pc:docMk/>
            <pc:sldMk cId="3572834003" sldId="462"/>
            <ac:spMk id="2" creationId="{4830ABFD-A0C0-4A64-A2C3-605EFDCC94DC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  <pc:spChg chg="mod">
          <ac:chgData name="Harleen Kaur" userId="S::id65ns02@ubalt.edu::9f7fc1d6-ab67-473f-ba46-e98f6ce2049b" providerId="AD" clId="Web-{7C916262-413D-D0D8-C523-2EB695F3124B}" dt="2021-07-27T17:43:51.018" v="184" actId="20577"/>
          <ac:spMkLst>
            <pc:docMk/>
            <pc:sldMk cId="2771432335" sldId="474"/>
            <ac:spMk id="2" creationId="{C7488187-4462-4637-82A4-44279C4A3042}"/>
          </ac:spMkLst>
        </pc:spChg>
        <pc:spChg chg="del">
          <ac:chgData name="Harleen Kaur" userId="S::id65ns02@ubalt.edu::9f7fc1d6-ab67-473f-ba46-e98f6ce2049b" providerId="AD" clId="Web-{7C916262-413D-D0D8-C523-2EB695F3124B}" dt="2021-07-27T17:43:56.425" v="185"/>
          <ac:spMkLst>
            <pc:docMk/>
            <pc:sldMk cId="2771432335" sldId="474"/>
            <ac:spMk id="3" creationId="{1E169D3E-E2EE-48CA-937F-2D65475F8D19}"/>
          </ac:spMkLst>
        </pc:spChg>
        <pc:picChg chg="add mod">
          <ac:chgData name="Harleen Kaur" userId="S::id65ns02@ubalt.edu::9f7fc1d6-ab67-473f-ba46-e98f6ce2049b" providerId="AD" clId="Web-{7C916262-413D-D0D8-C523-2EB695F3124B}" dt="2021-07-27T17:44:08.394" v="188" actId="14100"/>
          <ac:picMkLst>
            <pc:docMk/>
            <pc:sldMk cId="2771432335" sldId="474"/>
            <ac:picMk id="4" creationId="{CA1BD300-E4F7-445C-989C-1A2892DC31CA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0.290" v="200" actId="1076"/>
          <ac:picMkLst>
            <pc:docMk/>
            <pc:sldMk cId="2771432335" sldId="474"/>
            <ac:picMk id="5" creationId="{1524DDAE-5295-4281-B6A7-E80055CD2DF1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9.072" v="201" actId="1076"/>
          <ac:picMkLst>
            <pc:docMk/>
            <pc:sldMk cId="2771432335" sldId="474"/>
            <ac:picMk id="6" creationId="{695606D5-432A-4428-A731-0150A466A8FB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6:06.604" v="203" actId="14100"/>
          <ac:picMkLst>
            <pc:docMk/>
            <pc:sldMk cId="2771432335" sldId="474"/>
            <ac:picMk id="7" creationId="{B971D4A7-E0A4-4FFB-99C8-06A6C21B35E9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  <pc:spChg chg="mod">
          <ac:chgData name="Harleen Kaur" userId="S::id65ns02@ubalt.edu::9f7fc1d6-ab67-473f-ba46-e98f6ce2049b" providerId="AD" clId="Web-{7C916262-413D-D0D8-C523-2EB695F3124B}" dt="2021-07-27T17:59:39.884" v="512" actId="20577"/>
          <ac:spMkLst>
            <pc:docMk/>
            <pc:sldMk cId="4231770301" sldId="475"/>
            <ac:spMk id="2" creationId="{84BB33AF-ED2F-4103-9766-27E73AC3A102}"/>
          </ac:spMkLst>
        </pc:spChg>
        <pc:spChg chg="mod">
          <ac:chgData name="Harleen Kaur" userId="S::id65ns02@ubalt.edu::9f7fc1d6-ab67-473f-ba46-e98f6ce2049b" providerId="AD" clId="Web-{7C916262-413D-D0D8-C523-2EB695F3124B}" dt="2021-07-27T17:59:06.288" v="474" actId="20577"/>
          <ac:spMkLst>
            <pc:docMk/>
            <pc:sldMk cId="4231770301" sldId="475"/>
            <ac:spMk id="3" creationId="{4075FDE0-3E80-47B7-8C16-BDC1F45324F5}"/>
          </ac:spMkLst>
        </pc:spChg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7C916262-413D-D0D8-C523-2EB695F3124B}" dt="2021-07-27T17:56:46.390" v="418" actId="20577"/>
          <ac:spMkLst>
            <pc:docMk/>
            <pc:sldMk cId="3747998406" sldId="476"/>
            <ac:spMk id="2" creationId="{ABF50A8A-C046-407D-967E-525ECB108D80}"/>
          </ac:spMkLst>
        </pc:spChg>
        <pc:spChg chg="del mod">
          <ac:chgData name="Harleen Kaur" userId="S::id65ns02@ubalt.edu::9f7fc1d6-ab67-473f-ba46-e98f6ce2049b" providerId="AD" clId="Web-{7C916262-413D-D0D8-C523-2EB695F3124B}" dt="2021-07-27T18:09:02.166" v="586"/>
          <ac:spMkLst>
            <pc:docMk/>
            <pc:sldMk cId="3747998406" sldId="476"/>
            <ac:spMk id="3" creationId="{9441B98D-625C-4A53-9A40-6948CB354E6E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09:05.525" v="587"/>
          <ac:spMkLst>
            <pc:docMk/>
            <pc:sldMk cId="3747998406" sldId="476"/>
            <ac:spMk id="6" creationId="{F68D2929-DF6C-4FF0-8C16-BE03D2F5CE9E}"/>
          </ac:spMkLst>
        </pc:spChg>
        <pc:spChg chg="add mod">
          <ac:chgData name="Harleen Kaur" userId="S::id65ns02@ubalt.edu::9f7fc1d6-ab67-473f-ba46-e98f6ce2049b" providerId="AD" clId="Web-{7C916262-413D-D0D8-C523-2EB695F3124B}" dt="2021-07-27T18:09:37.511" v="599" actId="20577"/>
          <ac:spMkLst>
            <pc:docMk/>
            <pc:sldMk cId="3747998406" sldId="476"/>
            <ac:spMk id="7" creationId="{C4687176-56AA-4BA6-8015-4D51B8898A97}"/>
          </ac:spMkLst>
        </pc:spChg>
        <pc:picChg chg="add mod">
          <ac:chgData name="Harleen Kaur" userId="S::id65ns02@ubalt.edu::9f7fc1d6-ab67-473f-ba46-e98f6ce2049b" providerId="AD" clId="Web-{7C916262-413D-D0D8-C523-2EB695F3124B}" dt="2021-07-27T18:09:51.684" v="602" actId="1076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  <pc:spChg chg="mod">
          <ac:chgData name="Harleen Kaur" userId="S::id65ns02@ubalt.edu::9f7fc1d6-ab67-473f-ba46-e98f6ce2049b" providerId="AD" clId="Web-{7C916262-413D-D0D8-C523-2EB695F3124B}" dt="2021-07-27T18:16:31.050" v="828" actId="20577"/>
          <ac:spMkLst>
            <pc:docMk/>
            <pc:sldMk cId="2397543579" sldId="477"/>
            <ac:spMk id="2" creationId="{7F881E24-FC06-4BCD-A131-68876456EF9A}"/>
          </ac:spMkLst>
        </pc:spChg>
        <pc:spChg chg="mod">
          <ac:chgData name="Harleen Kaur" userId="S::id65ns02@ubalt.edu::9f7fc1d6-ab67-473f-ba46-e98f6ce2049b" providerId="AD" clId="Web-{7C916262-413D-D0D8-C523-2EB695F3124B}" dt="2021-07-27T18:43:09.984" v="1553" actId="20577"/>
          <ac:spMkLst>
            <pc:docMk/>
            <pc:sldMk cId="2397543579" sldId="477"/>
            <ac:spMk id="3" creationId="{FB7042B9-8BBA-45BE-8F1B-EBAAA9442BC7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  <pc:spChg chg="mod">
          <ac:chgData name="Harleen Kaur" userId="S::id65ns02@ubalt.edu::9f7fc1d6-ab67-473f-ba46-e98f6ce2049b" providerId="AD" clId="Web-{7C916262-413D-D0D8-C523-2EB695F3124B}" dt="2021-07-27T18:38:06.545" v="1458" actId="20577"/>
          <ac:spMkLst>
            <pc:docMk/>
            <pc:sldMk cId="872827065" sldId="478"/>
            <ac:spMk id="2" creationId="{291E6AD9-C05F-4630-AFF4-AB9C008DE7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9:04.371" v="937" actId="20577"/>
          <ac:spMkLst>
            <pc:docMk/>
            <pc:sldMk cId="872827065" sldId="478"/>
            <ac:spMk id="3" creationId="{B87C0231-B7C9-454D-ACA2-B9FC2C818C9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8:32.682" v="887"/>
          <ac:spMkLst>
            <pc:docMk/>
            <pc:sldMk cId="872827065" sldId="478"/>
            <ac:spMk id="4" creationId="{47FCBB90-7A79-494A-AEA8-F8F067DF5DEF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  <pc:spChg chg="mod">
          <ac:chgData name="Harleen Kaur" userId="S::id65ns02@ubalt.edu::9f7fc1d6-ab67-473f-ba46-e98f6ce2049b" providerId="AD" clId="Web-{7C916262-413D-D0D8-C523-2EB695F3124B}" dt="2021-07-27T18:28:16.199" v="1302" actId="20577"/>
          <ac:spMkLst>
            <pc:docMk/>
            <pc:sldMk cId="3896899859" sldId="479"/>
            <ac:spMk id="2" creationId="{CDC716B7-699F-45DA-A5EF-E80B7C7B4B3A}"/>
          </ac:spMkLst>
        </pc:spChg>
        <pc:spChg chg="del">
          <ac:chgData name="Harleen Kaur" userId="S::id65ns02@ubalt.edu::9f7fc1d6-ab67-473f-ba46-e98f6ce2049b" providerId="AD" clId="Web-{7C916262-413D-D0D8-C523-2EB695F3124B}" dt="2021-07-27T18:28:52.280" v="1303"/>
          <ac:spMkLst>
            <pc:docMk/>
            <pc:sldMk cId="3896899859" sldId="479"/>
            <ac:spMk id="3" creationId="{EB02C53C-DAD4-4D87-8102-19552B9451FE}"/>
          </ac:spMkLst>
        </pc:spChg>
        <pc:spChg chg="add mod">
          <ac:chgData name="Harleen Kaur" userId="S::id65ns02@ubalt.edu::9f7fc1d6-ab67-473f-ba46-e98f6ce2049b" providerId="AD" clId="Web-{7C916262-413D-D0D8-C523-2EB695F3124B}" dt="2021-07-27T18:29:38.329" v="1350" actId="20577"/>
          <ac:spMkLst>
            <pc:docMk/>
            <pc:sldMk cId="3896899859" sldId="479"/>
            <ac:spMk id="8" creationId="{06121F91-80CC-4633-9658-A7AA5F45C9AF}"/>
          </ac:spMkLst>
        </pc:spChg>
        <pc:spChg chg="add mod">
          <ac:chgData name="Harleen Kaur" userId="S::id65ns02@ubalt.edu::9f7fc1d6-ab67-473f-ba46-e98f6ce2049b" providerId="AD" clId="Web-{7C916262-413D-D0D8-C523-2EB695F3124B}" dt="2021-07-27T18:30:36.223" v="1357" actId="20577"/>
          <ac:spMkLst>
            <pc:docMk/>
            <pc:sldMk cId="3896899859" sldId="479"/>
            <ac:spMk id="9" creationId="{646333CE-864C-4AE8-A1D0-A29BAB9233A0}"/>
          </ac:spMkLst>
        </pc:spChg>
        <pc:picChg chg="add mod">
          <ac:chgData name="Harleen Kaur" userId="S::id65ns02@ubalt.edu::9f7fc1d6-ab67-473f-ba46-e98f6ce2049b" providerId="AD" clId="Web-{7C916262-413D-D0D8-C523-2EB695F3124B}" dt="2021-07-27T18:29:08.218" v="1306" actId="14100"/>
          <ac:picMkLst>
            <pc:docMk/>
            <pc:sldMk cId="3896899859" sldId="479"/>
            <ac:picMk id="5" creationId="{8F4EA4C9-3F05-4066-BA6D-B5C33F8322C5}"/>
          </ac:picMkLst>
        </pc:picChg>
        <pc:picChg chg="add del">
          <ac:chgData name="Harleen Kaur" userId="S::id65ns02@ubalt.edu::9f7fc1d6-ab67-473f-ba46-e98f6ce2049b" providerId="AD" clId="Web-{7C916262-413D-D0D8-C523-2EB695F3124B}" dt="2021-07-27T18:29:15.421" v="1308"/>
          <ac:picMkLst>
            <pc:docMk/>
            <pc:sldMk cId="3896899859" sldId="479"/>
            <ac:picMk id="7" creationId="{C9420044-49D0-4F7D-A34F-A37D4F2E3355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1:43.836" v="1361" actId="1076"/>
          <ac:picMkLst>
            <pc:docMk/>
            <pc:sldMk cId="3896899859" sldId="479"/>
            <ac:picMk id="10" creationId="{97C61A57-9A1A-4901-ACCB-6FE7F73DD435}"/>
          </ac:picMkLst>
        </pc:picChg>
        <pc:cxnChg chg="add mod">
          <ac:chgData name="Harleen Kaur" userId="S::id65ns02@ubalt.edu::9f7fc1d6-ab67-473f-ba46-e98f6ce2049b" providerId="AD" clId="Web-{7C916262-413D-D0D8-C523-2EB695F3124B}" dt="2021-07-27T18:31:58.446" v="1364" actId="14100"/>
          <ac:cxnSpMkLst>
            <pc:docMk/>
            <pc:sldMk cId="3896899859" sldId="479"/>
            <ac:cxnSpMk id="11" creationId="{05725F9B-E63C-4016-B0F3-EA4F9C86072B}"/>
          </ac:cxnSpMkLst>
        </pc:cxnChg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  <pc:spChg chg="mod">
          <ac:chgData name="Harleen Kaur" userId="S::id65ns02@ubalt.edu::9f7fc1d6-ab67-473f-ba46-e98f6ce2049b" providerId="AD" clId="Web-{7C916262-413D-D0D8-C523-2EB695F3124B}" dt="2021-07-27T18:36:42.947" v="1417" actId="20577"/>
          <ac:spMkLst>
            <pc:docMk/>
            <pc:sldMk cId="2094100314" sldId="480"/>
            <ac:spMk id="2" creationId="{BF192C16-DAFF-4D2B-B96F-C889D36B7AF8}"/>
          </ac:spMkLst>
        </pc:spChg>
        <pc:spChg chg="del">
          <ac:chgData name="Harleen Kaur" userId="S::id65ns02@ubalt.edu::9f7fc1d6-ab67-473f-ba46-e98f6ce2049b" providerId="AD" clId="Web-{7C916262-413D-D0D8-C523-2EB695F3124B}" dt="2021-07-27T18:35:24.677" v="1372"/>
          <ac:spMkLst>
            <pc:docMk/>
            <pc:sldMk cId="2094100314" sldId="480"/>
            <ac:spMk id="3" creationId="{10B74DAB-E3D4-4990-8E74-CE42E5E8FFCD}"/>
          </ac:spMkLst>
        </pc:spChg>
        <pc:picChg chg="add mod">
          <ac:chgData name="Harleen Kaur" userId="S::id65ns02@ubalt.edu::9f7fc1d6-ab67-473f-ba46-e98f6ce2049b" providerId="AD" clId="Web-{7C916262-413D-D0D8-C523-2EB695F3124B}" dt="2021-07-27T18:35:35.365" v="1376" actId="14100"/>
          <ac:picMkLst>
            <pc:docMk/>
            <pc:sldMk cId="2094100314" sldId="480"/>
            <ac:picMk id="4" creationId="{01083C68-5459-4610-B19A-3E8CA8CC8368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6:14.758" v="1380" actId="1076"/>
          <ac:picMkLst>
            <pc:docMk/>
            <pc:sldMk cId="2094100314" sldId="480"/>
            <ac:picMk id="5" creationId="{16A2B896-769F-4CD3-BA9C-6E6414FB4F36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  <pc:spChg chg="mod">
          <ac:chgData name="Harleen Kaur" userId="S::id65ns02@ubalt.edu::9f7fc1d6-ab67-473f-ba46-e98f6ce2049b" providerId="AD" clId="Web-{7C916262-413D-D0D8-C523-2EB695F3124B}" dt="2021-07-27T18:43:36.876" v="1594" actId="20577"/>
          <ac:spMkLst>
            <pc:docMk/>
            <pc:sldMk cId="2912999428" sldId="481"/>
            <ac:spMk id="2" creationId="{34402762-9E9F-417B-81CC-AD8654E3858F}"/>
          </ac:spMkLst>
        </pc:spChg>
        <pc:spChg chg="mod">
          <ac:chgData name="Harleen Kaur" userId="S::id65ns02@ubalt.edu::9f7fc1d6-ab67-473f-ba46-e98f6ce2049b" providerId="AD" clId="Web-{7C916262-413D-D0D8-C523-2EB695F3124B}" dt="2021-07-27T20:02:59.858" v="2121" actId="20577"/>
          <ac:spMkLst>
            <pc:docMk/>
            <pc:sldMk cId="2912999428" sldId="481"/>
            <ac:spMk id="3" creationId="{A1708822-B69D-447E-8754-872FDF6A0BEB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  <pc:spChg chg="mod">
          <ac:chgData name="Harleen Kaur" userId="S::id65ns02@ubalt.edu::9f7fc1d6-ab67-473f-ba46-e98f6ce2049b" providerId="AD" clId="Web-{7C916262-413D-D0D8-C523-2EB695F3124B}" dt="2021-07-27T19:42:00.120" v="1811" actId="20577"/>
          <ac:spMkLst>
            <pc:docMk/>
            <pc:sldMk cId="313753587" sldId="482"/>
            <ac:spMk id="2" creationId="{78445E2B-8561-4508-9675-6CE91DFDE643}"/>
          </ac:spMkLst>
        </pc:spChg>
        <pc:spChg chg="del">
          <ac:chgData name="Harleen Kaur" userId="S::id65ns02@ubalt.edu::9f7fc1d6-ab67-473f-ba46-e98f6ce2049b" providerId="AD" clId="Web-{7C916262-413D-D0D8-C523-2EB695F3124B}" dt="2021-07-27T19:56:01.940" v="1826"/>
          <ac:spMkLst>
            <pc:docMk/>
            <pc:sldMk cId="313753587" sldId="482"/>
            <ac:spMk id="3" creationId="{474806CA-2DB4-4DB2-B565-535E4C821904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07.834" v="1842" actId="1076"/>
          <ac:spMkLst>
            <pc:docMk/>
            <pc:sldMk cId="313753587" sldId="482"/>
            <ac:spMk id="7" creationId="{A564F21D-7F10-4993-8C0A-D9C516C3384E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10.897" v="1843" actId="1076"/>
          <ac:spMkLst>
            <pc:docMk/>
            <pc:sldMk cId="313753587" sldId="482"/>
            <ac:spMk id="9" creationId="{BAD567A1-24BB-41CA-B5D4-1C28547BB5E1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26.647" v="1870" actId="20577"/>
          <ac:spMkLst>
            <pc:docMk/>
            <pc:sldMk cId="313753587" sldId="482"/>
            <ac:spMk id="10" creationId="{902C67F9-7D96-4027-AC94-2CC2AE5ADFCD}"/>
          </ac:spMkLst>
        </pc:spChg>
        <pc:picChg chg="add mod">
          <ac:chgData name="Harleen Kaur" userId="S::id65ns02@ubalt.edu::9f7fc1d6-ab67-473f-ba46-e98f6ce2049b" providerId="AD" clId="Web-{7C916262-413D-D0D8-C523-2EB695F3124B}" dt="2021-07-27T19:58:04.928" v="1841" actId="1076"/>
          <ac:picMkLst>
            <pc:docMk/>
            <pc:sldMk cId="313753587" sldId="482"/>
            <ac:picMk id="5" creationId="{5DE8FC48-521C-48FA-A529-6908EE50806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  <pc:spChg chg="mod">
          <ac:chgData name="Harleen Kaur" userId="S::id65ns02@ubalt.edu::9f7fc1d6-ab67-473f-ba46-e98f6ce2049b" providerId="AD" clId="Web-{7C916262-413D-D0D8-C523-2EB695F3124B}" dt="2021-07-27T20:02:53.155" v="2109" actId="20577"/>
          <ac:spMkLst>
            <pc:docMk/>
            <pc:sldMk cId="2557268749" sldId="483"/>
            <ac:spMk id="2" creationId="{BCECBB3A-CEE1-4277-91C3-A4E657FFA093}"/>
          </ac:spMkLst>
        </pc:spChg>
        <pc:spChg chg="del">
          <ac:chgData name="Harleen Kaur" userId="S::id65ns02@ubalt.edu::9f7fc1d6-ab67-473f-ba46-e98f6ce2049b" providerId="AD" clId="Web-{7C916262-413D-D0D8-C523-2EB695F3124B}" dt="2021-07-27T19:58:55.039" v="1918"/>
          <ac:spMkLst>
            <pc:docMk/>
            <pc:sldMk cId="2557268749" sldId="483"/>
            <ac:spMk id="3" creationId="{72B2540C-87B5-493C-965B-0FDBE9CBEF9D}"/>
          </ac:spMkLst>
        </pc:spChg>
        <pc:spChg chg="add mod">
          <ac:chgData name="Harleen Kaur" userId="S::id65ns02@ubalt.edu::9f7fc1d6-ab67-473f-ba46-e98f6ce2049b" providerId="AD" clId="Web-{7C916262-413D-D0D8-C523-2EB695F3124B}" dt="2021-07-27T20:00:05.666" v="1954" actId="20577"/>
          <ac:spMkLst>
            <pc:docMk/>
            <pc:sldMk cId="2557268749" sldId="483"/>
            <ac:spMk id="8" creationId="{C74128CB-EB07-4BCA-A665-0E89BFC19197}"/>
          </ac:spMkLst>
        </pc:spChg>
        <pc:spChg chg="add del">
          <ac:chgData name="Harleen Kaur" userId="S::id65ns02@ubalt.edu::9f7fc1d6-ab67-473f-ba46-e98f6ce2049b" providerId="AD" clId="Web-{7C916262-413D-D0D8-C523-2EB695F3124B}" dt="2021-07-27T20:00:21.588" v="1956"/>
          <ac:spMkLst>
            <pc:docMk/>
            <pc:sldMk cId="2557268749" sldId="483"/>
            <ac:spMk id="9" creationId="{CFE0D9AC-DF5D-4642-8329-8E6D901A95C2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03.386" v="2054" actId="20577"/>
          <ac:spMkLst>
            <pc:docMk/>
            <pc:sldMk cId="2557268749" sldId="483"/>
            <ac:spMk id="10" creationId="{53AB95BD-B254-424E-9308-ACDC70F6DC5E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32.012" v="2057" actId="14100"/>
          <ac:spMkLst>
            <pc:docMk/>
            <pc:sldMk cId="2557268749" sldId="483"/>
            <ac:spMk id="12" creationId="{BEBAD33E-FF16-4362-9217-10691EC7FBA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0:53.762" v="2152"/>
          <ac:spMkLst>
            <pc:docMk/>
            <pc:sldMk cId="2557268749" sldId="483"/>
            <ac:spMk id="14" creationId="{3DBEE33A-2A06-4288-AAB8-C65593A0B153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12.809" v="2157" actId="14100"/>
          <ac:spMkLst>
            <pc:docMk/>
            <pc:sldMk cId="2557268749" sldId="483"/>
            <ac:spMk id="18" creationId="{EA111976-6C5D-4634-979F-57753FD5D1CC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26.513" v="2160" actId="14100"/>
          <ac:spMkLst>
            <pc:docMk/>
            <pc:sldMk cId="2557268749" sldId="483"/>
            <ac:spMk id="20" creationId="{BBACB443-1098-4305-9295-5629973D0BF7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39.435" v="2163" actId="14100"/>
          <ac:spMkLst>
            <pc:docMk/>
            <pc:sldMk cId="2557268749" sldId="483"/>
            <ac:spMk id="22" creationId="{35736972-2697-44F7-AB4A-3B74DFD97C88}"/>
          </ac:spMkLst>
        </pc:spChg>
        <pc:picChg chg="add mod">
          <ac:chgData name="Harleen Kaur" userId="S::id65ns02@ubalt.edu::9f7fc1d6-ab67-473f-ba46-e98f6ce2049b" providerId="AD" clId="Web-{7C916262-413D-D0D8-C523-2EB695F3124B}" dt="2021-07-27T19:59:13.539" v="1920" actId="1076"/>
          <ac:picMkLst>
            <pc:docMk/>
            <pc:sldMk cId="2557268749" sldId="483"/>
            <ac:picMk id="5" creationId="{CDC28BF9-80A4-4A1B-B8F9-282D00DD2A72}"/>
          </ac:picMkLst>
        </pc:picChg>
        <pc:picChg chg="add del mod">
          <ac:chgData name="Harleen Kaur" userId="S::id65ns02@ubalt.edu::9f7fc1d6-ab67-473f-ba46-e98f6ce2049b" providerId="AD" clId="Web-{7C916262-413D-D0D8-C523-2EB695F3124B}" dt="2021-07-27T20:10:49.933" v="2151"/>
          <ac:picMkLst>
            <pc:docMk/>
            <pc:sldMk cId="2557268749" sldId="483"/>
            <ac:picMk id="7" creationId="{32500FF7-B0FD-41A6-A043-1AAE0CC528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1:00.715" v="2154" actId="14100"/>
          <ac:picMkLst>
            <pc:docMk/>
            <pc:sldMk cId="2557268749" sldId="483"/>
            <ac:picMk id="16" creationId="{D39C21C3-B553-4A67-8EB0-97DA48F2D71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  <pc:spChg chg="mod">
          <ac:chgData name="Harleen Kaur" userId="S::id65ns02@ubalt.edu::9f7fc1d6-ab67-473f-ba46-e98f6ce2049b" providerId="AD" clId="Web-{7C916262-413D-D0D8-C523-2EB695F3124B}" dt="2021-07-27T20:07:23.209" v="2137" actId="20577"/>
          <ac:spMkLst>
            <pc:docMk/>
            <pc:sldMk cId="22000320" sldId="484"/>
            <ac:spMk id="2" creationId="{C4A05987-9C57-453F-A137-F5C7F941E002}"/>
          </ac:spMkLst>
        </pc:spChg>
        <pc:spChg chg="del">
          <ac:chgData name="Harleen Kaur" userId="S::id65ns02@ubalt.edu::9f7fc1d6-ab67-473f-ba46-e98f6ce2049b" providerId="AD" clId="Web-{7C916262-413D-D0D8-C523-2EB695F3124B}" dt="2021-07-27T20:07:19.521" v="2131"/>
          <ac:spMkLst>
            <pc:docMk/>
            <pc:sldMk cId="22000320" sldId="484"/>
            <ac:spMk id="3" creationId="{0CE8DCDF-BCB8-46A9-903D-D97DA886AC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48.466" v="2165"/>
          <ac:spMkLst>
            <pc:docMk/>
            <pc:sldMk cId="22000320" sldId="484"/>
            <ac:spMk id="6" creationId="{980DF52B-C038-46E9-BBD8-5F70388B1BF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0.591" v="2166"/>
          <ac:spMkLst>
            <pc:docMk/>
            <pc:sldMk cId="22000320" sldId="484"/>
            <ac:spMk id="7" creationId="{9ABD4FAA-12FB-454F-8395-7E771471123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2.279" v="2167"/>
          <ac:spMkLst>
            <pc:docMk/>
            <pc:sldMk cId="22000320" sldId="484"/>
            <ac:spMk id="8" creationId="{9990AF66-EC01-42B5-9835-976750ECB50F}"/>
          </ac:spMkLst>
        </pc:spChg>
        <pc:spChg chg="add mod">
          <ac:chgData name="Harleen Kaur" userId="S::id65ns02@ubalt.edu::9f7fc1d6-ab67-473f-ba46-e98f6ce2049b" providerId="AD" clId="Web-{7C916262-413D-D0D8-C523-2EB695F3124B}" dt="2021-07-27T20:12:17.998" v="2173" actId="14100"/>
          <ac:spMkLst>
            <pc:docMk/>
            <pc:sldMk cId="22000320" sldId="484"/>
            <ac:spMk id="11" creationId="{A53C349F-95EB-4147-9368-9B401C213287}"/>
          </ac:spMkLst>
        </pc:spChg>
        <pc:picChg chg="add del mod">
          <ac:chgData name="Harleen Kaur" userId="S::id65ns02@ubalt.edu::9f7fc1d6-ab67-473f-ba46-e98f6ce2049b" providerId="AD" clId="Web-{7C916262-413D-D0D8-C523-2EB695F3124B}" dt="2021-07-27T20:10:45.121" v="2149"/>
          <ac:picMkLst>
            <pc:docMk/>
            <pc:sldMk cId="22000320" sldId="484"/>
            <ac:picMk id="4" creationId="{EE0EB1F7-BF64-49CA-BF33-0D676AA64658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2:03.717" v="2169" actId="14100"/>
          <ac:picMkLst>
            <pc:docMk/>
            <pc:sldMk cId="22000320" sldId="484"/>
            <ac:picMk id="10" creationId="{10BDE059-C971-446D-951F-F2B88BC0C3E0}"/>
          </ac:picMkLst>
        </pc:picChg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  <pc:spChg chg="mod">
          <ac:chgData name="Harleen Kaur" userId="S::id65ns02@ubalt.edu::9f7fc1d6-ab67-473f-ba46-e98f6ce2049b" providerId="AD" clId="Web-{7C916262-413D-D0D8-C523-2EB695F3124B}" dt="2021-07-27T20:21:48.545" v="2212" actId="20577"/>
          <ac:spMkLst>
            <pc:docMk/>
            <pc:sldMk cId="4176315126" sldId="485"/>
            <ac:spMk id="2" creationId="{3958F569-E1F0-4DC8-BA00-2599CF31EBC0}"/>
          </ac:spMkLst>
        </pc:spChg>
        <pc:spChg chg="del">
          <ac:chgData name="Harleen Kaur" userId="S::id65ns02@ubalt.edu::9f7fc1d6-ab67-473f-ba46-e98f6ce2049b" providerId="AD" clId="Web-{7C916262-413D-D0D8-C523-2EB695F3124B}" dt="2021-07-27T20:22:16.952" v="2213"/>
          <ac:spMkLst>
            <pc:docMk/>
            <pc:sldMk cId="4176315126" sldId="485"/>
            <ac:spMk id="3" creationId="{E7F5F715-1BC3-4475-840B-68B43C9821DF}"/>
          </ac:spMkLst>
        </pc:spChg>
        <pc:picChg chg="add mod">
          <ac:chgData name="Harleen Kaur" userId="S::id65ns02@ubalt.edu::9f7fc1d6-ab67-473f-ba46-e98f6ce2049b" providerId="AD" clId="Web-{7C916262-413D-D0D8-C523-2EB695F3124B}" dt="2021-07-27T20:22:24.906" v="2216" actId="14100"/>
          <ac:picMkLst>
            <pc:docMk/>
            <pc:sldMk cId="4176315126" sldId="485"/>
            <ac:picMk id="4" creationId="{417AE826-70D2-4FEB-9007-EF8E11738224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1.828" v="2222" actId="1076"/>
          <ac:picMkLst>
            <pc:docMk/>
            <pc:sldMk cId="4176315126" sldId="485"/>
            <ac:picMk id="5" creationId="{1A71B0BA-582C-43AA-932D-DAF867755E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7.703" v="2224" actId="14100"/>
          <ac:picMkLst>
            <pc:docMk/>
            <pc:sldMk cId="4176315126" sldId="485"/>
            <ac:picMk id="6" creationId="{9A50EB35-2A5F-4A55-80D0-BCA64D4BC06E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54.595" v="2228" actId="14100"/>
          <ac:picMkLst>
            <pc:docMk/>
            <pc:sldMk cId="4176315126" sldId="485"/>
            <ac:picMk id="7" creationId="{7615C714-3D2C-4FF9-ABE5-C217B0C267FD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  <pc:spChg chg="mod">
          <ac:chgData name="Harleen Kaur" userId="S::id65ns02@ubalt.edu::9f7fc1d6-ab67-473f-ba46-e98f6ce2049b" providerId="AD" clId="Web-{7C916262-413D-D0D8-C523-2EB695F3124B}" dt="2021-07-27T20:37:02.180" v="2257" actId="20577"/>
          <ac:spMkLst>
            <pc:docMk/>
            <pc:sldMk cId="2777357418" sldId="486"/>
            <ac:spMk id="2" creationId="{7933D797-DAB1-4A5C-8DE7-2DDA9BA804B1}"/>
          </ac:spMkLst>
        </pc:spChg>
        <pc:spChg chg="mod">
          <ac:chgData name="Harleen Kaur" userId="S::id65ns02@ubalt.edu::9f7fc1d6-ab67-473f-ba46-e98f6ce2049b" providerId="AD" clId="Web-{7C916262-413D-D0D8-C523-2EB695F3124B}" dt="2021-07-27T20:37:58.822" v="2325" actId="20577"/>
          <ac:spMkLst>
            <pc:docMk/>
            <pc:sldMk cId="2777357418" sldId="486"/>
            <ac:spMk id="3" creationId="{CD415336-0926-4BBA-B627-1B412F6FBADB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  <pc:spChg chg="mod">
          <ac:chgData name="Harleen Kaur" userId="S::id65ns02@ubalt.edu::9f7fc1d6-ab67-473f-ba46-e98f6ce2049b" providerId="AD" clId="Web-{7C916262-413D-D0D8-C523-2EB695F3124B}" dt="2021-07-27T20:44:45.287" v="2361" actId="20577"/>
          <ac:spMkLst>
            <pc:docMk/>
            <pc:sldMk cId="3478959226" sldId="487"/>
            <ac:spMk id="2" creationId="{E1AD020E-02D1-4C12-AAA3-10E23632DD63}"/>
          </ac:spMkLst>
        </pc:spChg>
        <pc:spChg chg="mod">
          <ac:chgData name="Harleen Kaur" userId="S::id65ns02@ubalt.edu::9f7fc1d6-ab67-473f-ba46-e98f6ce2049b" providerId="AD" clId="Web-{7C916262-413D-D0D8-C523-2EB695F3124B}" dt="2021-07-27T20:45:29.288" v="2414" actId="14100"/>
          <ac:spMkLst>
            <pc:docMk/>
            <pc:sldMk cId="3478959226" sldId="487"/>
            <ac:spMk id="3" creationId="{0CB7E75D-835F-4EAC-83B9-528D0685AC9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  <pc:spChg chg="mod">
          <ac:chgData name="Harleen Kaur" userId="S::id65ns02@ubalt.edu::9f7fc1d6-ab67-473f-ba46-e98f6ce2049b" providerId="AD" clId="Web-{7C916262-413D-D0D8-C523-2EB695F3124B}" dt="2021-07-27T20:54:54.069" v="2430" actId="20577"/>
          <ac:spMkLst>
            <pc:docMk/>
            <pc:sldMk cId="884726682" sldId="488"/>
            <ac:spMk id="2" creationId="{2CBEE340-9EBC-4183-8C71-F89640C80C54}"/>
          </ac:spMkLst>
        </pc:spChg>
        <pc:spChg chg="mod">
          <ac:chgData name="Harleen Kaur" userId="S::id65ns02@ubalt.edu::9f7fc1d6-ab67-473f-ba46-e98f6ce2049b" providerId="AD" clId="Web-{7C916262-413D-D0D8-C523-2EB695F3124B}" dt="2021-07-27T21:04:00.506" v="2652" actId="20577"/>
          <ac:spMkLst>
            <pc:docMk/>
            <pc:sldMk cId="884726682" sldId="488"/>
            <ac:spMk id="3" creationId="{2D06C207-9D43-416D-8539-02FDA8576C94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  <pc:spChg chg="mod">
          <ac:chgData name="Harleen Kaur" userId="S::id65ns02@ubalt.edu::9f7fc1d6-ab67-473f-ba46-e98f6ce2049b" providerId="AD" clId="Web-{7C916262-413D-D0D8-C523-2EB695F3124B}" dt="2021-07-27T21:05:13.461" v="2694" actId="20577"/>
          <ac:spMkLst>
            <pc:docMk/>
            <pc:sldMk cId="1390079352" sldId="489"/>
            <ac:spMk id="2" creationId="{D91BFBEA-E2FF-4601-8228-93BC80C87670}"/>
          </ac:spMkLst>
        </pc:spChg>
        <pc:spChg chg="mod">
          <ac:chgData name="Harleen Kaur" userId="S::id65ns02@ubalt.edu::9f7fc1d6-ab67-473f-ba46-e98f6ce2049b" providerId="AD" clId="Web-{7C916262-413D-D0D8-C523-2EB695F3124B}" dt="2021-07-27T21:12:25.020" v="2789" actId="20577"/>
          <ac:spMkLst>
            <pc:docMk/>
            <pc:sldMk cId="1390079352" sldId="489"/>
            <ac:spMk id="3" creationId="{6DD1A9B4-5DF1-4EF7-8B7F-F027A6FA93E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  <pc:spChg chg="mod">
          <ac:chgData name="Harleen Kaur" userId="S::id65ns02@ubalt.edu::9f7fc1d6-ab67-473f-ba46-e98f6ce2049b" providerId="AD" clId="Web-{7C916262-413D-D0D8-C523-2EB695F3124B}" dt="2021-07-27T21:12:44.630" v="2816" actId="20577"/>
          <ac:spMkLst>
            <pc:docMk/>
            <pc:sldMk cId="3298224472" sldId="489"/>
            <ac:spMk id="2" creationId="{8E41CD2F-695F-433D-BA67-94AEB2C14F73}"/>
          </ac:spMkLst>
        </pc:spChg>
        <pc:spChg chg="mod">
          <ac:chgData name="Harleen Kaur" userId="S::id65ns02@ubalt.edu::9f7fc1d6-ab67-473f-ba46-e98f6ce2049b" providerId="AD" clId="Web-{7C916262-413D-D0D8-C523-2EB695F3124B}" dt="2021-07-27T21:13:15.537" v="2832" actId="20577"/>
          <ac:spMkLst>
            <pc:docMk/>
            <pc:sldMk cId="3298224472" sldId="489"/>
            <ac:spMk id="3" creationId="{A38D5518-DB37-4A85-95B0-843461658603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  <pc:spChg chg="mod">
          <ac:chgData name="Harleen Kaur" userId="S::id65ns02@ubalt.edu::9f7fc1d6-ab67-473f-ba46-e98f6ce2049b" providerId="AD" clId="Web-{7C916262-413D-D0D8-C523-2EB695F3124B}" dt="2021-07-27T21:14:13.617" v="2870" actId="20577"/>
          <ac:spMkLst>
            <pc:docMk/>
            <pc:sldMk cId="2317666254" sldId="490"/>
            <ac:spMk id="2" creationId="{5633C260-A713-44D2-9650-194DD8EB7A1D}"/>
          </ac:spMkLst>
        </pc:spChg>
        <pc:spChg chg="mod">
          <ac:chgData name="Harleen Kaur" userId="S::id65ns02@ubalt.edu::9f7fc1d6-ab67-473f-ba46-e98f6ce2049b" providerId="AD" clId="Web-{7C916262-413D-D0D8-C523-2EB695F3124B}" dt="2021-07-27T21:15:08.790" v="2902" actId="20577"/>
          <ac:spMkLst>
            <pc:docMk/>
            <pc:sldMk cId="2317666254" sldId="490"/>
            <ac:spMk id="3" creationId="{FE7798EA-BB4E-42A4-B411-43F6B68EC8D0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  <pc:spChg chg="mod">
          <ac:chgData name="Harleen Kaur" userId="S::id65ns02@ubalt.edu::9f7fc1d6-ab67-473f-ba46-e98f6ce2049b" providerId="AD" clId="Web-{7C916262-413D-D0D8-C523-2EB695F3124B}" dt="2021-07-27T21:41:02.833" v="3085" actId="20577"/>
          <ac:spMkLst>
            <pc:docMk/>
            <pc:sldMk cId="1271785275" sldId="491"/>
            <ac:spMk id="2" creationId="{6879D527-634D-49A8-AAE9-6EAF4E71579C}"/>
          </ac:spMkLst>
        </pc:spChg>
        <pc:spChg chg="del">
          <ac:chgData name="Harleen Kaur" userId="S::id65ns02@ubalt.edu::9f7fc1d6-ab67-473f-ba46-e98f6ce2049b" providerId="AD" clId="Web-{7C916262-413D-D0D8-C523-2EB695F3124B}" dt="2021-07-27T21:41:21.490" v="3086"/>
          <ac:spMkLst>
            <pc:docMk/>
            <pc:sldMk cId="1271785275" sldId="491"/>
            <ac:spMk id="3" creationId="{6A20F7F1-FF56-473A-84A9-85764AAD378C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13.696" v="3131" actId="20577"/>
          <ac:spMkLst>
            <pc:docMk/>
            <pc:sldMk cId="1271785275" sldId="491"/>
            <ac:spMk id="6" creationId="{CB2F3CD8-A56A-4A36-BAE3-3E34F4941686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54.010" v="3134" actId="14100"/>
          <ac:spMkLst>
            <pc:docMk/>
            <pc:sldMk cId="1271785275" sldId="491"/>
            <ac:spMk id="7" creationId="{5F8DD64E-697F-43F5-9892-95EDFF4A9FE2}"/>
          </ac:spMkLst>
        </pc:spChg>
        <pc:picChg chg="add mod">
          <ac:chgData name="Harleen Kaur" userId="S::id65ns02@ubalt.edu::9f7fc1d6-ab67-473f-ba46-e98f6ce2049b" providerId="AD" clId="Web-{7C916262-413D-D0D8-C523-2EB695F3124B}" dt="2021-07-27T21:41:40.147" v="3091" actId="1076"/>
          <ac:picMkLst>
            <pc:docMk/>
            <pc:sldMk cId="1271785275" sldId="491"/>
            <ac:picMk id="5" creationId="{D90A97BE-5A27-4AFE-BC52-D58666D9D32A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  <pc:spChg chg="mod">
          <ac:chgData name="Harleen Kaur" userId="S::id65ns02@ubalt.edu::9f7fc1d6-ab67-473f-ba46-e98f6ce2049b" providerId="AD" clId="Web-{7C916262-413D-D0D8-C523-2EB695F3124B}" dt="2021-07-27T22:08:04.743" v="3140" actId="20577"/>
          <ac:spMkLst>
            <pc:docMk/>
            <pc:sldMk cId="1287349466" sldId="492"/>
            <ac:spMk id="2" creationId="{2247C9A1-A914-4BDB-8F31-946AE3B0AB0E}"/>
          </ac:spMkLst>
        </pc:spChg>
        <pc:spChg chg="del">
          <ac:chgData name="Harleen Kaur" userId="S::id65ns02@ubalt.edu::9f7fc1d6-ab67-473f-ba46-e98f6ce2049b" providerId="AD" clId="Web-{7C916262-413D-D0D8-C523-2EB695F3124B}" dt="2021-07-27T22:08:08.103" v="3141"/>
          <ac:spMkLst>
            <pc:docMk/>
            <pc:sldMk cId="1287349466" sldId="492"/>
            <ac:spMk id="3" creationId="{E4E1796E-FED6-46F8-9E24-E9DAF47904F2}"/>
          </ac:spMkLst>
        </pc:spChg>
        <pc:spChg chg="add mod">
          <ac:chgData name="Harleen Kaur" userId="S::id65ns02@ubalt.edu::9f7fc1d6-ab67-473f-ba46-e98f6ce2049b" providerId="AD" clId="Web-{7C916262-413D-D0D8-C523-2EB695F3124B}" dt="2021-07-27T22:09:08.747" v="3170" actId="20577"/>
          <ac:spMkLst>
            <pc:docMk/>
            <pc:sldMk cId="1287349466" sldId="492"/>
            <ac:spMk id="6" creationId="{F48CD60B-17B9-41B0-B903-B2E5AC53EBF3}"/>
          </ac:spMkLst>
        </pc:spChg>
        <pc:spChg chg="add mod">
          <ac:chgData name="Harleen Kaur" userId="S::id65ns02@ubalt.edu::9f7fc1d6-ab67-473f-ba46-e98f6ce2049b" providerId="AD" clId="Web-{7C916262-413D-D0D8-C523-2EB695F3124B}" dt="2021-07-27T22:11:51.633" v="3210" actId="20577"/>
          <ac:spMkLst>
            <pc:docMk/>
            <pc:sldMk cId="1287349466" sldId="492"/>
            <ac:spMk id="8" creationId="{89D779FB-6EB9-4B84-88F7-8658E9DB8B6A}"/>
          </ac:spMkLst>
        </pc:spChg>
        <pc:picChg chg="add mod">
          <ac:chgData name="Harleen Kaur" userId="S::id65ns02@ubalt.edu::9f7fc1d6-ab67-473f-ba46-e98f6ce2049b" providerId="AD" clId="Web-{7C916262-413D-D0D8-C523-2EB695F3124B}" dt="2021-07-27T22:08:42.761" v="3148" actId="1076"/>
          <ac:picMkLst>
            <pc:docMk/>
            <pc:sldMk cId="1287349466" sldId="492"/>
            <ac:picMk id="4" creationId="{1E90D239-C69E-4E5B-A21B-78BE0F50341C}"/>
          </ac:picMkLst>
        </pc:picChg>
        <pc:picChg chg="add mod">
          <ac:chgData name="Harleen Kaur" userId="S::id65ns02@ubalt.edu::9f7fc1d6-ab67-473f-ba46-e98f6ce2049b" providerId="AD" clId="Web-{7C916262-413D-D0D8-C523-2EB695F3124B}" dt="2021-07-27T22:11:34.194" v="3176" actId="14100"/>
          <ac:picMkLst>
            <pc:docMk/>
            <pc:sldMk cId="1287349466" sldId="492"/>
            <ac:picMk id="7" creationId="{9BDA6CC9-4BE9-47BA-882C-B3CA34A5DF7F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7C916262-413D-D0D8-C523-2EB695F3124B}" dt="2021-07-27T22:13:09.434" v="3221" actId="20577"/>
          <ac:spMkLst>
            <pc:docMk/>
            <pc:sldMk cId="470632294" sldId="493"/>
            <ac:spMk id="2" creationId="{1B1101AE-46D4-4691-A772-6CC79314E991}"/>
          </ac:spMkLst>
        </pc:spChg>
        <pc:spChg chg="mod">
          <ac:chgData name="Harleen Kaur" userId="S::id65ns02@ubalt.edu::9f7fc1d6-ab67-473f-ba46-e98f6ce2049b" providerId="AD" clId="Web-{7C916262-413D-D0D8-C523-2EB695F3124B}" dt="2021-07-27T22:13:20.435" v="3222" actId="14100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32D5E24-A9E1-7EE6-5361-8258909BC149}" dt="2021-07-10T20:03:16.131" v="433" actId="20577"/>
          <ac:spMkLst>
            <pc:docMk/>
            <pc:sldMk cId="723158062" sldId="432"/>
            <ac:spMk id="2" creationId="{822C69CD-B0B9-401A-9292-360AA19A9071}"/>
          </ac:spMkLst>
        </pc:spChg>
        <pc:spChg chg="add mod">
          <ac:chgData name="Harleen Kaur" userId="S::id65ns02@ubalt.edu::9f7fc1d6-ab67-473f-ba46-e98f6ce2049b" providerId="AD" clId="Web-{C32D5E24-A9E1-7EE6-5361-8258909BC149}" dt="2021-07-10T20:02:17.099" v="432" actId="14100"/>
          <ac:spMkLst>
            <pc:docMk/>
            <pc:sldMk cId="723158062" sldId="432"/>
            <ac:spMk id="8" creationId="{9067E4A4-5A3C-435E-80D9-C86904017E76}"/>
          </ac:spMkLst>
        </pc:spChg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32D5E24-A9E1-7EE6-5361-8258909BC149}" dt="2021-07-10T19:13:52.460" v="84" actId="1076"/>
          <ac:spMkLst>
            <pc:docMk/>
            <pc:sldMk cId="496711178" sldId="439"/>
            <ac:spMk id="5" creationId="{8549C601-DDED-47FC-9A2C-F0110F214308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32D5E24-A9E1-7EE6-5361-8258909BC149}" dt="2021-07-10T19:07:19.899" v="4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C32D5E24-A9E1-7EE6-5361-8258909BC149}" dt="2021-07-10T19:11:16.253" v="33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C32D5E24-A9E1-7EE6-5361-8258909BC149}" dt="2021-07-10T19:11:30.503" v="38" actId="20577"/>
          <ac:spMkLst>
            <pc:docMk/>
            <pc:sldMk cId="1029523982" sldId="442"/>
            <ac:spMk id="2" creationId="{A101D528-7F11-4397-96ED-DBBB9205A1BF}"/>
          </ac:spMkLst>
        </pc:spChg>
        <pc:spChg chg="mod">
          <ac:chgData name="Harleen Kaur" userId="S::id65ns02@ubalt.edu::9f7fc1d6-ab67-473f-ba46-e98f6ce2049b" providerId="AD" clId="Web-{C32D5E24-A9E1-7EE6-5361-8258909BC149}" dt="2021-07-10T19:14:09.726" v="89" actId="20577"/>
          <ac:spMkLst>
            <pc:docMk/>
            <pc:sldMk cId="1029523982" sldId="442"/>
            <ac:spMk id="3" creationId="{921FA042-E2BA-4E3C-BE95-84764B385B2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32D5E24-A9E1-7EE6-5361-8258909BC149}" dt="2021-07-10T19:27:59.623" v="95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32D5E24-A9E1-7EE6-5361-8258909BC149}" dt="2021-07-10T19:39:55.786" v="166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  <pc:spChg chg="mod">
          <ac:chgData name="Harleen Kaur" userId="S::id65ns02@ubalt.edu::9f7fc1d6-ab67-473f-ba46-e98f6ce2049b" providerId="AD" clId="Web-{C32D5E24-A9E1-7EE6-5361-8258909BC149}" dt="2021-07-10T19:39:41.160" v="165" actId="20577"/>
          <ac:spMkLst>
            <pc:docMk/>
            <pc:sldMk cId="1038640585" sldId="444"/>
            <ac:spMk id="2" creationId="{CAC1EF00-C5B0-4C2B-9FAE-832D58B46F89}"/>
          </ac:spMkLst>
        </pc:spChg>
        <pc:spChg chg="mod">
          <ac:chgData name="Harleen Kaur" userId="S::id65ns02@ubalt.edu::9f7fc1d6-ab67-473f-ba46-e98f6ce2049b" providerId="AD" clId="Web-{C32D5E24-A9E1-7EE6-5361-8258909BC149}" dt="2021-07-10T19:45:28.095" v="246" actId="20577"/>
          <ac:spMkLst>
            <pc:docMk/>
            <pc:sldMk cId="1038640585" sldId="444"/>
            <ac:spMk id="3" creationId="{28061CF8-3D36-4B34-BD61-D5157E16DFC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32D5E24-A9E1-7EE6-5361-8258909BC149}" dt="2021-07-10T19:49:41.884" v="250" actId="20577"/>
          <ac:spMkLst>
            <pc:docMk/>
            <pc:sldMk cId="3991852019" sldId="445"/>
            <ac:spMk id="2" creationId="{8B9A2ECE-FA2E-492E-813F-EAF83DA110B1}"/>
          </ac:spMkLst>
        </pc:spChg>
        <pc:spChg chg="mod">
          <ac:chgData name="Harleen Kaur" userId="S::id65ns02@ubalt.edu::9f7fc1d6-ab67-473f-ba46-e98f6ce2049b" providerId="AD" clId="Web-{C32D5E24-A9E1-7EE6-5361-8258909BC149}" dt="2021-07-10T19:58:59.452" v="366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  <pc:spChg chg="mod">
          <ac:chgData name="Harleen Kaur" userId="S::id65ns02@ubalt.edu::9f7fc1d6-ab67-473f-ba46-e98f6ce2049b" providerId="AD" clId="Web-{C32D5E24-A9E1-7EE6-5361-8258909BC149}" dt="2021-07-10T19:59:21.140" v="371" actId="20577"/>
          <ac:spMkLst>
            <pc:docMk/>
            <pc:sldMk cId="1885923503" sldId="446"/>
            <ac:spMk id="2" creationId="{33D3AF58-9D5B-4EED-8BF6-4C3A2FA5B292}"/>
          </ac:spMkLst>
        </pc:spChg>
        <pc:spChg chg="mod">
          <ac:chgData name="Harleen Kaur" userId="S::id65ns02@ubalt.edu::9f7fc1d6-ab67-473f-ba46-e98f6ce2049b" providerId="AD" clId="Web-{C32D5E24-A9E1-7EE6-5361-8258909BC149}" dt="2021-07-10T20:04:50.056" v="450" actId="20577"/>
          <ac:spMkLst>
            <pc:docMk/>
            <pc:sldMk cId="1885923503" sldId="446"/>
            <ac:spMk id="3" creationId="{24518103-29BA-4448-9391-3261427ECD75}"/>
          </ac:spMkLst>
        </pc:spChg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  <pc:spChg chg="mod">
          <ac:chgData name="Weifeng Xu" userId="e7aed605-a3dd-4d5a-a692-a87037af107b" providerId="ADAL" clId="{22C79A0B-4BF4-4DD0-ABAD-28AD851E87AD}" dt="2021-03-20T19:03:00.703" v="29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  <pc:spChg chg="mod">
          <ac:chgData name="Weifeng Xu" userId="e7aed605-a3dd-4d5a-a692-a87037af107b" providerId="ADAL" clId="{22C79A0B-4BF4-4DD0-ABAD-28AD851E87AD}" dt="2021-03-21T13:35:37.572" v="181" actId="20577"/>
          <ac:spMkLst>
            <pc:docMk/>
            <pc:sldMk cId="625091532" sldId="347"/>
            <ac:spMk id="2" creationId="{5CEB6652-7902-4DB3-8F7C-848326B54CB4}"/>
          </ac:spMkLst>
        </pc:spChg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  <pc:spChg chg="mod">
          <ac:chgData name="Weifeng Xu" userId="e7aed605-a3dd-4d5a-a692-a87037af107b" providerId="ADAL" clId="{22C79A0B-4BF4-4DD0-ABAD-28AD851E87AD}" dt="2021-03-20T20:26:54.161" v="70" actId="6549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22C79A0B-4BF4-4DD0-ABAD-28AD851E87AD}" dt="2021-03-20T20:51:43.539" v="158" actId="20577"/>
          <ac:spMkLst>
            <pc:docMk/>
            <pc:sldMk cId="23526368" sldId="357"/>
            <ac:spMk id="3" creationId="{56993448-17B5-4F05-9921-5B45E21ED433}"/>
          </ac:spMkLst>
        </pc:spChg>
        <pc:picChg chg="mod">
          <ac:chgData name="Weifeng Xu" userId="e7aed605-a3dd-4d5a-a692-a87037af107b" providerId="ADAL" clId="{22C79A0B-4BF4-4DD0-ABAD-28AD851E87AD}" dt="2021-03-20T20:28:30.384" v="127" actId="14100"/>
          <ac:picMkLst>
            <pc:docMk/>
            <pc:sldMk cId="23526368" sldId="357"/>
            <ac:picMk id="5" creationId="{FFF1F0D6-E33B-479D-B4DC-D74B0065DE1E}"/>
          </ac:picMkLst>
        </pc:picChg>
        <pc:picChg chg="add del mod">
          <ac:chgData name="Weifeng Xu" userId="e7aed605-a3dd-4d5a-a692-a87037af107b" providerId="ADAL" clId="{22C79A0B-4BF4-4DD0-ABAD-28AD851E87AD}" dt="2021-03-20T20:31:19.147" v="137" actId="478"/>
          <ac:picMkLst>
            <pc:docMk/>
            <pc:sldMk cId="23526368" sldId="357"/>
            <ac:picMk id="7" creationId="{93094755-D4DB-46EC-8091-A0C31C8624FD}"/>
          </ac:picMkLst>
        </pc:picChg>
        <pc:picChg chg="add mod">
          <ac:chgData name="Weifeng Xu" userId="e7aed605-a3dd-4d5a-a692-a87037af107b" providerId="ADAL" clId="{22C79A0B-4BF4-4DD0-ABAD-28AD851E87AD}" dt="2021-03-20T20:31:28.451" v="141" actId="14100"/>
          <ac:picMkLst>
            <pc:docMk/>
            <pc:sldMk cId="23526368" sldId="357"/>
            <ac:picMk id="8" creationId="{7E346897-3DE6-49D7-9CE4-BBD21FDE6A2D}"/>
          </ac:picMkLst>
        </pc:picChg>
        <pc:picChg chg="del">
          <ac:chgData name="Weifeng Xu" userId="e7aed605-a3dd-4d5a-a692-a87037af107b" providerId="ADAL" clId="{22C79A0B-4BF4-4DD0-ABAD-28AD851E87AD}" dt="2021-03-20T20:25:50.980" v="43" actId="478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22C79A0B-4BF4-4DD0-ABAD-28AD851E87AD}" dt="2021-03-20T20:25:23.355" v="38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22C79A0B-4BF4-4DD0-ABAD-28AD851E87AD}" dt="2021-03-20T20:25:22.435" v="37" actId="478"/>
          <ac:cxnSpMkLst>
            <pc:docMk/>
            <pc:sldMk cId="23526368" sldId="357"/>
            <ac:cxnSpMk id="10" creationId="{AC6B3B51-8E25-44F2-BD52-319DD8AB67C8}"/>
          </ac:cxnSpMkLst>
        </pc:cxnChg>
        <pc:cxnChg chg="mod">
          <ac:chgData name="Weifeng Xu" userId="e7aed605-a3dd-4d5a-a692-a87037af107b" providerId="ADAL" clId="{22C79A0B-4BF4-4DD0-ABAD-28AD851E87AD}" dt="2021-03-20T20:28:36.579" v="129" actId="14100"/>
          <ac:cxnSpMkLst>
            <pc:docMk/>
            <pc:sldMk cId="23526368" sldId="357"/>
            <ac:cxnSpMk id="12" creationId="{A4330D0D-9AC2-43A8-B14E-9560373CD234}"/>
          </ac:cxnSpMkLst>
        </pc:cxnChg>
        <pc:cxnChg chg="del">
          <ac:chgData name="Weifeng Xu" userId="e7aed605-a3dd-4d5a-a692-a87037af107b" providerId="ADAL" clId="{22C79A0B-4BF4-4DD0-ABAD-28AD851E87AD}" dt="2021-03-20T20:25:52.299" v="44" actId="478"/>
          <ac:cxnSpMkLst>
            <pc:docMk/>
            <pc:sldMk cId="23526368" sldId="357"/>
            <ac:cxnSpMk id="13" creationId="{AC902521-7706-41A8-ADE6-01D197BB988F}"/>
          </ac:cxnSpMkLst>
        </pc:cxnChg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4B91A27D-6EF5-798E-0522-AD9001383A8B}" dt="2021-07-11T21:43:59.594" v="159" actId="20577"/>
          <ac:spMkLst>
            <pc:docMk/>
            <pc:sldMk cId="2690676310" sldId="396"/>
            <ac:spMk id="3" creationId="{B7006A46-14E2-420B-B910-2D8EC3A0B1D8}"/>
          </ac:spMkLst>
        </pc:spChg>
        <pc:picChg chg="mod">
          <ac:chgData name="Harleen Kaur" userId="S::id65ns02@ubalt.edu::9f7fc1d6-ab67-473f-ba46-e98f6ce2049b" providerId="AD" clId="Web-{4B91A27D-6EF5-798E-0522-AD9001383A8B}" dt="2021-07-11T21:39:32.322" v="126" actId="1076"/>
          <ac:picMkLst>
            <pc:docMk/>
            <pc:sldMk cId="2690676310" sldId="396"/>
            <ac:picMk id="6" creationId="{3C6C0C08-92A5-4EE7-AAEE-1430A41BC622}"/>
          </ac:picMkLst>
        </pc:picChg>
        <pc:cxnChg chg="mod">
          <ac:chgData name="Harleen Kaur" userId="S::id65ns02@ubalt.edu::9f7fc1d6-ab67-473f-ba46-e98f6ce2049b" providerId="AD" clId="Web-{4B91A27D-6EF5-798E-0522-AD9001383A8B}" dt="2021-07-11T21:40:00.229" v="129" actId="14100"/>
          <ac:cxnSpMkLst>
            <pc:docMk/>
            <pc:sldMk cId="2690676310" sldId="396"/>
            <ac:cxnSpMk id="7" creationId="{7F2CD51F-B5BA-4C44-A599-093212B8237A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46.634" v="128" actId="14100"/>
          <ac:cxnSpMkLst>
            <pc:docMk/>
            <pc:sldMk cId="2690676310" sldId="396"/>
            <ac:cxnSpMk id="8" creationId="{FB98E004-F066-423B-9E9B-8FC4347AA236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30.431" v="125" actId="14100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  <pc:spChg chg="add del mod">
          <ac:chgData name="Harleen Kaur" userId="S::id65ns02@ubalt.edu::9f7fc1d6-ab67-473f-ba46-e98f6ce2049b" providerId="AD" clId="Web-{4B91A27D-6EF5-798E-0522-AD9001383A8B}" dt="2021-07-11T21:50:29.813" v="167"/>
          <ac:spMkLst>
            <pc:docMk/>
            <pc:sldMk cId="496711178" sldId="439"/>
            <ac:spMk id="3" creationId="{D518AA66-C67A-404C-B5E3-86B53CE25DBE}"/>
          </ac:spMkLst>
        </pc:spChg>
        <pc:spChg chg="del mod">
          <ac:chgData name="Harleen Kaur" userId="S::id65ns02@ubalt.edu::9f7fc1d6-ab67-473f-ba46-e98f6ce2049b" providerId="AD" clId="Web-{4B91A27D-6EF5-798E-0522-AD9001383A8B}" dt="2021-07-11T21:49:58.547" v="162"/>
          <ac:spMkLst>
            <pc:docMk/>
            <pc:sldMk cId="496711178" sldId="439"/>
            <ac:spMk id="5" creationId="{8549C601-DDED-47FC-9A2C-F0110F214308}"/>
          </ac:spMkLst>
        </pc:spChg>
        <pc:spChg chg="mod">
          <ac:chgData name="Harleen Kaur" userId="S::id65ns02@ubalt.edu::9f7fc1d6-ab67-473f-ba46-e98f6ce2049b" providerId="AD" clId="Web-{4B91A27D-6EF5-798E-0522-AD9001383A8B}" dt="2021-07-11T21:50:20.454" v="164" actId="1076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Harleen Kaur" userId="S::id65ns02@ubalt.edu::9f7fc1d6-ab67-473f-ba46-e98f6ce2049b" providerId="AD" clId="Web-{4B91A27D-6EF5-798E-0522-AD9001383A8B}" dt="2021-07-11T21:50:33.735" v="168" actId="1076"/>
          <ac:spMkLst>
            <pc:docMk/>
            <pc:sldMk cId="496711178" sldId="439"/>
            <ac:spMk id="9" creationId="{6038B22E-24B2-443A-901D-D918E793A70D}"/>
          </ac:spMkLst>
        </pc:spChg>
        <pc:picChg chg="mod">
          <ac:chgData name="Harleen Kaur" userId="S::id65ns02@ubalt.edu::9f7fc1d6-ab67-473f-ba46-e98f6ce2049b" providerId="AD" clId="Web-{4B91A27D-6EF5-798E-0522-AD9001383A8B}" dt="2021-07-11T21:50:15.485" v="163" actId="1076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Harleen Kaur" userId="S::id65ns02@ubalt.edu::9f7fc1d6-ab67-473f-ba46-e98f6ce2049b" providerId="AD" clId="Web-{4B91A27D-6EF5-798E-0522-AD9001383A8B}" dt="2021-07-11T21:50:36.579" v="169" actId="1076"/>
          <ac:picMkLst>
            <pc:docMk/>
            <pc:sldMk cId="496711178" sldId="439"/>
            <ac:picMk id="7" creationId="{36A06632-27E2-4282-A23D-D81580E9CB15}"/>
          </ac:picMkLst>
        </pc:picChg>
        <pc:cxnChg chg="add mod">
          <ac:chgData name="Harleen Kaur" userId="S::id65ns02@ubalt.edu::9f7fc1d6-ab67-473f-ba46-e98f6ce2049b" providerId="AD" clId="Web-{4B91A27D-6EF5-798E-0522-AD9001383A8B}" dt="2021-07-11T21:51:02.549" v="175" actId="14100"/>
          <ac:cxnSpMkLst>
            <pc:docMk/>
            <pc:sldMk cId="496711178" sldId="439"/>
            <ac:cxnSpMk id="10" creationId="{9A54865A-7239-4014-AE02-26967C9B842E}"/>
          </ac:cxnSpMkLst>
        </pc:cxnChg>
        <pc:cxnChg chg="add mod">
          <ac:chgData name="Harleen Kaur" userId="S::id65ns02@ubalt.edu::9f7fc1d6-ab67-473f-ba46-e98f6ce2049b" providerId="AD" clId="Web-{4B91A27D-6EF5-798E-0522-AD9001383A8B}" dt="2021-07-11T21:51:24.987" v="180" actId="14100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4B91A27D-6EF5-798E-0522-AD9001383A8B}" dt="2021-07-12T01:43:17.234" v="182" actId="20577"/>
          <ac:spMkLst>
            <pc:docMk/>
            <pc:sldMk cId="1489860489" sldId="440"/>
            <ac:spMk id="5" creationId="{62C9F572-53A1-4418-8F8D-B5EB4DB51D13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C4F3BF9E-A211-A001-A96D-7B949C5D2839}" dt="2021-07-06T18:40:03.364" v="2" actId="1076"/>
          <ac:spMkLst>
            <pc:docMk/>
            <pc:sldMk cId="3154763750" sldId="397"/>
            <ac:spMk id="9" creationId="{710E7732-D082-420E-A0D0-E143EDCF6E2B}"/>
          </ac:spMkLst>
        </pc:spChg>
        <pc:picChg chg="mod">
          <ac:chgData name="Harleen Kaur" userId="S::id65ns02@ubalt.edu::9f7fc1d6-ab67-473f-ba46-e98f6ce2049b" providerId="AD" clId="Web-{C4F3BF9E-A211-A001-A96D-7B949C5D2839}" dt="2021-07-06T18:39:53.958" v="1" actId="1076"/>
          <ac:picMkLst>
            <pc:docMk/>
            <pc:sldMk cId="3154763750" sldId="397"/>
            <ac:picMk id="6" creationId="{ABC33478-6A65-4DC2-AE30-56BC9BFF2CEF}"/>
          </ac:picMkLst>
        </pc:picChg>
        <pc:picChg chg="mod">
          <ac:chgData name="Harleen Kaur" userId="S::id65ns02@ubalt.edu::9f7fc1d6-ab67-473f-ba46-e98f6ce2049b" providerId="AD" clId="Web-{C4F3BF9E-A211-A001-A96D-7B949C5D2839}" dt="2021-07-06T18:39:51.989" v="0" actId="1076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C4F3BF9E-A211-A001-A96D-7B949C5D2839}" dt="2021-07-06T18:40:24.568" v="5" actId="20577"/>
          <ac:spMkLst>
            <pc:docMk/>
            <pc:sldMk cId="144230432" sldId="400"/>
            <ac:spMk id="5" creationId="{65A992E6-8558-480E-8728-A179494DF8D3}"/>
          </ac:spMkLst>
        </pc:spChg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4F3BF9E-A211-A001-A96D-7B949C5D2839}" dt="2021-07-06T18:43:43.510" v="7" actId="20577"/>
          <ac:spMkLst>
            <pc:docMk/>
            <pc:sldMk cId="496711178" sldId="439"/>
            <ac:spMk id="2" creationId="{8E091AF3-A1FF-415B-9CD1-5D9B90286287}"/>
          </ac:spMkLst>
        </pc:spChg>
        <pc:spChg chg="del">
          <ac:chgData name="Harleen Kaur" userId="S::id65ns02@ubalt.edu::9f7fc1d6-ab67-473f-ba46-e98f6ce2049b" providerId="AD" clId="Web-{C4F3BF9E-A211-A001-A96D-7B949C5D2839}" dt="2021-07-06T18:43:46.792" v="8"/>
          <ac:spMkLst>
            <pc:docMk/>
            <pc:sldMk cId="496711178" sldId="439"/>
            <ac:spMk id="3" creationId="{7C095783-B134-44AC-80AB-918DE5F50931}"/>
          </ac:spMkLst>
        </pc:spChg>
        <pc:spChg chg="add mod">
          <ac:chgData name="Harleen Kaur" userId="S::id65ns02@ubalt.edu::9f7fc1d6-ab67-473f-ba46-e98f6ce2049b" providerId="AD" clId="Web-{C4F3BF9E-A211-A001-A96D-7B949C5D2839}" dt="2021-07-06T18:50:18.175" v="174" actId="20577"/>
          <ac:spMkLst>
            <pc:docMk/>
            <pc:sldMk cId="496711178" sldId="439"/>
            <ac:spMk id="5" creationId="{8549C601-DDED-47FC-9A2C-F0110F214308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28.017" v="156" actId="14100"/>
          <ac:spMkLst>
            <pc:docMk/>
            <pc:sldMk cId="496711178" sldId="439"/>
            <ac:spMk id="8" creationId="{B859AE4A-7BDB-408C-9766-B458C64F948E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58.533" v="170" actId="14100"/>
          <ac:spMkLst>
            <pc:docMk/>
            <pc:sldMk cId="496711178" sldId="439"/>
            <ac:spMk id="9" creationId="{6038B22E-24B2-443A-901D-D918E793A70D}"/>
          </ac:spMkLst>
        </pc:spChg>
        <pc:picChg chg="add mod">
          <ac:chgData name="Harleen Kaur" userId="S::id65ns02@ubalt.edu::9f7fc1d6-ab67-473f-ba46-e98f6ce2049b" providerId="AD" clId="Web-{C4F3BF9E-A211-A001-A96D-7B949C5D2839}" dt="2021-07-06T18:43:55.979" v="11" actId="14100"/>
          <ac:picMkLst>
            <pc:docMk/>
            <pc:sldMk cId="496711178" sldId="439"/>
            <ac:picMk id="4" creationId="{141F3DF6-7102-4565-B86A-FBA61B1A3176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34.174" v="157" actId="1076"/>
          <ac:picMkLst>
            <pc:docMk/>
            <pc:sldMk cId="496711178" sldId="439"/>
            <ac:picMk id="6" creationId="{F5CE2D43-C0ED-4B5A-AAE7-D2B7A9D34965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42.846" v="160" actId="1076"/>
          <ac:picMkLst>
            <pc:docMk/>
            <pc:sldMk cId="496711178" sldId="439"/>
            <ac:picMk id="7" creationId="{36A06632-27E2-4282-A23D-D81580E9CB15}"/>
          </ac:picMkLst>
        </pc:picChg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4F3BF9E-A211-A001-A96D-7B949C5D2839}" dt="2021-07-06T19:12:58.595" v="177" actId="20577"/>
          <ac:spMkLst>
            <pc:docMk/>
            <pc:sldMk cId="1489860489" sldId="440"/>
            <ac:spMk id="2" creationId="{B9476AD0-8EDB-472F-97F6-4836B2D6CD61}"/>
          </ac:spMkLst>
        </pc:spChg>
        <pc:spChg chg="del">
          <ac:chgData name="Harleen Kaur" userId="S::id65ns02@ubalt.edu::9f7fc1d6-ab67-473f-ba46-e98f6ce2049b" providerId="AD" clId="Web-{C4F3BF9E-A211-A001-A96D-7B949C5D2839}" dt="2021-07-06T19:13:03.251" v="178"/>
          <ac:spMkLst>
            <pc:docMk/>
            <pc:sldMk cId="1489860489" sldId="440"/>
            <ac:spMk id="3" creationId="{5D2DFB0D-E929-44E8-BA3A-6971EB663CD6}"/>
          </ac:spMkLst>
        </pc:spChg>
        <pc:spChg chg="add mod">
          <ac:chgData name="Harleen Kaur" userId="S::id65ns02@ubalt.edu::9f7fc1d6-ab67-473f-ba46-e98f6ce2049b" providerId="AD" clId="Web-{C4F3BF9E-A211-A001-A96D-7B949C5D2839}" dt="2021-07-06T19:23:22.718" v="284" actId="20577"/>
          <ac:spMkLst>
            <pc:docMk/>
            <pc:sldMk cId="1489860489" sldId="440"/>
            <ac:spMk id="5" creationId="{62C9F572-53A1-4418-8F8D-B5EB4DB51D13}"/>
          </ac:spMkLst>
        </pc:spChg>
        <pc:picChg chg="add mod">
          <ac:chgData name="Harleen Kaur" userId="S::id65ns02@ubalt.edu::9f7fc1d6-ab67-473f-ba46-e98f6ce2049b" providerId="AD" clId="Web-{C4F3BF9E-A211-A001-A96D-7B949C5D2839}" dt="2021-07-06T19:15:45.786" v="182" actId="14100"/>
          <ac:picMkLst>
            <pc:docMk/>
            <pc:sldMk cId="1489860489" sldId="440"/>
            <ac:picMk id="4" creationId="{F5CDAAC7-DBB5-4946-B9D4-4060BB3C6F66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3/data/data/com.google.android.apps.photos/databases/gphotos-1.db'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3/data/data/com.google.android.apps.photos/shared_prefs'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cat 'Pixel 3/data/data/com.google.android.apps.photos/shared_prefs/com.google.android.apps.photos.backup.core.backup_complete_times.xml'</a:t>
            </a:r>
          </a:p>
          <a:p>
            <a:r>
              <a:rPr lang="en-US">
                <a:cs typeface="Calibri"/>
              </a:rPr>
              <a:t>Date cmd: date –d '@1581647595'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'Pixel 3/data/data/com.google.android.gm/databases/'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Pixel 3 GMS App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3: Google Photos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99F-01F8-45DC-9110-F2BE04B4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database where photos are stored</a:t>
            </a:r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7705A9B-8AB7-48D7-AF55-773F1033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31" y="2392820"/>
            <a:ext cx="9074943" cy="3716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03253-4501-4E62-B38D-A83D0D4D6B17}"/>
              </a:ext>
            </a:extLst>
          </p:cNvPr>
          <p:cNvSpPr/>
          <p:nvPr/>
        </p:nvSpPr>
        <p:spPr>
          <a:xfrm>
            <a:off x="1620982" y="2847109"/>
            <a:ext cx="8534400" cy="33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8D78F59-3057-4760-9676-AC5B3521AEBF}"/>
              </a:ext>
            </a:extLst>
          </p:cNvPr>
          <p:cNvSpPr txBox="1"/>
          <p:nvPr/>
        </p:nvSpPr>
        <p:spPr>
          <a:xfrm>
            <a:off x="1094483" y="2018934"/>
            <a:ext cx="384412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D7B4A5A-1F1F-4D59-917A-2D78F75E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5" y="1547422"/>
            <a:ext cx="8634367" cy="4575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706105-600B-4283-A6BD-806BBB9DB8E7}"/>
              </a:ext>
            </a:extLst>
          </p:cNvPr>
          <p:cNvSpPr/>
          <p:nvPr/>
        </p:nvSpPr>
        <p:spPr>
          <a:xfrm>
            <a:off x="1440873" y="1893024"/>
            <a:ext cx="8115945" cy="305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AD2B4-43E0-4F7D-9310-CBDE9AD079F7}"/>
              </a:ext>
            </a:extLst>
          </p:cNvPr>
          <p:cNvSpPr/>
          <p:nvPr/>
        </p:nvSpPr>
        <p:spPr>
          <a:xfrm>
            <a:off x="1445202" y="4165272"/>
            <a:ext cx="1540438" cy="277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06B6596-AB35-4AA3-8081-FC6217F1A457}"/>
              </a:ext>
            </a:extLst>
          </p:cNvPr>
          <p:cNvSpPr txBox="1"/>
          <p:nvPr/>
        </p:nvSpPr>
        <p:spPr>
          <a:xfrm>
            <a:off x="930673" y="1184208"/>
            <a:ext cx="302512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2BF4-73AD-401A-BDA4-0070F311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table that contains photos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61F6BBB8-540D-4DED-A635-ECE906A7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9" y="2008582"/>
            <a:ext cx="11325069" cy="775788"/>
          </a:xfrm>
          <a:prstGeom prst="rect">
            <a:avLst/>
          </a:prstGeom>
        </p:spPr>
      </p:pic>
      <p:pic>
        <p:nvPicPr>
          <p:cNvPr id="7" name="Picture 7" descr="A picture containing text, screenshot, plaque&#10;&#10;Description automatically generated">
            <a:extLst>
              <a:ext uri="{FF2B5EF4-FFF2-40B4-BE49-F238E27FC236}">
                <a16:creationId xmlns:a16="http://schemas.microsoft.com/office/drawing/2014/main" id="{5CAF37FE-F2B7-48AD-8AB3-2C6770EC3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462" y="2926692"/>
            <a:ext cx="4249047" cy="3587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84013-9397-470E-AF0E-847A963DAA05}"/>
              </a:ext>
            </a:extLst>
          </p:cNvPr>
          <p:cNvSpPr txBox="1"/>
          <p:nvPr/>
        </p:nvSpPr>
        <p:spPr>
          <a:xfrm>
            <a:off x="1104900" y="3529940"/>
            <a:ext cx="532685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err="1">
                <a:cs typeface="Calibri"/>
              </a:rPr>
              <a:t>Local_media</a:t>
            </a:r>
            <a:r>
              <a:rPr lang="en-US" sz="2000">
                <a:cs typeface="Calibri"/>
              </a:rPr>
              <a:t> table contains photos</a:t>
            </a: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You can explore other tables as well based on what information you need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F492F-6446-457D-82C0-6C39834331BD}"/>
              </a:ext>
            </a:extLst>
          </p:cNvPr>
          <p:cNvSpPr/>
          <p:nvPr/>
        </p:nvSpPr>
        <p:spPr>
          <a:xfrm>
            <a:off x="1108364" y="2389909"/>
            <a:ext cx="10861963" cy="38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989A53-AA36-4BF0-A62F-3F0D301DD12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101718" y="3790935"/>
            <a:ext cx="1786237" cy="10428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9D180B0E-7305-4760-ABC3-A6ECF9F33694}"/>
              </a:ext>
            </a:extLst>
          </p:cNvPr>
          <p:cNvSpPr txBox="1"/>
          <p:nvPr/>
        </p:nvSpPr>
        <p:spPr>
          <a:xfrm>
            <a:off x="661859" y="1627716"/>
            <a:ext cx="341349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 database (gphotos-1.db)</a:t>
            </a:r>
          </a:p>
        </p:txBody>
      </p:sp>
    </p:spTree>
    <p:extLst>
      <p:ext uri="{BB962C8B-B14F-4D97-AF65-F5344CB8AC3E}">
        <p14:creationId xmlns:p14="http://schemas.microsoft.com/office/powerpoint/2010/main" val="330424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27-634D-49A8-AAE9-6EAF4E71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Find the column that contain photos</a:t>
            </a:r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0A97BE-5A27-4AFE-BC52-D58666D9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01" y="2066634"/>
            <a:ext cx="9904909" cy="396257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B2F3CD8-A56A-4A36-BAE3-3E34F4941686}"/>
              </a:ext>
            </a:extLst>
          </p:cNvPr>
          <p:cNvSpPr txBox="1"/>
          <p:nvPr/>
        </p:nvSpPr>
        <p:spPr>
          <a:xfrm>
            <a:off x="984144" y="1698731"/>
            <a:ext cx="283128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local_media table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DD64E-697F-43F5-9892-95EDFF4A9FE2}"/>
              </a:ext>
            </a:extLst>
          </p:cNvPr>
          <p:cNvSpPr/>
          <p:nvPr/>
        </p:nvSpPr>
        <p:spPr>
          <a:xfrm>
            <a:off x="987899" y="3431818"/>
            <a:ext cx="9904122" cy="347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C9A1-A914-4BDB-8F31-946AE3B0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</a:t>
            </a:r>
            <a:endParaRPr lang="en-US"/>
          </a:p>
        </p:txBody>
      </p:sp>
      <p:pic>
        <p:nvPicPr>
          <p:cNvPr id="4" name="Picture 4" descr="A picture containing text, cat, mammal&#10;&#10;Description automatically generated">
            <a:extLst>
              <a:ext uri="{FF2B5EF4-FFF2-40B4-BE49-F238E27FC236}">
                <a16:creationId xmlns:a16="http://schemas.microsoft.com/office/drawing/2014/main" id="{1E90D239-C69E-4E5B-A21B-78BE0F50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7" y="1864867"/>
            <a:ext cx="4099301" cy="427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D60B-17B9-41B0-B903-B2E5AC53EBF3}"/>
              </a:ext>
            </a:extLst>
          </p:cNvPr>
          <p:cNvSpPr txBox="1"/>
          <p:nvPr/>
        </p:nvSpPr>
        <p:spPr>
          <a:xfrm>
            <a:off x="790415" y="1505002"/>
            <a:ext cx="1219886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Image0.jpg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9BDA6CC9-4BE9-47BA-882C-B3CA34A5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823" y="1865739"/>
            <a:ext cx="6553199" cy="1692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D779FB-6EB9-4B84-88F7-8658E9DB8B6A}"/>
              </a:ext>
            </a:extLst>
          </p:cNvPr>
          <p:cNvSpPr txBox="1"/>
          <p:nvPr/>
        </p:nvSpPr>
        <p:spPr>
          <a:xfrm>
            <a:off x="5426990" y="1505001"/>
            <a:ext cx="293009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Date when image was clicked</a:t>
            </a:r>
          </a:p>
        </p:txBody>
      </p:sp>
    </p:spTree>
    <p:extLst>
      <p:ext uri="{BB962C8B-B14F-4D97-AF65-F5344CB8AC3E}">
        <p14:creationId xmlns:p14="http://schemas.microsoft.com/office/powerpoint/2010/main" val="128734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01AE-46D4-4691-A772-6CC79314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59"/>
            <a:ext cx="10515600" cy="1648444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cs typeface="Calibri Light"/>
              </a:rPr>
              <a:t>b. </a:t>
            </a:r>
            <a:r>
              <a:rPr lang="en-US">
                <a:ea typeface="+mj-lt"/>
                <a:cs typeface="+mj-lt"/>
              </a:rPr>
              <a:t>Is there any backup done by the suspect? If yes, when was it done?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36EA8-41C8-4EB0-847D-E23A095A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218"/>
            <a:ext cx="10050651" cy="44417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Yes, back up was done by the suspect</a:t>
            </a:r>
          </a:p>
          <a:p>
            <a:r>
              <a:rPr lang="en-US">
                <a:cs typeface="Calibri"/>
              </a:rPr>
              <a:t>Steps</a:t>
            </a:r>
          </a:p>
          <a:p>
            <a:pPr lvl="1"/>
            <a:r>
              <a:rPr lang="en-US">
                <a:cs typeface="Calibri"/>
              </a:rPr>
              <a:t>Step</a:t>
            </a:r>
            <a:r>
              <a:rPr lang="en-US">
                <a:ea typeface="+mn-lt"/>
                <a:cs typeface="+mn-lt"/>
              </a:rPr>
              <a:t> 1: Find the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 folder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where</a:t>
            </a:r>
            <a:r>
              <a:rPr lang="en-US">
                <a:ea typeface="+mn-lt"/>
                <a:cs typeface="+mn-lt"/>
              </a:rPr>
              <a:t> back up information is stored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Step 2: Find the 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file</a:t>
            </a:r>
            <a:r>
              <a:rPr lang="en-US">
                <a:ea typeface="+mn-lt"/>
                <a:cs typeface="+mn-lt"/>
              </a:rPr>
              <a:t> that contains the backup information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Step 3: Open the 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file 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that </a:t>
            </a:r>
            <a:r>
              <a:rPr lang="en-US">
                <a:ea typeface="+mn-lt"/>
                <a:cs typeface="+mn-lt"/>
              </a:rPr>
              <a:t>contains the backup information and look at the saved data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63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7C7-633A-4382-929F-65B32CBD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folder where backup information is stored</a:t>
            </a:r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A9EE03-D291-47FA-BD72-99AD92EA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1" y="2488070"/>
            <a:ext cx="9074943" cy="3716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3E6DED-3506-424B-A23F-6C24C613F4D2}"/>
              </a:ext>
            </a:extLst>
          </p:cNvPr>
          <p:cNvSpPr/>
          <p:nvPr/>
        </p:nvSpPr>
        <p:spPr>
          <a:xfrm>
            <a:off x="1717964" y="2916382"/>
            <a:ext cx="8534400" cy="346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33FAF-4B1B-46A8-B10F-08B1FBC99AE9}"/>
              </a:ext>
            </a:extLst>
          </p:cNvPr>
          <p:cNvSpPr/>
          <p:nvPr/>
        </p:nvSpPr>
        <p:spPr>
          <a:xfrm>
            <a:off x="1717964" y="5238101"/>
            <a:ext cx="1783557" cy="310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4BA2A82-0077-467B-85B5-2B7D5AAB1532}"/>
              </a:ext>
            </a:extLst>
          </p:cNvPr>
          <p:cNvSpPr txBox="1"/>
          <p:nvPr/>
        </p:nvSpPr>
        <p:spPr>
          <a:xfrm>
            <a:off x="1180854" y="2115193"/>
            <a:ext cx="3823291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0832-F3BC-4E0B-A1A9-D77FC68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file that contains backup information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F373437-3B81-4412-8D98-6D95ADBF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81" y="2457651"/>
            <a:ext cx="8993981" cy="34309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86B5F-81D6-4BA0-A54F-2C743695B8CF}"/>
              </a:ext>
            </a:extLst>
          </p:cNvPr>
          <p:cNvSpPr/>
          <p:nvPr/>
        </p:nvSpPr>
        <p:spPr>
          <a:xfrm>
            <a:off x="1427018" y="2639291"/>
            <a:ext cx="7439891" cy="290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3E11C82-29C7-4033-B7D0-4AEDC1EC4A4C}"/>
              </a:ext>
            </a:extLst>
          </p:cNvPr>
          <p:cNvSpPr txBox="1"/>
          <p:nvPr/>
        </p:nvSpPr>
        <p:spPr>
          <a:xfrm>
            <a:off x="1074759" y="2087669"/>
            <a:ext cx="255396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files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6244-5155-41D7-B99A-5BB2C76BDB6B}"/>
              </a:ext>
            </a:extLst>
          </p:cNvPr>
          <p:cNvSpPr/>
          <p:nvPr/>
        </p:nvSpPr>
        <p:spPr>
          <a:xfrm>
            <a:off x="1427017" y="3913259"/>
            <a:ext cx="6856485" cy="243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5A3B-1A9A-4587-8EE5-C8C7EF5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Step 3: Open the file that contains backup information and look at saved data</a:t>
            </a:r>
          </a:p>
          <a:p>
            <a:endParaRPr lang="en-US">
              <a:cs typeface="Calibri Light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30D740C-38F8-488B-9B14-810013535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9" y="1878989"/>
            <a:ext cx="10650511" cy="1881681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108439AA-3DE2-4EB2-BB83-2C211088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83" y="4291927"/>
            <a:ext cx="5366478" cy="13412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99857C-5B53-4AEF-B037-998D23D71F06}"/>
              </a:ext>
            </a:extLst>
          </p:cNvPr>
          <p:cNvCxnSpPr/>
          <p:nvPr/>
        </p:nvCxnSpPr>
        <p:spPr>
          <a:xfrm>
            <a:off x="7006067" y="2703812"/>
            <a:ext cx="696766" cy="1300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AF616E-0636-4BD5-B206-9D1894A2B25A}"/>
              </a:ext>
            </a:extLst>
          </p:cNvPr>
          <p:cNvSpPr txBox="1"/>
          <p:nvPr/>
        </p:nvSpPr>
        <p:spPr>
          <a:xfrm>
            <a:off x="1152525" y="4033837"/>
            <a:ext cx="369569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This is the time when the account back up was done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2A405-256C-4217-869C-B70D6A44ACE5}"/>
              </a:ext>
            </a:extLst>
          </p:cNvPr>
          <p:cNvSpPr/>
          <p:nvPr/>
        </p:nvSpPr>
        <p:spPr>
          <a:xfrm>
            <a:off x="845128" y="2224952"/>
            <a:ext cx="10640291" cy="443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8EED9-3D97-45A4-AADC-DBB81FCED28D}"/>
              </a:ext>
            </a:extLst>
          </p:cNvPr>
          <p:cNvSpPr/>
          <p:nvPr/>
        </p:nvSpPr>
        <p:spPr>
          <a:xfrm>
            <a:off x="6093835" y="4797570"/>
            <a:ext cx="4136448" cy="338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44D2757-19DE-491E-AF8C-32FA75F3D37F}"/>
              </a:ext>
            </a:extLst>
          </p:cNvPr>
          <p:cNvSpPr txBox="1"/>
          <p:nvPr/>
        </p:nvSpPr>
        <p:spPr>
          <a:xfrm>
            <a:off x="842672" y="1501792"/>
            <a:ext cx="140775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file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44D2757-19DE-491E-AF8C-32FA75F3D37F}"/>
              </a:ext>
            </a:extLst>
          </p:cNvPr>
          <p:cNvSpPr txBox="1"/>
          <p:nvPr/>
        </p:nvSpPr>
        <p:spPr>
          <a:xfrm>
            <a:off x="5462297" y="3918761"/>
            <a:ext cx="2083647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Solution: timestamp</a:t>
            </a:r>
          </a:p>
        </p:txBody>
      </p:sp>
    </p:spTree>
    <p:extLst>
      <p:ext uri="{BB962C8B-B14F-4D97-AF65-F5344CB8AC3E}">
        <p14:creationId xmlns:p14="http://schemas.microsoft.com/office/powerpoint/2010/main" val="17863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4807-8C3B-476B-BD8D-77E85FA0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9DD4-FAE8-42BB-9C4F-76FA8E21A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Understand the application</a:t>
            </a:r>
          </a:p>
          <a:p>
            <a:r>
              <a:rPr lang="en-US">
                <a:cs typeface="Calibri"/>
              </a:rPr>
              <a:t>Locate the application package</a:t>
            </a:r>
          </a:p>
          <a:p>
            <a:r>
              <a:rPr lang="en-US">
                <a:cs typeface="Calibri"/>
              </a:rPr>
              <a:t>Look at the application directories</a:t>
            </a:r>
          </a:p>
          <a:p>
            <a:r>
              <a:rPr lang="en-US">
                <a:cs typeface="Calibri"/>
              </a:rPr>
              <a:t>Go to the databases directory</a:t>
            </a:r>
          </a:p>
          <a:p>
            <a:pPr lvl="1"/>
            <a:r>
              <a:rPr lang="en-US">
                <a:cs typeface="Calibri"/>
              </a:rPr>
              <a:t>Open gphotos-1.db</a:t>
            </a:r>
          </a:p>
          <a:p>
            <a:pPr lvl="1"/>
            <a:r>
              <a:rPr lang="en-US">
                <a:cs typeface="Calibri"/>
              </a:rPr>
              <a:t>Explore local_media table</a:t>
            </a:r>
          </a:p>
          <a:p>
            <a:r>
              <a:rPr lang="en-US">
                <a:cs typeface="Calibri"/>
              </a:rPr>
              <a:t>Go to the shared prefs folder </a:t>
            </a:r>
          </a:p>
          <a:p>
            <a:r>
              <a:rPr lang="en-US">
                <a:cs typeface="Calibri"/>
              </a:rPr>
              <a:t>Find the the file that contains back up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628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F569-E1F0-4DC8-BA00-2599CF31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Google Photos ?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7AE826-70D2-4FEB-9007-EF8E1173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2" y="1552414"/>
            <a:ext cx="2251128" cy="4502257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71B0BA-582C-43AA-932D-DAF86775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17" y="1720312"/>
            <a:ext cx="2173637" cy="4334359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50EB35-2A5F-4A55-80D0-BCA64D4BC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792" y="1707397"/>
            <a:ext cx="2173637" cy="4334359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15C714-3D2C-4FF9-ABE5-C217B0C26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266" y="1720312"/>
            <a:ext cx="2173636" cy="43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6B74-00AB-4B8F-9092-01C60D44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and 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CB796-19BB-4AA6-873C-E9ED6626E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6305E-330B-4C76-9EE7-77CF710D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Gmail messages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D8903-DA54-443A-ABAA-7C8F36FD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1170"/>
            <a:ext cx="6156960" cy="1996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FCE97-90D8-4E16-94F1-6B186D0A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252" y="633944"/>
            <a:ext cx="2626052" cy="55901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58326A-0954-4224-9894-11C668FC96B7}"/>
              </a:ext>
            </a:extLst>
          </p:cNvPr>
          <p:cNvCxnSpPr>
            <a:cxnSpLocks/>
          </p:cNvCxnSpPr>
          <p:nvPr/>
        </p:nvCxnSpPr>
        <p:spPr>
          <a:xfrm>
            <a:off x="6995160" y="2313432"/>
            <a:ext cx="19550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831D9B-83B9-4D75-BADD-5B465BA767AD}"/>
              </a:ext>
            </a:extLst>
          </p:cNvPr>
          <p:cNvSpPr txBox="1"/>
          <p:nvPr/>
        </p:nvSpPr>
        <p:spPr>
          <a:xfrm>
            <a:off x="6776580" y="788020"/>
            <a:ext cx="21736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did find any accounts</a:t>
            </a:r>
          </a:p>
        </p:txBody>
      </p:sp>
    </p:spTree>
    <p:extLst>
      <p:ext uri="{BB962C8B-B14F-4D97-AF65-F5344CB8AC3E}">
        <p14:creationId xmlns:p14="http://schemas.microsoft.com/office/powerpoint/2010/main" val="252428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D797-DAB1-4A5C-8DE7-2DDA9BA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Where does the evidence come from?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5336-0926-4BBA-B627-1B412F6F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Generated by Google Photos</a:t>
            </a:r>
          </a:p>
          <a:p>
            <a:pPr lvl="1" indent="-457200"/>
            <a:r>
              <a:rPr lang="en-US">
                <a:cs typeface="Calibri"/>
              </a:rPr>
              <a:t>Shared albums</a:t>
            </a:r>
          </a:p>
          <a:p>
            <a:pPr lvl="1" indent="-457200"/>
            <a:r>
              <a:rPr lang="en-US">
                <a:cs typeface="Calibri"/>
              </a:rPr>
              <a:t>Automatic creations</a:t>
            </a:r>
          </a:p>
          <a:p>
            <a:pPr lvl="1" indent="-457200"/>
            <a:r>
              <a:rPr lang="en-US">
                <a:cs typeface="Calibri"/>
              </a:rPr>
              <a:t>Advanced editing suite</a:t>
            </a:r>
          </a:p>
          <a:p>
            <a:pPr lvl="1" indent="-45720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35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020E-02D1-4C12-AAA3-10E23632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find photos generated by google photos?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E75D-835F-4EAC-83B9-528D0685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84211" cy="1070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photos scenario using google photos</a:t>
            </a:r>
          </a:p>
          <a:p>
            <a:r>
              <a:rPr lang="en-US">
                <a:cs typeface="Calibri"/>
              </a:rPr>
              <a:t>Forensic questions related to photos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9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E340-9EBC-4183-8C71-F89640C8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Photos scenario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C207-9D43-416D-8539-02FDA857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Photos and videos are saved in suspect's phone and suspect may have taken back up</a:t>
            </a:r>
          </a:p>
          <a:p>
            <a:r>
              <a:rPr lang="en-US">
                <a:cs typeface="Calibri"/>
              </a:rPr>
              <a:t>What is a photo?</a:t>
            </a:r>
          </a:p>
          <a:p>
            <a:pPr lvl="1" indent="-457200"/>
            <a:r>
              <a:rPr lang="en-US">
                <a:cs typeface="Calibri"/>
              </a:rPr>
              <a:t>A photo is a picture taken by a camera, digital camera or smartphone that is capable of producing a hard copy or a digital copy</a:t>
            </a:r>
          </a:p>
          <a:p>
            <a:pPr lvl="1" indent="-457200"/>
            <a:r>
              <a:rPr lang="en-US">
                <a:cs typeface="Calibri"/>
              </a:rPr>
              <a:t>Photos usually get stored in databases</a:t>
            </a:r>
          </a:p>
          <a:p>
            <a:r>
              <a:rPr lang="en-US">
                <a:cs typeface="Calibri"/>
              </a:rPr>
              <a:t>Photo evidence includes:</a:t>
            </a:r>
          </a:p>
          <a:p>
            <a:pPr lvl="1" indent="-457200"/>
            <a:r>
              <a:rPr lang="en-US">
                <a:cs typeface="Calibri"/>
              </a:rPr>
              <a:t>Saved photos</a:t>
            </a:r>
          </a:p>
          <a:p>
            <a:pPr lvl="1" indent="-457200"/>
            <a:r>
              <a:rPr lang="en-US">
                <a:cs typeface="Calibri"/>
              </a:rPr>
              <a:t>Photos back up timestamp</a:t>
            </a:r>
          </a:p>
          <a:p>
            <a:pPr lvl="1" indent="-457200"/>
            <a:endParaRPr lang="en-US">
              <a:cs typeface="Calibri"/>
            </a:endParaRPr>
          </a:p>
          <a:p>
            <a:pPr lvl="1" indent="-457200"/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7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B4DB-069D-423C-AB47-B89FD42F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back up and how to know if it was done?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10AC-119F-46DF-9416-CA6D433DE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Any </a:t>
            </a:r>
            <a:r>
              <a:rPr lang="en-US" b="1">
                <a:ea typeface="+mn-lt"/>
                <a:cs typeface="+mn-lt"/>
              </a:rPr>
              <a:t>photos</a:t>
            </a:r>
            <a:r>
              <a:rPr lang="en-US">
                <a:ea typeface="+mn-lt"/>
                <a:cs typeface="+mn-lt"/>
              </a:rPr>
              <a:t> that you take from a device with </a:t>
            </a:r>
            <a:r>
              <a:rPr lang="en-US" b="1">
                <a:ea typeface="+mn-lt"/>
                <a:cs typeface="+mn-lt"/>
              </a:rPr>
              <a:t>backup</a:t>
            </a:r>
            <a:r>
              <a:rPr lang="en-US">
                <a:ea typeface="+mn-lt"/>
                <a:cs typeface="+mn-lt"/>
              </a:rPr>
              <a:t> enabled will be saved to your Google Account. If you edit and save a photo on your phone, the photo will look the same on Google </a:t>
            </a:r>
            <a:r>
              <a:rPr lang="en-US" b="1">
                <a:ea typeface="+mn-lt"/>
                <a:cs typeface="+mn-lt"/>
              </a:rPr>
              <a:t>Photos</a:t>
            </a:r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Shared prefs is the folder where such information gets stored.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Shared Preferences allows activities and applications to keep preferences. The primary purpose is to store user-specified configuration details, such as user specific settings, keeping the user logged into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50001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9809-C07F-42F6-A334-AA818FD1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Why it's important to look for back up?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80E8-7053-4983-9728-782EE7D7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Back up is crucial in an investigation because:</a:t>
            </a:r>
          </a:p>
          <a:p>
            <a:pPr lvl="1"/>
            <a:r>
              <a:rPr lang="en-US">
                <a:cs typeface="Calibri"/>
              </a:rPr>
              <a:t>Suspect may have deleted data related to the case but took back up before deleting</a:t>
            </a:r>
          </a:p>
          <a:p>
            <a:pPr lvl="1"/>
            <a:r>
              <a:rPr lang="en-US">
                <a:cs typeface="Calibri"/>
              </a:rPr>
              <a:t>If system crashes, data can be recovered quickly from back up</a:t>
            </a:r>
          </a:p>
          <a:p>
            <a:pPr lvl="1"/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Usually back up is done to save something important</a:t>
            </a:r>
          </a:p>
          <a:p>
            <a:r>
              <a:rPr lang="en-US">
                <a:cs typeface="Calibri"/>
              </a:rPr>
              <a:t>Timestamps of the backup can be useful </a:t>
            </a:r>
          </a:p>
        </p:txBody>
      </p:sp>
    </p:spTree>
    <p:extLst>
      <p:ext uri="{BB962C8B-B14F-4D97-AF65-F5344CB8AC3E}">
        <p14:creationId xmlns:p14="http://schemas.microsoft.com/office/powerpoint/2010/main" val="386202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CD2F-695F-433D-BA67-94AEB2C1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Forensic questions related to photos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5518-DB37-4A85-95B0-84346165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What kind of photos are saved and at what time?</a:t>
            </a:r>
            <a:endParaRPr lang="en-US"/>
          </a:p>
          <a:p>
            <a:pPr marL="514350" indent="-514350">
              <a:buAutoNum type="alphaLcPeriod"/>
            </a:pPr>
            <a:r>
              <a:rPr lang="en-US">
                <a:cs typeface="Calibri"/>
              </a:rPr>
              <a:t>Is there any backup done by the suspect? If yes, when was it done?</a:t>
            </a:r>
            <a:r>
              <a:rPr lang="en-US">
                <a:ea typeface="+mn-lt"/>
                <a:cs typeface="+mn-lt"/>
              </a:rPr>
              <a:t>What is the location saved along with photos/videos?</a:t>
            </a: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What location has the most photos?</a:t>
            </a: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Did suspect receive the photos from someone or were clicked using the phone?</a:t>
            </a: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Can we deduce the suspect's relation to people in the photos/videos</a:t>
            </a: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Is there any backup done by the suspect? If yes, when was it done?</a:t>
            </a:r>
          </a:p>
          <a:p>
            <a:pPr marL="914400" lvl="1" indent="-457200">
              <a:buAutoNum type="alphaLcPeriod"/>
            </a:pP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22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C260-A713-44D2-9650-194DD8EB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a. what kind of photos are saved and at what time?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98EA-BB4E-42A4-B411-43F6B68EC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1: Find the </a:t>
            </a:r>
            <a:r>
              <a:rPr lang="en-US">
                <a:solidFill>
                  <a:srgbClr val="7030A0"/>
                </a:solidFill>
                <a:cs typeface="Calibri"/>
              </a:rPr>
              <a:t>database</a:t>
            </a:r>
            <a:r>
              <a:rPr lang="en-US">
                <a:cs typeface="Calibri"/>
              </a:rPr>
              <a:t> where photos are stored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Step 2: Find the </a:t>
            </a:r>
            <a:r>
              <a:rPr lang="en-US">
                <a:solidFill>
                  <a:srgbClr val="7030A0"/>
                </a:solidFill>
                <a:cs typeface="Calibri"/>
              </a:rPr>
              <a:t>table</a:t>
            </a:r>
            <a:r>
              <a:rPr lang="en-US">
                <a:cs typeface="Calibri"/>
              </a:rPr>
              <a:t> that contains the photos </a:t>
            </a:r>
          </a:p>
          <a:p>
            <a:r>
              <a:rPr lang="en-US">
                <a:cs typeface="Calibri"/>
              </a:rPr>
              <a:t>Step 3: Find the </a:t>
            </a:r>
            <a:r>
              <a:rPr lang="en-US">
                <a:solidFill>
                  <a:srgbClr val="7030A0"/>
                </a:solidFill>
                <a:cs typeface="Calibri"/>
              </a:rPr>
              <a:t>column</a:t>
            </a:r>
            <a:r>
              <a:rPr lang="en-US">
                <a:cs typeface="Calibri"/>
              </a:rPr>
              <a:t> contains the photos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Step 4: Find the photos in a </a:t>
            </a:r>
            <a:r>
              <a:rPr lang="en-US">
                <a:solidFill>
                  <a:srgbClr val="7030A0"/>
                </a:solidFill>
                <a:cs typeface="Calibri"/>
              </a:rPr>
              <a:t>cell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66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Widescreen</PresentationFormat>
  <Paragraphs>102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Pixel 3 GMS App Investigations</vt:lpstr>
      <vt:lpstr>What is Google Photos ?</vt:lpstr>
      <vt:lpstr>Where does the evidence come from?</vt:lpstr>
      <vt:lpstr>How to find photos generated by google photos?</vt:lpstr>
      <vt:lpstr>Photos scenario</vt:lpstr>
      <vt:lpstr>What is back up and how to know if it was done?</vt:lpstr>
      <vt:lpstr>Why it's important to look for back up?</vt:lpstr>
      <vt:lpstr>Forensic questions related to photos</vt:lpstr>
      <vt:lpstr>a. what kind of photos are saved and at what time?</vt:lpstr>
      <vt:lpstr>Step 1: Find the database where photos are stored</vt:lpstr>
      <vt:lpstr>PowerPoint Presentation</vt:lpstr>
      <vt:lpstr>Step 2: Find the table that contains photos</vt:lpstr>
      <vt:lpstr>Step 3: Find the column that contain photos</vt:lpstr>
      <vt:lpstr>Solution</vt:lpstr>
      <vt:lpstr>b. Is there any backup done by the suspect? If yes, when was it done?</vt:lpstr>
      <vt:lpstr>Step 1: Find the folder where backup information is stored</vt:lpstr>
      <vt:lpstr>Step 2: Find the file that contains backup information</vt:lpstr>
      <vt:lpstr>Step 3: Open the file that contains backup information and look at saved data </vt:lpstr>
      <vt:lpstr>To summarize</vt:lpstr>
      <vt:lpstr>Email and Contact</vt:lpstr>
      <vt:lpstr>Gmail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</cp:revision>
  <dcterms:created xsi:type="dcterms:W3CDTF">2021-01-18T02:02:41Z</dcterms:created>
  <dcterms:modified xsi:type="dcterms:W3CDTF">2021-08-09T01:54:57Z</dcterms:modified>
</cp:coreProperties>
</file>