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8" r:id="rId3"/>
    <p:sldId id="289" r:id="rId4"/>
    <p:sldId id="445" r:id="rId5"/>
    <p:sldId id="446" r:id="rId6"/>
    <p:sldId id="447" r:id="rId7"/>
    <p:sldId id="448" r:id="rId8"/>
    <p:sldId id="436" r:id="rId9"/>
    <p:sldId id="459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49" r:id="rId30"/>
    <p:sldId id="460" r:id="rId31"/>
    <p:sldId id="481" r:id="rId32"/>
    <p:sldId id="450" r:id="rId33"/>
    <p:sldId id="461" r:id="rId34"/>
    <p:sldId id="482" r:id="rId35"/>
    <p:sldId id="483" r:id="rId36"/>
    <p:sldId id="484" r:id="rId37"/>
    <p:sldId id="485" r:id="rId38"/>
    <p:sldId id="452" r:id="rId39"/>
    <p:sldId id="451" r:id="rId40"/>
    <p:sldId id="453" r:id="rId41"/>
    <p:sldId id="454" r:id="rId42"/>
    <p:sldId id="455" r:id="rId43"/>
    <p:sldId id="456" r:id="rId44"/>
    <p:sldId id="45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99A400-04F3-BE49-87F9-6E36CE5C93E3}">
          <p14:sldIdLst>
            <p14:sldId id="256"/>
            <p14:sldId id="288"/>
            <p14:sldId id="289"/>
            <p14:sldId id="445"/>
            <p14:sldId id="446"/>
            <p14:sldId id="447"/>
            <p14:sldId id="448"/>
            <p14:sldId id="436"/>
            <p14:sldId id="459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49"/>
            <p14:sldId id="460"/>
            <p14:sldId id="481"/>
            <p14:sldId id="450"/>
            <p14:sldId id="461"/>
            <p14:sldId id="482"/>
            <p14:sldId id="483"/>
            <p14:sldId id="484"/>
            <p14:sldId id="485"/>
            <p14:sldId id="452"/>
            <p14:sldId id="451"/>
            <p14:sldId id="453"/>
            <p14:sldId id="454"/>
            <p14:sldId id="455"/>
            <p14:sldId id="456"/>
            <p14:sldId id="4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E00"/>
    <a:srgbClr val="AEAEAE"/>
    <a:srgbClr val="AB51D6"/>
    <a:srgbClr val="FF9A00"/>
    <a:srgbClr val="00AAD6"/>
    <a:srgbClr val="318EFD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020" autoAdjust="0"/>
  </p:normalViewPr>
  <p:slideViewPr>
    <p:cSldViewPr snapToGrid="0">
      <p:cViewPr varScale="1">
        <p:scale>
          <a:sx n="116" d="100"/>
          <a:sy n="116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https://digitalcorpora.s3.amazonaws.com/corpora/mobile/ios_13_4_1/ios_13_4_1.zip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https://digitalcorpora.s3.amazonaws.com/corpora/mobile/ios_13_4_1/ios_13_4_1.zip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BAF9-88AC-4600-B511-347782B9C8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Magnet Axiom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D3106-2EE0-40F4-8C0B-042135FF9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iOS 13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3232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4BDB-71B1-864A-BA67-2154AF6A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Axiom Process is Open Select Create New Case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73525EF-90DF-414B-A787-CAB454FE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53453"/>
            <a:ext cx="7650449" cy="41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8CDBAE-A2B6-B648-9C27-8C5E40BE88CA}"/>
              </a:ext>
            </a:extLst>
          </p:cNvPr>
          <p:cNvCxnSpPr>
            <a:cxnSpLocks/>
          </p:cNvCxnSpPr>
          <p:nvPr/>
        </p:nvCxnSpPr>
        <p:spPr>
          <a:xfrm flipH="1">
            <a:off x="4051480" y="3657943"/>
            <a:ext cx="12238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0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CBE0756-3EA0-8749-B26B-AA426D12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24" y="259492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F623E-5EDE-D14B-BC3C-D7806EBAAEB3}"/>
              </a:ext>
            </a:extLst>
          </p:cNvPr>
          <p:cNvSpPr txBox="1"/>
          <p:nvPr/>
        </p:nvSpPr>
        <p:spPr>
          <a:xfrm>
            <a:off x="168876" y="1971237"/>
            <a:ext cx="4098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 in the Case Details</a:t>
            </a:r>
          </a:p>
          <a:p>
            <a:r>
              <a:rPr lang="en-US" dirty="0"/>
              <a:t>Case Number</a:t>
            </a:r>
          </a:p>
          <a:p>
            <a:r>
              <a:rPr lang="en-US" dirty="0"/>
              <a:t>Case Type</a:t>
            </a:r>
          </a:p>
          <a:p>
            <a:r>
              <a:rPr lang="en-US" dirty="0"/>
              <a:t>Location for Case files to be stored</a:t>
            </a:r>
          </a:p>
          <a:p>
            <a:r>
              <a:rPr lang="en-US" dirty="0"/>
              <a:t>Location for Acquired Evidence to be stored. (Only if imaging withing Axiom)</a:t>
            </a:r>
          </a:p>
          <a:p>
            <a:r>
              <a:rPr lang="en-US" dirty="0"/>
              <a:t>Examiner name and Lastly, Report options.</a:t>
            </a:r>
          </a:p>
        </p:txBody>
      </p:sp>
    </p:spTree>
    <p:extLst>
      <p:ext uri="{BB962C8B-B14F-4D97-AF65-F5344CB8AC3E}">
        <p14:creationId xmlns:p14="http://schemas.microsoft.com/office/powerpoint/2010/main" val="1806625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2ED0C-862D-7F46-BC70-6C7D90AA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03" y="564510"/>
            <a:ext cx="9382897" cy="57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60506-75DC-844C-AD75-82F19B593231}"/>
              </a:ext>
            </a:extLst>
          </p:cNvPr>
          <p:cNvSpPr txBox="1"/>
          <p:nvPr/>
        </p:nvSpPr>
        <p:spPr>
          <a:xfrm>
            <a:off x="0" y="2051222"/>
            <a:ext cx="2809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the Evidence Source</a:t>
            </a:r>
          </a:p>
          <a:p>
            <a:r>
              <a:rPr lang="en-US" dirty="0"/>
              <a:t>In this case, Mobile.</a:t>
            </a:r>
          </a:p>
          <a:p>
            <a:endParaRPr lang="en-US" dirty="0"/>
          </a:p>
          <a:p>
            <a:r>
              <a:rPr lang="en-US" dirty="0"/>
              <a:t>Proceed to Processing Details.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D78B70-12C3-0F4C-9DFA-A4A7DDA65714}"/>
              </a:ext>
            </a:extLst>
          </p:cNvPr>
          <p:cNvCxnSpPr>
            <a:cxnSpLocks/>
          </p:cNvCxnSpPr>
          <p:nvPr/>
        </p:nvCxnSpPr>
        <p:spPr>
          <a:xfrm flipV="1">
            <a:off x="6096000" y="2613797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77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7B73DA6-156C-8049-B56F-3E0F2DCF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44" y="976184"/>
            <a:ext cx="8964156" cy="54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3B341-48FE-A64B-ABE5-95A8E77B47A4}"/>
              </a:ext>
            </a:extLst>
          </p:cNvPr>
          <p:cNvSpPr txBox="1"/>
          <p:nvPr/>
        </p:nvSpPr>
        <p:spPr>
          <a:xfrm>
            <a:off x="0" y="2228326"/>
            <a:ext cx="3448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the mobile evidence source</a:t>
            </a:r>
          </a:p>
          <a:p>
            <a:endParaRPr lang="en-US" dirty="0"/>
          </a:p>
          <a:p>
            <a:r>
              <a:rPr lang="en-US" dirty="0"/>
              <a:t>In this case – iOS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488EF-2587-7A4C-92CD-D47AD0A562FF}"/>
              </a:ext>
            </a:extLst>
          </p:cNvPr>
          <p:cNvCxnSpPr>
            <a:cxnSpLocks/>
          </p:cNvCxnSpPr>
          <p:nvPr/>
        </p:nvCxnSpPr>
        <p:spPr>
          <a:xfrm flipV="1">
            <a:off x="6380205" y="2890451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82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8B3D209-F327-6E4B-BCE8-31840A23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51" y="740461"/>
            <a:ext cx="9263449" cy="56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7B659-D065-3648-828E-B81C1C55504B}"/>
              </a:ext>
            </a:extLst>
          </p:cNvPr>
          <p:cNvSpPr txBox="1"/>
          <p:nvPr/>
        </p:nvSpPr>
        <p:spPr>
          <a:xfrm>
            <a:off x="135925" y="2274838"/>
            <a:ext cx="2570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Here, either point Axiom to the Image or Acquire it with Axiom’s built in Imager.</a:t>
            </a:r>
          </a:p>
          <a:p>
            <a:endParaRPr lang="en-US" dirty="0"/>
          </a:p>
          <a:p>
            <a:r>
              <a:rPr lang="en-US" dirty="0"/>
              <a:t>Since we already have the image, we can select Load evidence.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D92E1C-5506-EB41-B3F5-534F6BF2C69F}"/>
              </a:ext>
            </a:extLst>
          </p:cNvPr>
          <p:cNvCxnSpPr>
            <a:cxnSpLocks/>
          </p:cNvCxnSpPr>
          <p:nvPr/>
        </p:nvCxnSpPr>
        <p:spPr>
          <a:xfrm flipV="1">
            <a:off x="5305167" y="2717456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6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8E77188-4C69-1541-9DDA-F5FDDD03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06" y="691978"/>
            <a:ext cx="9329394" cy="56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569B4-7CCB-2F4C-8613-A0CEC1FA16C7}"/>
              </a:ext>
            </a:extLst>
          </p:cNvPr>
          <p:cNvSpPr txBox="1"/>
          <p:nvPr/>
        </p:nvSpPr>
        <p:spPr>
          <a:xfrm>
            <a:off x="111211" y="2063578"/>
            <a:ext cx="2652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either point Axiom at a phone image or a set of files &amp; folders. Since the extraction is in a zip format select Files &amp; Folders.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8A9CA-39AC-8542-B5F5-82ADB882F4E9}"/>
              </a:ext>
            </a:extLst>
          </p:cNvPr>
          <p:cNvCxnSpPr>
            <a:cxnSpLocks/>
          </p:cNvCxnSpPr>
          <p:nvPr/>
        </p:nvCxnSpPr>
        <p:spPr>
          <a:xfrm flipV="1">
            <a:off x="6100118" y="2717456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8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FDA4EBF-FA8D-7F4E-93D9-6E3FEB3F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79" y="580768"/>
            <a:ext cx="9535721" cy="57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BDA7B-EB36-0348-83A9-E8AABFCF2A96}"/>
              </a:ext>
            </a:extLst>
          </p:cNvPr>
          <p:cNvSpPr txBox="1"/>
          <p:nvPr/>
        </p:nvSpPr>
        <p:spPr>
          <a:xfrm>
            <a:off x="160638" y="2828835"/>
            <a:ext cx="2495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Axiom is pointed at the Image file.</a:t>
            </a:r>
          </a:p>
          <a:p>
            <a:endParaRPr lang="en-US" dirty="0"/>
          </a:p>
          <a:p>
            <a:r>
              <a:rPr lang="en-US" dirty="0"/>
              <a:t>Proceed to Processing Details.</a:t>
            </a:r>
          </a:p>
        </p:txBody>
      </p:sp>
    </p:spTree>
    <p:extLst>
      <p:ext uri="{BB962C8B-B14F-4D97-AF65-F5344CB8AC3E}">
        <p14:creationId xmlns:p14="http://schemas.microsoft.com/office/powerpoint/2010/main" val="380312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A7FCD8F-CAC0-E845-B877-0C9D9AB1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59" y="605824"/>
            <a:ext cx="9370541" cy="56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A01578-2A03-2947-B6E1-60EA953A4923}"/>
              </a:ext>
            </a:extLst>
          </p:cNvPr>
          <p:cNvSpPr txBox="1"/>
          <p:nvPr/>
        </p:nvSpPr>
        <p:spPr>
          <a:xfrm>
            <a:off x="123567" y="1223319"/>
            <a:ext cx="2697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Processing Details there are optional settings that can be toggled before ingesting. </a:t>
            </a:r>
          </a:p>
          <a:p>
            <a:endParaRPr lang="en-US" dirty="0"/>
          </a:p>
          <a:p>
            <a:r>
              <a:rPr lang="en-US" dirty="0"/>
              <a:t>Proceed to Artifact details.</a:t>
            </a:r>
          </a:p>
        </p:txBody>
      </p:sp>
    </p:spTree>
    <p:extLst>
      <p:ext uri="{BB962C8B-B14F-4D97-AF65-F5344CB8AC3E}">
        <p14:creationId xmlns:p14="http://schemas.microsoft.com/office/powerpoint/2010/main" val="426539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16B8219-1C5F-5B4C-8447-57AA4DB7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41" y="976184"/>
            <a:ext cx="8896659" cy="54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F9924-63E6-D34C-B93B-1A051647B4DC}"/>
              </a:ext>
            </a:extLst>
          </p:cNvPr>
          <p:cNvSpPr txBox="1"/>
          <p:nvPr/>
        </p:nvSpPr>
        <p:spPr>
          <a:xfrm>
            <a:off x="185353" y="2228671"/>
            <a:ext cx="290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menu we can customize which artifacts are parsed. Select customize mobile artifacts.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A72F5B-76E0-B445-946A-9D30E2052F9E}"/>
              </a:ext>
            </a:extLst>
          </p:cNvPr>
          <p:cNvCxnSpPr>
            <a:cxnSpLocks/>
          </p:cNvCxnSpPr>
          <p:nvPr/>
        </p:nvCxnSpPr>
        <p:spPr>
          <a:xfrm flipH="1" flipV="1">
            <a:off x="6532604" y="2927521"/>
            <a:ext cx="807309" cy="347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5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25F78B5-47E0-7141-9422-78278076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66" y="407773"/>
            <a:ext cx="9851034" cy="59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14D51-CF5C-904F-AD8B-A47323D20AA0}"/>
              </a:ext>
            </a:extLst>
          </p:cNvPr>
          <p:cNvSpPr txBox="1"/>
          <p:nvPr/>
        </p:nvSpPr>
        <p:spPr>
          <a:xfrm>
            <a:off x="172994" y="1997839"/>
            <a:ext cx="2001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icon is referred to an </a:t>
            </a:r>
            <a:r>
              <a:rPr lang="en-US" i="1" dirty="0"/>
              <a:t>artifact </a:t>
            </a:r>
            <a:r>
              <a:rPr lang="en-US" dirty="0"/>
              <a:t>(data type).</a:t>
            </a:r>
          </a:p>
          <a:p>
            <a:endParaRPr lang="en-US" dirty="0"/>
          </a:p>
          <a:p>
            <a:r>
              <a:rPr lang="en-US" dirty="0"/>
              <a:t>Checked artifacts will be ran against the image, unchecked artifacts will not be run against the image. </a:t>
            </a:r>
          </a:p>
        </p:txBody>
      </p:sp>
    </p:spTree>
    <p:extLst>
      <p:ext uri="{BB962C8B-B14F-4D97-AF65-F5344CB8AC3E}">
        <p14:creationId xmlns:p14="http://schemas.microsoft.com/office/powerpoint/2010/main" val="27405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B91-5AA3-4CF6-AD16-69CE8D02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24E3-A69C-43DB-8DD0-68C8804FD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Magnet Axiom</a:t>
            </a:r>
          </a:p>
          <a:p>
            <a:r>
              <a:rPr lang="en-US" dirty="0"/>
              <a:t>Loading the image into Magnet Axiom</a:t>
            </a:r>
          </a:p>
          <a:p>
            <a:r>
              <a:rPr lang="en-US" dirty="0"/>
              <a:t>Examining data with Magnet Axiom</a:t>
            </a:r>
          </a:p>
          <a:p>
            <a:r>
              <a:rPr lang="en-US" dirty="0"/>
              <a:t>Reporting with Magnet Axiom</a:t>
            </a:r>
          </a:p>
          <a:p>
            <a:pPr lvl="1"/>
            <a:r>
              <a:rPr lang="en-US" dirty="0"/>
              <a:t>Review Reports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F855B99-E0C3-F646-A769-59A237A6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11" y="182818"/>
            <a:ext cx="10251989" cy="617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EF03AD-D302-0245-86A8-340C11FC84B5}"/>
              </a:ext>
            </a:extLst>
          </p:cNvPr>
          <p:cNvSpPr txBox="1"/>
          <p:nvPr/>
        </p:nvSpPr>
        <p:spPr>
          <a:xfrm>
            <a:off x="284205" y="3244334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2</a:t>
            </a:r>
          </a:p>
        </p:txBody>
      </p:sp>
    </p:spTree>
    <p:extLst>
      <p:ext uri="{BB962C8B-B14F-4D97-AF65-F5344CB8AC3E}">
        <p14:creationId xmlns:p14="http://schemas.microsoft.com/office/powerpoint/2010/main" val="2881542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AD81015-72C2-5247-B4A4-0C3F1121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54" y="391673"/>
            <a:ext cx="9807146" cy="59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E3D8D-D5F5-FF49-9D73-E78D53CFF4F7}"/>
              </a:ext>
            </a:extLst>
          </p:cNvPr>
          <p:cNvSpPr txBox="1"/>
          <p:nvPr/>
        </p:nvSpPr>
        <p:spPr>
          <a:xfrm>
            <a:off x="222422" y="3201015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3</a:t>
            </a:r>
          </a:p>
        </p:txBody>
      </p:sp>
    </p:spTree>
    <p:extLst>
      <p:ext uri="{BB962C8B-B14F-4D97-AF65-F5344CB8AC3E}">
        <p14:creationId xmlns:p14="http://schemas.microsoft.com/office/powerpoint/2010/main" val="366345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4359E13-CF9B-A840-8660-F3B72FB8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11" y="377066"/>
            <a:ext cx="9724767" cy="59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1259BA-C794-F247-AF7B-F75E2354E368}"/>
              </a:ext>
            </a:extLst>
          </p:cNvPr>
          <p:cNvSpPr txBox="1"/>
          <p:nvPr/>
        </p:nvSpPr>
        <p:spPr>
          <a:xfrm>
            <a:off x="333632" y="3244334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4</a:t>
            </a:r>
          </a:p>
        </p:txBody>
      </p:sp>
    </p:spTree>
    <p:extLst>
      <p:ext uri="{BB962C8B-B14F-4D97-AF65-F5344CB8AC3E}">
        <p14:creationId xmlns:p14="http://schemas.microsoft.com/office/powerpoint/2010/main" val="40950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018687-FE77-9F43-8658-37B7DB2E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70" y="360524"/>
            <a:ext cx="9868930" cy="59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5B7CA-EFC7-BA48-A1F9-A23E915456F4}"/>
              </a:ext>
            </a:extLst>
          </p:cNvPr>
          <p:cNvSpPr txBox="1"/>
          <p:nvPr/>
        </p:nvSpPr>
        <p:spPr>
          <a:xfrm>
            <a:off x="321276" y="3172913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5</a:t>
            </a:r>
          </a:p>
        </p:txBody>
      </p:sp>
    </p:spTree>
    <p:extLst>
      <p:ext uri="{BB962C8B-B14F-4D97-AF65-F5344CB8AC3E}">
        <p14:creationId xmlns:p14="http://schemas.microsoft.com/office/powerpoint/2010/main" val="259453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2E53B95-22A1-E44D-B0F4-F4250495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56" y="365125"/>
            <a:ext cx="9902044" cy="60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F10D0-1C26-DB4A-A69D-4131CF219A3B}"/>
              </a:ext>
            </a:extLst>
          </p:cNvPr>
          <p:cNvSpPr txBox="1"/>
          <p:nvPr/>
        </p:nvSpPr>
        <p:spPr>
          <a:xfrm>
            <a:off x="160638" y="3429000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6</a:t>
            </a:r>
          </a:p>
        </p:txBody>
      </p:sp>
    </p:spTree>
    <p:extLst>
      <p:ext uri="{BB962C8B-B14F-4D97-AF65-F5344CB8AC3E}">
        <p14:creationId xmlns:p14="http://schemas.microsoft.com/office/powerpoint/2010/main" val="437783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7EB7959-0906-6B42-8FDE-60867E7B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40" y="365125"/>
            <a:ext cx="9974460" cy="60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EC4D7-E8B4-FD49-A95B-C143DFC19D6E}"/>
              </a:ext>
            </a:extLst>
          </p:cNvPr>
          <p:cNvSpPr txBox="1"/>
          <p:nvPr/>
        </p:nvSpPr>
        <p:spPr>
          <a:xfrm>
            <a:off x="160638" y="3244334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Artifacts – Page 7</a:t>
            </a:r>
          </a:p>
        </p:txBody>
      </p:sp>
    </p:spTree>
    <p:extLst>
      <p:ext uri="{BB962C8B-B14F-4D97-AF65-F5344CB8AC3E}">
        <p14:creationId xmlns:p14="http://schemas.microsoft.com/office/powerpoint/2010/main" val="2455895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F7EBC02-12C9-9D47-8CD1-EA86510E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87" y="365125"/>
            <a:ext cx="9870864" cy="60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C5BCC-E759-3044-B782-B5F3D7DE45F0}"/>
              </a:ext>
            </a:extLst>
          </p:cNvPr>
          <p:cNvSpPr txBox="1"/>
          <p:nvPr/>
        </p:nvSpPr>
        <p:spPr>
          <a:xfrm>
            <a:off x="98854" y="2690336"/>
            <a:ext cx="2102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all the artifacts are selected, proceed with Analyze Evidence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71F445-0D26-2648-8D71-181BF29DB340}"/>
              </a:ext>
            </a:extLst>
          </p:cNvPr>
          <p:cNvCxnSpPr>
            <a:cxnSpLocks/>
          </p:cNvCxnSpPr>
          <p:nvPr/>
        </p:nvCxnSpPr>
        <p:spPr>
          <a:xfrm>
            <a:off x="11611232" y="5461687"/>
            <a:ext cx="0" cy="666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74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F490E82-F6CD-2B4E-AC2D-AA052A23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16" y="365125"/>
            <a:ext cx="10118835" cy="61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2D72C-7781-ED4D-AA0B-654FA2A6B14B}"/>
              </a:ext>
            </a:extLst>
          </p:cNvPr>
          <p:cNvSpPr txBox="1"/>
          <p:nvPr/>
        </p:nvSpPr>
        <p:spPr>
          <a:xfrm>
            <a:off x="119449" y="2261286"/>
            <a:ext cx="1669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Axiom Process will begin to ingest the data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4BF478FC-C5CB-294D-9A2B-216BBD28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51" y="2078167"/>
            <a:ext cx="79248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0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F3ABA5B-E70A-6844-A173-167BCC28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51" y="365125"/>
            <a:ext cx="9953350" cy="60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A5B11-6612-0D4A-97FA-59E934B88D16}"/>
              </a:ext>
            </a:extLst>
          </p:cNvPr>
          <p:cNvSpPr txBox="1"/>
          <p:nvPr/>
        </p:nvSpPr>
        <p:spPr>
          <a:xfrm>
            <a:off x="26792" y="2261287"/>
            <a:ext cx="2211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Axiom Process is done parsing through the image, it will automatically open Axiom Examine. From there we can examine the contents of the image.</a:t>
            </a:r>
          </a:p>
        </p:txBody>
      </p:sp>
    </p:spTree>
    <p:extLst>
      <p:ext uri="{BB962C8B-B14F-4D97-AF65-F5344CB8AC3E}">
        <p14:creationId xmlns:p14="http://schemas.microsoft.com/office/powerpoint/2010/main" val="778343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475D6DA3-EE7E-FF45-99C7-4DF715D6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2" y="3429000"/>
            <a:ext cx="11825416" cy="2852737"/>
          </a:xfrm>
        </p:spPr>
        <p:txBody>
          <a:bodyPr/>
          <a:lstStyle/>
          <a:p>
            <a:r>
              <a:rPr lang="en-US" dirty="0"/>
              <a:t>Examining data with Magnet Axiom</a:t>
            </a:r>
          </a:p>
        </p:txBody>
      </p:sp>
    </p:spTree>
    <p:extLst>
      <p:ext uri="{BB962C8B-B14F-4D97-AF65-F5344CB8AC3E}">
        <p14:creationId xmlns:p14="http://schemas.microsoft.com/office/powerpoint/2010/main" val="260333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80" y="3429000"/>
            <a:ext cx="11104118" cy="2852737"/>
          </a:xfrm>
        </p:spPr>
        <p:txBody>
          <a:bodyPr/>
          <a:lstStyle/>
          <a:p>
            <a:r>
              <a:rPr lang="en-US" dirty="0"/>
              <a:t>What is Magnet Axiom</a:t>
            </a:r>
          </a:p>
        </p:txBody>
      </p:sp>
      <p:pic>
        <p:nvPicPr>
          <p:cNvPr id="1026" name="Picture 2" descr="Uncover Digital Evidence - Build Stronger Cases | Magnet Forensics">
            <a:extLst>
              <a:ext uri="{FF2B5EF4-FFF2-40B4-BE49-F238E27FC236}">
                <a16:creationId xmlns:a16="http://schemas.microsoft.com/office/drawing/2014/main" id="{C1FC13F9-4169-0047-A829-6695FA8F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0"/>
            <a:ext cx="30353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5C5E007-CACB-3F4E-8D5D-925A4CDB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35" y="630195"/>
            <a:ext cx="9302865" cy="565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D771E-B4E6-E54C-BC21-4ED1BDB6E54E}"/>
              </a:ext>
            </a:extLst>
          </p:cNvPr>
          <p:cNvSpPr txBox="1"/>
          <p:nvPr/>
        </p:nvSpPr>
        <p:spPr>
          <a:xfrm>
            <a:off x="160638" y="2413337"/>
            <a:ext cx="2728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Image is loaded in, the Axiom home page looks like this.</a:t>
            </a:r>
          </a:p>
          <a:p>
            <a:endParaRPr lang="en-US" dirty="0"/>
          </a:p>
          <a:p>
            <a:r>
              <a:rPr lang="en-US" dirty="0"/>
              <a:t>To view the evidence, click on </a:t>
            </a:r>
            <a:r>
              <a:rPr lang="en-US" i="1" dirty="0"/>
              <a:t>View Evidence For This Source Only.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86C65D-FCF9-4C4A-98B8-4AE3493AF34A}"/>
              </a:ext>
            </a:extLst>
          </p:cNvPr>
          <p:cNvCxnSpPr>
            <a:cxnSpLocks/>
          </p:cNvCxnSpPr>
          <p:nvPr/>
        </p:nvCxnSpPr>
        <p:spPr>
          <a:xfrm flipH="1">
            <a:off x="7459362" y="1757399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92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78C1FB1-EE80-1D4E-8C19-BB6260C0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00" y="444843"/>
            <a:ext cx="9690000" cy="59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21911-180F-E34A-9009-2F0EE635A03C}"/>
              </a:ext>
            </a:extLst>
          </p:cNvPr>
          <p:cNvSpPr txBox="1"/>
          <p:nvPr/>
        </p:nvSpPr>
        <p:spPr>
          <a:xfrm>
            <a:off x="0" y="1710457"/>
            <a:ext cx="250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Axiom UI appears as such;</a:t>
            </a:r>
          </a:p>
          <a:p>
            <a:endParaRPr lang="en-US" dirty="0"/>
          </a:p>
          <a:p>
            <a:r>
              <a:rPr lang="en-US" dirty="0"/>
              <a:t>On the left are Artifact types and Artifacts.</a:t>
            </a:r>
          </a:p>
          <a:p>
            <a:endParaRPr lang="en-US" dirty="0"/>
          </a:p>
          <a:p>
            <a:r>
              <a:rPr lang="en-US" dirty="0"/>
              <a:t>In the middle are each entries for each artifact.</a:t>
            </a:r>
          </a:p>
          <a:p>
            <a:endParaRPr lang="en-US" dirty="0"/>
          </a:p>
          <a:p>
            <a:r>
              <a:rPr lang="en-US" dirty="0"/>
              <a:t>On the right is the Metadata and source information related to each entry.</a:t>
            </a:r>
          </a:p>
        </p:txBody>
      </p:sp>
    </p:spTree>
    <p:extLst>
      <p:ext uri="{BB962C8B-B14F-4D97-AF65-F5344CB8AC3E}">
        <p14:creationId xmlns:p14="http://schemas.microsoft.com/office/powerpoint/2010/main" val="2095348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5F55F-A57C-A742-A692-752036DB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96" y="3328474"/>
            <a:ext cx="10515600" cy="2852737"/>
          </a:xfrm>
        </p:spPr>
        <p:txBody>
          <a:bodyPr/>
          <a:lstStyle/>
          <a:p>
            <a:r>
              <a:rPr lang="en-US" dirty="0"/>
              <a:t>Reporting with Magnet Axiom</a:t>
            </a:r>
          </a:p>
        </p:txBody>
      </p:sp>
    </p:spTree>
    <p:extLst>
      <p:ext uri="{BB962C8B-B14F-4D97-AF65-F5344CB8AC3E}">
        <p14:creationId xmlns:p14="http://schemas.microsoft.com/office/powerpoint/2010/main" val="238054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AFA1913-652D-DE4A-8AD6-603C917D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00" y="365125"/>
            <a:ext cx="10036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22BEB-4B32-4F4C-8C14-BAED44D551B3}"/>
              </a:ext>
            </a:extLst>
          </p:cNvPr>
          <p:cNvSpPr txBox="1"/>
          <p:nvPr/>
        </p:nvSpPr>
        <p:spPr>
          <a:xfrm>
            <a:off x="0" y="2690336"/>
            <a:ext cx="21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create a report, right click on the data source and select create export/report.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5AAF6F-F1D0-5C49-B88F-C59902ABC93D}"/>
              </a:ext>
            </a:extLst>
          </p:cNvPr>
          <p:cNvCxnSpPr>
            <a:cxnSpLocks/>
          </p:cNvCxnSpPr>
          <p:nvPr/>
        </p:nvCxnSpPr>
        <p:spPr>
          <a:xfrm flipH="1">
            <a:off x="4493740" y="1411410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32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A83E58A-6F2D-DC4C-AD91-FCD4654A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8269"/>
            <a:ext cx="79248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0C492-87C2-214D-99CD-2FAC83FE0735}"/>
              </a:ext>
            </a:extLst>
          </p:cNvPr>
          <p:cNvSpPr txBox="1"/>
          <p:nvPr/>
        </p:nvSpPr>
        <p:spPr>
          <a:xfrm>
            <a:off x="148280" y="2413337"/>
            <a:ext cx="393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report wizard will pop up and you can select which format you want your report to be.</a:t>
            </a:r>
          </a:p>
          <a:p>
            <a:endParaRPr lang="en-US" dirty="0"/>
          </a:p>
          <a:p>
            <a:r>
              <a:rPr lang="en-US" dirty="0"/>
              <a:t>For this example, we are going to create a Portable Case. Which emulates Axiom without needing a license.</a:t>
            </a:r>
          </a:p>
        </p:txBody>
      </p:sp>
    </p:spTree>
    <p:extLst>
      <p:ext uri="{BB962C8B-B14F-4D97-AF65-F5344CB8AC3E}">
        <p14:creationId xmlns:p14="http://schemas.microsoft.com/office/powerpoint/2010/main" val="2202164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6C97AC2-B4EC-2E47-B66A-D43F510E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5275"/>
            <a:ext cx="79248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EDCE3-B2AD-7E46-81A2-4F4BB15B6879}"/>
              </a:ext>
            </a:extLst>
          </p:cNvPr>
          <p:cNvSpPr txBox="1"/>
          <p:nvPr/>
        </p:nvSpPr>
        <p:spPr>
          <a:xfrm>
            <a:off x="210065" y="2793910"/>
            <a:ext cx="3970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what to report on, for this example we are just going to export everything. Select all evidence and 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8F213A-4DF8-2940-9593-7190C3E5296E}"/>
              </a:ext>
            </a:extLst>
          </p:cNvPr>
          <p:cNvCxnSpPr>
            <a:cxnSpLocks/>
          </p:cNvCxnSpPr>
          <p:nvPr/>
        </p:nvCxnSpPr>
        <p:spPr>
          <a:xfrm flipH="1">
            <a:off x="7817708" y="2004535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41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394CF72-8275-7344-8217-E7E194AB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5275"/>
            <a:ext cx="79248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7ECFA-F78D-9D47-8224-2AC79982F37C}"/>
              </a:ext>
            </a:extLst>
          </p:cNvPr>
          <p:cNvSpPr txBox="1"/>
          <p:nvPr/>
        </p:nvSpPr>
        <p:spPr>
          <a:xfrm>
            <a:off x="271849" y="2631989"/>
            <a:ext cx="3995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or Deselect artifacts here, for this example we are going to leave everything checked.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</p:spTree>
    <p:extLst>
      <p:ext uri="{BB962C8B-B14F-4D97-AF65-F5344CB8AC3E}">
        <p14:creationId xmlns:p14="http://schemas.microsoft.com/office/powerpoint/2010/main" val="301579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D27E08D4-753B-5842-ABE8-748C7642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6633"/>
            <a:ext cx="79248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8EA2A-1454-A34A-A95D-03813DB8C4D9}"/>
              </a:ext>
            </a:extLst>
          </p:cNvPr>
          <p:cNvSpPr txBox="1"/>
          <p:nvPr/>
        </p:nvSpPr>
        <p:spPr>
          <a:xfrm>
            <a:off x="358347" y="3105834"/>
            <a:ext cx="371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the report destination and proceed with export.</a:t>
            </a:r>
          </a:p>
        </p:txBody>
      </p:sp>
    </p:spTree>
    <p:extLst>
      <p:ext uri="{BB962C8B-B14F-4D97-AF65-F5344CB8AC3E}">
        <p14:creationId xmlns:p14="http://schemas.microsoft.com/office/powerpoint/2010/main" val="2059014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0AC3-9FB6-3140-9A5D-0F4BF844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42" y="3429000"/>
            <a:ext cx="10515600" cy="2852737"/>
          </a:xfrm>
        </p:spPr>
        <p:txBody>
          <a:bodyPr/>
          <a:lstStyle/>
          <a:p>
            <a:r>
              <a:rPr lang="en-US" dirty="0"/>
              <a:t>Reviewing Magnet Axiom Reports</a:t>
            </a:r>
          </a:p>
        </p:txBody>
      </p:sp>
    </p:spTree>
    <p:extLst>
      <p:ext uri="{BB962C8B-B14F-4D97-AF65-F5344CB8AC3E}">
        <p14:creationId xmlns:p14="http://schemas.microsoft.com/office/powerpoint/2010/main" val="1659917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DBAD-1CB8-4841-929A-2F3F51CA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a working copy from OneDrive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BA86AF-8D21-0448-8967-DA98207DB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470150"/>
            <a:ext cx="12026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EF5EBE-79C3-1444-90F7-C336B5E78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2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A7E4-3A69-464D-A6A5-3FDB11E1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Unzip the report &amp; Run Batch File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3AA89B-3BAE-A646-A5C7-14EE9299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45" y="1773795"/>
            <a:ext cx="9883709" cy="33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384DC2-4749-FB4F-8060-70FD41F11FEB}"/>
              </a:ext>
            </a:extLst>
          </p:cNvPr>
          <p:cNvCxnSpPr>
            <a:cxnSpLocks/>
          </p:cNvCxnSpPr>
          <p:nvPr/>
        </p:nvCxnSpPr>
        <p:spPr>
          <a:xfrm flipH="1" flipV="1">
            <a:off x="2594920" y="4621428"/>
            <a:ext cx="1569308" cy="259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01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B9A348-30B4-244F-A40C-073982E1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23" y="216415"/>
            <a:ext cx="9594077" cy="60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BA3D5-9044-1844-A1F9-220927599DCE}"/>
              </a:ext>
            </a:extLst>
          </p:cNvPr>
          <p:cNvSpPr txBox="1"/>
          <p:nvPr/>
        </p:nvSpPr>
        <p:spPr>
          <a:xfrm>
            <a:off x="222421" y="2413337"/>
            <a:ext cx="2174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report opens, you land on the home screen. To view the evidence, click on </a:t>
            </a:r>
            <a:r>
              <a:rPr lang="en-US" i="1" dirty="0"/>
              <a:t>View evidence for this source only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F28440-BF8C-DA4D-985B-E4C9CE3B08E1}"/>
              </a:ext>
            </a:extLst>
          </p:cNvPr>
          <p:cNvCxnSpPr>
            <a:cxnSpLocks/>
          </p:cNvCxnSpPr>
          <p:nvPr/>
        </p:nvCxnSpPr>
        <p:spPr>
          <a:xfrm flipV="1">
            <a:off x="4609071" y="1532239"/>
            <a:ext cx="1050325" cy="642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085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DFA71E4-C08E-C144-A48E-B1C4BA9A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03" y="0"/>
            <a:ext cx="9877397" cy="62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C7532-3014-CF40-A8AE-93EADC2584C0}"/>
              </a:ext>
            </a:extLst>
          </p:cNvPr>
          <p:cNvSpPr txBox="1"/>
          <p:nvPr/>
        </p:nvSpPr>
        <p:spPr>
          <a:xfrm>
            <a:off x="135925" y="1028343"/>
            <a:ext cx="20759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the Axiom UI looks like.</a:t>
            </a:r>
          </a:p>
          <a:p>
            <a:endParaRPr lang="en-US" dirty="0"/>
          </a:p>
          <a:p>
            <a:r>
              <a:rPr lang="en-US" dirty="0"/>
              <a:t>On the left are the artifacts types, they can be expanded to view in finer detail.</a:t>
            </a:r>
          </a:p>
          <a:p>
            <a:endParaRPr lang="en-US" dirty="0"/>
          </a:p>
          <a:p>
            <a:r>
              <a:rPr lang="en-US" dirty="0"/>
              <a:t>In the middle are the entries for that artifact.</a:t>
            </a:r>
          </a:p>
          <a:p>
            <a:endParaRPr lang="en-US" dirty="0"/>
          </a:p>
          <a:p>
            <a:r>
              <a:rPr lang="en-US" dirty="0"/>
              <a:t>Lastly, on the right show's details + metadata for the selected entry.</a:t>
            </a:r>
          </a:p>
        </p:txBody>
      </p:sp>
    </p:spTree>
    <p:extLst>
      <p:ext uri="{BB962C8B-B14F-4D97-AF65-F5344CB8AC3E}">
        <p14:creationId xmlns:p14="http://schemas.microsoft.com/office/powerpoint/2010/main" val="3892751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0F70719-0B88-8447-B19F-D004D6C4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40" y="0"/>
            <a:ext cx="9831859" cy="619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D11FB-FC40-E347-9628-3C6D93B8B9E3}"/>
              </a:ext>
            </a:extLst>
          </p:cNvPr>
          <p:cNvSpPr txBox="1"/>
          <p:nvPr/>
        </p:nvSpPr>
        <p:spPr>
          <a:xfrm>
            <a:off x="-1" y="963826"/>
            <a:ext cx="21995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Under the Communication tab, In the Apple Contacts artifact we can see what contacts were saved in the native Contacts app.</a:t>
            </a:r>
          </a:p>
          <a:p>
            <a:endParaRPr lang="en-US" dirty="0"/>
          </a:p>
          <a:p>
            <a:r>
              <a:rPr lang="en-US" dirty="0"/>
              <a:t>The middle shows the number of contact entries on the device.</a:t>
            </a:r>
          </a:p>
          <a:p>
            <a:endParaRPr lang="en-US" dirty="0"/>
          </a:p>
          <a:p>
            <a:r>
              <a:rPr lang="en-US" dirty="0"/>
              <a:t>Lastly, on the right we can see the Metadata attached to the entry. </a:t>
            </a:r>
          </a:p>
        </p:txBody>
      </p:sp>
    </p:spTree>
    <p:extLst>
      <p:ext uri="{BB962C8B-B14F-4D97-AF65-F5344CB8AC3E}">
        <p14:creationId xmlns:p14="http://schemas.microsoft.com/office/powerpoint/2010/main" val="1366023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77CC-AADA-F140-8AA6-1D765483D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760E8D-4DA5-5F4D-81E3-8803B36B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2752"/>
            <a:ext cx="10499659" cy="11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8E745-FE2A-F446-A3AC-FA7AA97C111E}"/>
              </a:ext>
            </a:extLst>
          </p:cNvPr>
          <p:cNvSpPr txBox="1"/>
          <p:nvPr/>
        </p:nvSpPr>
        <p:spPr>
          <a:xfrm>
            <a:off x="914399" y="3422822"/>
            <a:ext cx="10499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Within the top section of Axiom, you can apply filtering to narrow down results. You can narrow down shown artifacts under the </a:t>
            </a:r>
            <a:r>
              <a:rPr lang="en-US" i="1" dirty="0"/>
              <a:t>Artifacts</a:t>
            </a:r>
            <a:r>
              <a:rPr lang="en-US" dirty="0"/>
              <a:t> tab. Date filters can also be applied under the </a:t>
            </a:r>
            <a:r>
              <a:rPr lang="en-US" i="1" dirty="0"/>
              <a:t>Date and Time</a:t>
            </a:r>
            <a:r>
              <a:rPr lang="en-US" dirty="0"/>
              <a:t> tab. As well as a general search bar on the right side.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1196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1162A5-DF37-3049-AEFE-7E799F6C7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38" y="0"/>
            <a:ext cx="1007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1DAF50A-593B-F548-88AB-039828F52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50" y="428059"/>
            <a:ext cx="10005541" cy="64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BAF59576-1CAE-294B-90FF-E3E51E257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86" y="0"/>
            <a:ext cx="9474228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8AB72-D64E-4DB9-B7F1-0AE072B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2" y="3285780"/>
            <a:ext cx="11038531" cy="2852737"/>
          </a:xfrm>
        </p:spPr>
        <p:txBody>
          <a:bodyPr/>
          <a:lstStyle/>
          <a:p>
            <a:r>
              <a:rPr lang="en-US" dirty="0"/>
              <a:t>Loading Image into Magnet Axiom</a:t>
            </a:r>
          </a:p>
        </p:txBody>
      </p:sp>
    </p:spTree>
    <p:extLst>
      <p:ext uri="{BB962C8B-B14F-4D97-AF65-F5344CB8AC3E}">
        <p14:creationId xmlns:p14="http://schemas.microsoft.com/office/powerpoint/2010/main" val="400722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426C2-B816-CD4B-A338-B7501354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1134"/>
          </a:xfrm>
        </p:spPr>
        <p:txBody>
          <a:bodyPr>
            <a:normAutofit fontScale="90000"/>
          </a:bodyPr>
          <a:lstStyle/>
          <a:p>
            <a:r>
              <a:rPr lang="en-US" dirty="0"/>
              <a:t>Download and Unzip Image, then open Axiom Process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It is a two-step process to load evidence.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8F2ADB9-77FD-0940-8997-B8062A47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06" y="3126259"/>
            <a:ext cx="34036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AE4030-ABA7-3944-9912-C849997FB020}"/>
              </a:ext>
            </a:extLst>
          </p:cNvPr>
          <p:cNvCxnSpPr>
            <a:cxnSpLocks/>
          </p:cNvCxnSpPr>
          <p:nvPr/>
        </p:nvCxnSpPr>
        <p:spPr>
          <a:xfrm flipV="1">
            <a:off x="3509319" y="4325208"/>
            <a:ext cx="1175266" cy="413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03FDEF-7E40-8747-A778-9EEEC73DB849}"/>
              </a:ext>
            </a:extLst>
          </p:cNvPr>
          <p:cNvSpPr txBox="1"/>
          <p:nvPr/>
        </p:nvSpPr>
        <p:spPr>
          <a:xfrm>
            <a:off x="1306870" y="5568776"/>
            <a:ext cx="923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Axiom Process is used to select evidence and artifacts, Axiom Examine is used to view the results.</a:t>
            </a:r>
          </a:p>
        </p:txBody>
      </p:sp>
    </p:spTree>
    <p:extLst>
      <p:ext uri="{BB962C8B-B14F-4D97-AF65-F5344CB8AC3E}">
        <p14:creationId xmlns:p14="http://schemas.microsoft.com/office/powerpoint/2010/main" val="552633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810</Words>
  <Application>Microsoft Macintosh PowerPoint</Application>
  <PresentationFormat>Widescreen</PresentationFormat>
  <Paragraphs>99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Magnet Axiom</vt:lpstr>
      <vt:lpstr>Overview</vt:lpstr>
      <vt:lpstr>What is Magnet Axiom</vt:lpstr>
      <vt:lpstr>PowerPoint Presentation</vt:lpstr>
      <vt:lpstr>PowerPoint Presentation</vt:lpstr>
      <vt:lpstr>PowerPoint Presentation</vt:lpstr>
      <vt:lpstr>PowerPoint Presentation</vt:lpstr>
      <vt:lpstr>Loading Image into Magnet Axiom</vt:lpstr>
      <vt:lpstr>Download and Unzip Image, then open Axiom Process  It is a two-step process to load evidence. </vt:lpstr>
      <vt:lpstr>Once Axiom Process is Open Select Create New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Examining data with Magnet Axiom</vt:lpstr>
      <vt:lpstr>PowerPoint Presentation</vt:lpstr>
      <vt:lpstr>PowerPoint Presentation</vt:lpstr>
      <vt:lpstr>Reporting with Magnet Axiom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Reviewing Magnet Axiom Reports</vt:lpstr>
      <vt:lpstr>Download a working copy from OneDrive</vt:lpstr>
      <vt:lpstr>Unzip the report &amp; Run Batch File</vt:lpstr>
      <vt:lpstr>PowerPoint Presentation</vt:lpstr>
      <vt:lpstr>PowerPoint Presentation</vt:lpstr>
      <vt:lpstr>PowerPoint Presentation</vt:lpstr>
      <vt:lpstr>Filtering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Danny Ferreira</cp:lastModifiedBy>
  <cp:revision>1377</cp:revision>
  <dcterms:created xsi:type="dcterms:W3CDTF">2021-01-18T02:02:41Z</dcterms:created>
  <dcterms:modified xsi:type="dcterms:W3CDTF">2022-03-17T22:24:17Z</dcterms:modified>
</cp:coreProperties>
</file>