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2" r:id="rId2"/>
    <p:sldId id="288" r:id="rId3"/>
    <p:sldId id="289" r:id="rId4"/>
    <p:sldId id="283" r:id="rId5"/>
    <p:sldId id="355" r:id="rId6"/>
    <p:sldId id="360" r:id="rId7"/>
    <p:sldId id="356" r:id="rId8"/>
    <p:sldId id="340" r:id="rId9"/>
    <p:sldId id="357" r:id="rId10"/>
    <p:sldId id="358" r:id="rId11"/>
    <p:sldId id="359" r:id="rId12"/>
    <p:sldId id="341" r:id="rId13"/>
    <p:sldId id="290" r:id="rId14"/>
    <p:sldId id="342" r:id="rId15"/>
    <p:sldId id="343" r:id="rId16"/>
    <p:sldId id="344" r:id="rId17"/>
    <p:sldId id="346" r:id="rId18"/>
    <p:sldId id="345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9E"/>
    <a:srgbClr val="B75FE7"/>
    <a:srgbClr val="FFBC49"/>
    <a:srgbClr val="D9D9D9"/>
    <a:srgbClr val="AB51D6"/>
    <a:srgbClr val="FF9A00"/>
    <a:srgbClr val="EEFF41"/>
    <a:srgbClr val="009688"/>
    <a:srgbClr val="FF5D5B"/>
    <a:srgbClr val="517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7BFC98-5736-4405-8B07-D2823EF61A9E}" v="222" dt="2021-04-29T12:44:36.704"/>
    <p1510:client id="{CCAFBE1C-B040-786A-1F2C-DA9CD137E468}" v="62" dt="2022-02-15T00:28:02.284"/>
    <p1510:client id="{E83F75D8-AA04-42F1-B6DE-88CF844F6A7A}" v="171" dt="2022-02-14T19:54:53.63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2" autoAdjust="0"/>
    <p:restoredTop sz="95026" autoAdjust="0"/>
  </p:normalViewPr>
  <p:slideViewPr>
    <p:cSldViewPr snapToGrid="0">
      <p:cViewPr varScale="1">
        <p:scale>
          <a:sx n="102" d="100"/>
          <a:sy n="102" d="100"/>
        </p:scale>
        <p:origin x="216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Ferreira" userId="S::id47et59@ubalt.edu::bc04d4ce-a597-4513-b4f1-978df3b2599e" providerId="AD" clId="Web-{E83F75D8-AA04-42F1-B6DE-88CF844F6A7A}"/>
    <pc:docChg chg="addSld modSld">
      <pc:chgData name="Danny Ferreira" userId="S::id47et59@ubalt.edu::bc04d4ce-a597-4513-b4f1-978df3b2599e" providerId="AD" clId="Web-{E83F75D8-AA04-42F1-B6DE-88CF844F6A7A}" dt="2022-02-14T19:54:50.270" v="138" actId="20577"/>
      <pc:docMkLst>
        <pc:docMk/>
      </pc:docMkLst>
      <pc:sldChg chg="modSp">
        <pc:chgData name="Danny Ferreira" userId="S::id47et59@ubalt.edu::bc04d4ce-a597-4513-b4f1-978df3b2599e" providerId="AD" clId="Web-{E83F75D8-AA04-42F1-B6DE-88CF844F6A7A}" dt="2022-02-14T19:54:50.270" v="138" actId="20577"/>
        <pc:sldMkLst>
          <pc:docMk/>
          <pc:sldMk cId="121038569" sldId="289"/>
        </pc:sldMkLst>
        <pc:spChg chg="mod">
          <ac:chgData name="Danny Ferreira" userId="S::id47et59@ubalt.edu::bc04d4ce-a597-4513-b4f1-978df3b2599e" providerId="AD" clId="Web-{E83F75D8-AA04-42F1-B6DE-88CF844F6A7A}" dt="2022-02-14T19:54:50.270" v="138" actId="20577"/>
          <ac:spMkLst>
            <pc:docMk/>
            <pc:sldMk cId="121038569" sldId="289"/>
            <ac:spMk id="4" creationId="{8F4C9080-0EAF-46F8-9849-8E00B7256503}"/>
          </ac:spMkLst>
        </pc:spChg>
      </pc:sldChg>
      <pc:sldChg chg="addSp delSp modSp">
        <pc:chgData name="Danny Ferreira" userId="S::id47et59@ubalt.edu::bc04d4ce-a597-4513-b4f1-978df3b2599e" providerId="AD" clId="Web-{E83F75D8-AA04-42F1-B6DE-88CF844F6A7A}" dt="2022-02-14T19:52:42.734" v="135" actId="20577"/>
        <pc:sldMkLst>
          <pc:docMk/>
          <pc:sldMk cId="3225826969" sldId="340"/>
        </pc:sldMkLst>
        <pc:spChg chg="mod">
          <ac:chgData name="Danny Ferreira" userId="S::id47et59@ubalt.edu::bc04d4ce-a597-4513-b4f1-978df3b2599e" providerId="AD" clId="Web-{E83F75D8-AA04-42F1-B6DE-88CF844F6A7A}" dt="2022-02-14T19:52:42.734" v="135" actId="20577"/>
          <ac:spMkLst>
            <pc:docMk/>
            <pc:sldMk cId="3225826969" sldId="340"/>
            <ac:spMk id="3" creationId="{56704B8B-B95A-E446-A72B-5D4B9D364564}"/>
          </ac:spMkLst>
        </pc:spChg>
        <pc:spChg chg="add mod">
          <ac:chgData name="Danny Ferreira" userId="S::id47et59@ubalt.edu::bc04d4ce-a597-4513-b4f1-978df3b2599e" providerId="AD" clId="Web-{E83F75D8-AA04-42F1-B6DE-88CF844F6A7A}" dt="2022-02-14T19:47:08.457" v="128" actId="1076"/>
          <ac:spMkLst>
            <pc:docMk/>
            <pc:sldMk cId="3225826969" sldId="340"/>
            <ac:spMk id="9" creationId="{F308FA9D-FF87-477C-8A24-1A3CFC4C7605}"/>
          </ac:spMkLst>
        </pc:spChg>
        <pc:picChg chg="add mod">
          <ac:chgData name="Danny Ferreira" userId="S::id47et59@ubalt.edu::bc04d4ce-a597-4513-b4f1-978df3b2599e" providerId="AD" clId="Web-{E83F75D8-AA04-42F1-B6DE-88CF844F6A7A}" dt="2022-02-14T19:46:59.707" v="126" actId="1076"/>
          <ac:picMkLst>
            <pc:docMk/>
            <pc:sldMk cId="3225826969" sldId="340"/>
            <ac:picMk id="4" creationId="{CA64F35A-8331-40C3-8988-83745D3AE885}"/>
          </ac:picMkLst>
        </pc:picChg>
        <pc:picChg chg="add del mod">
          <ac:chgData name="Danny Ferreira" userId="S::id47et59@ubalt.edu::bc04d4ce-a597-4513-b4f1-978df3b2599e" providerId="AD" clId="Web-{E83F75D8-AA04-42F1-B6DE-88CF844F6A7A}" dt="2022-02-14T19:10:35.163" v="23"/>
          <ac:picMkLst>
            <pc:docMk/>
            <pc:sldMk cId="3225826969" sldId="340"/>
            <ac:picMk id="5" creationId="{134C41AF-0328-4308-B4CF-2B996BD39FD7}"/>
          </ac:picMkLst>
        </pc:picChg>
        <pc:picChg chg="add del mod">
          <ac:chgData name="Danny Ferreira" userId="S::id47et59@ubalt.edu::bc04d4ce-a597-4513-b4f1-978df3b2599e" providerId="AD" clId="Web-{E83F75D8-AA04-42F1-B6DE-88CF844F6A7A}" dt="2022-02-14T19:14:43.781" v="28"/>
          <ac:picMkLst>
            <pc:docMk/>
            <pc:sldMk cId="3225826969" sldId="340"/>
            <ac:picMk id="6" creationId="{F8D57BDA-6AE6-4C50-B968-9DF2A8304425}"/>
          </ac:picMkLst>
        </pc:picChg>
        <pc:picChg chg="add del mod">
          <ac:chgData name="Danny Ferreira" userId="S::id47et59@ubalt.edu::bc04d4ce-a597-4513-b4f1-978df3b2599e" providerId="AD" clId="Web-{E83F75D8-AA04-42F1-B6DE-88CF844F6A7A}" dt="2022-02-14T19:14:47.094" v="31"/>
          <ac:picMkLst>
            <pc:docMk/>
            <pc:sldMk cId="3225826969" sldId="340"/>
            <ac:picMk id="7" creationId="{0C4CBD78-72FE-4C95-A02A-0C98DA79DA8C}"/>
          </ac:picMkLst>
        </pc:picChg>
        <pc:picChg chg="add mod">
          <ac:chgData name="Danny Ferreira" userId="S::id47et59@ubalt.edu::bc04d4ce-a597-4513-b4f1-978df3b2599e" providerId="AD" clId="Web-{E83F75D8-AA04-42F1-B6DE-88CF844F6A7A}" dt="2022-02-14T19:51:06.700" v="133" actId="1076"/>
          <ac:picMkLst>
            <pc:docMk/>
            <pc:sldMk cId="3225826969" sldId="340"/>
            <ac:picMk id="8" creationId="{78F57DA1-3DB4-4DAE-A676-70A3792BB353}"/>
          </ac:picMkLst>
        </pc:picChg>
        <pc:cxnChg chg="add mod">
          <ac:chgData name="Danny Ferreira" userId="S::id47et59@ubalt.edu::bc04d4ce-a597-4513-b4f1-978df3b2599e" providerId="AD" clId="Web-{E83F75D8-AA04-42F1-B6DE-88CF844F6A7A}" dt="2022-02-14T19:51:10.497" v="134" actId="14100"/>
          <ac:cxnSpMkLst>
            <pc:docMk/>
            <pc:sldMk cId="3225826969" sldId="340"/>
            <ac:cxnSpMk id="10" creationId="{70BDB42F-328B-4447-AF00-7774E4B312FB}"/>
          </ac:cxnSpMkLst>
        </pc:cxnChg>
      </pc:sldChg>
      <pc:sldChg chg="addSp modSp new">
        <pc:chgData name="Danny Ferreira" userId="S::id47et59@ubalt.edu::bc04d4ce-a597-4513-b4f1-978df3b2599e" providerId="AD" clId="Web-{E83F75D8-AA04-42F1-B6DE-88CF844F6A7A}" dt="2022-02-14T19:50:55.418" v="132" actId="1076"/>
        <pc:sldMkLst>
          <pc:docMk/>
          <pc:sldMk cId="3066505396" sldId="357"/>
        </pc:sldMkLst>
        <pc:spChg chg="mod">
          <ac:chgData name="Danny Ferreira" userId="S::id47et59@ubalt.edu::bc04d4ce-a597-4513-b4f1-978df3b2599e" providerId="AD" clId="Web-{E83F75D8-AA04-42F1-B6DE-88CF844F6A7A}" dt="2022-02-14T19:24:50.052" v="63" actId="20577"/>
          <ac:spMkLst>
            <pc:docMk/>
            <pc:sldMk cId="3066505396" sldId="357"/>
            <ac:spMk id="2" creationId="{F47DEEE7-4CF4-4770-8B91-9858CF65A42E}"/>
          </ac:spMkLst>
        </pc:spChg>
        <pc:spChg chg="mod">
          <ac:chgData name="Danny Ferreira" userId="S::id47et59@ubalt.edu::bc04d4ce-a597-4513-b4f1-978df3b2599e" providerId="AD" clId="Web-{E83F75D8-AA04-42F1-B6DE-88CF844F6A7A}" dt="2022-02-14T19:24:54.333" v="64" actId="1076"/>
          <ac:spMkLst>
            <pc:docMk/>
            <pc:sldMk cId="3066505396" sldId="357"/>
            <ac:spMk id="3" creationId="{4B3EEB6D-BC4F-4919-86E1-C1A65D5C87C0}"/>
          </ac:spMkLst>
        </pc:spChg>
        <pc:picChg chg="add mod">
          <ac:chgData name="Danny Ferreira" userId="S::id47et59@ubalt.edu::bc04d4ce-a597-4513-b4f1-978df3b2599e" providerId="AD" clId="Web-{E83F75D8-AA04-42F1-B6DE-88CF844F6A7A}" dt="2022-02-14T19:50:47.559" v="129" actId="1076"/>
          <ac:picMkLst>
            <pc:docMk/>
            <pc:sldMk cId="3066505396" sldId="357"/>
            <ac:picMk id="5" creationId="{035EB9CF-67E9-4E2E-85C9-4C6FC38B2C3D}"/>
          </ac:picMkLst>
        </pc:picChg>
        <pc:picChg chg="add mod">
          <ac:chgData name="Danny Ferreira" userId="S::id47et59@ubalt.edu::bc04d4ce-a597-4513-b4f1-978df3b2599e" providerId="AD" clId="Web-{E83F75D8-AA04-42F1-B6DE-88CF844F6A7A}" dt="2022-02-14T19:50:55.418" v="132" actId="1076"/>
          <ac:picMkLst>
            <pc:docMk/>
            <pc:sldMk cId="3066505396" sldId="357"/>
            <ac:picMk id="7" creationId="{359D75FF-E9E2-4EAB-ACD7-7253688304F5}"/>
          </ac:picMkLst>
        </pc:picChg>
        <pc:cxnChg chg="add mod">
          <ac:chgData name="Danny Ferreira" userId="S::id47et59@ubalt.edu::bc04d4ce-a597-4513-b4f1-978df3b2599e" providerId="AD" clId="Web-{E83F75D8-AA04-42F1-B6DE-88CF844F6A7A}" dt="2022-02-14T19:50:53.637" v="131" actId="14100"/>
          <ac:cxnSpMkLst>
            <pc:docMk/>
            <pc:sldMk cId="3066505396" sldId="357"/>
            <ac:cxnSpMk id="9" creationId="{8ED0BF72-08EA-4554-9EEB-B74E5B45B966}"/>
          </ac:cxnSpMkLst>
        </pc:cxnChg>
      </pc:sldChg>
      <pc:sldChg chg="addSp modSp new">
        <pc:chgData name="Danny Ferreira" userId="S::id47et59@ubalt.edu::bc04d4ce-a597-4513-b4f1-978df3b2599e" providerId="AD" clId="Web-{E83F75D8-AA04-42F1-B6DE-88CF844F6A7A}" dt="2022-02-14T19:46:52.707" v="125" actId="20577"/>
        <pc:sldMkLst>
          <pc:docMk/>
          <pc:sldMk cId="46763707" sldId="358"/>
        </pc:sldMkLst>
        <pc:spChg chg="mod">
          <ac:chgData name="Danny Ferreira" userId="S::id47et59@ubalt.edu::bc04d4ce-a597-4513-b4f1-978df3b2599e" providerId="AD" clId="Web-{E83F75D8-AA04-42F1-B6DE-88CF844F6A7A}" dt="2022-02-14T19:27:16.979" v="78" actId="20577"/>
          <ac:spMkLst>
            <pc:docMk/>
            <pc:sldMk cId="46763707" sldId="358"/>
            <ac:spMk id="2" creationId="{746E9C84-9900-4427-8B34-4FAF709F4ADC}"/>
          </ac:spMkLst>
        </pc:spChg>
        <pc:spChg chg="mod">
          <ac:chgData name="Danny Ferreira" userId="S::id47et59@ubalt.edu::bc04d4ce-a597-4513-b4f1-978df3b2599e" providerId="AD" clId="Web-{E83F75D8-AA04-42F1-B6DE-88CF844F6A7A}" dt="2022-02-14T19:27:22.448" v="79" actId="14100"/>
          <ac:spMkLst>
            <pc:docMk/>
            <pc:sldMk cId="46763707" sldId="358"/>
            <ac:spMk id="3" creationId="{D165803C-8860-480D-A7C3-94FD62CC859C}"/>
          </ac:spMkLst>
        </pc:spChg>
        <pc:spChg chg="add mod">
          <ac:chgData name="Danny Ferreira" userId="S::id47et59@ubalt.edu::bc04d4ce-a597-4513-b4f1-978df3b2599e" providerId="AD" clId="Web-{E83F75D8-AA04-42F1-B6DE-88CF844F6A7A}" dt="2022-02-14T19:46:52.707" v="125" actId="20577"/>
          <ac:spMkLst>
            <pc:docMk/>
            <pc:sldMk cId="46763707" sldId="358"/>
            <ac:spMk id="10" creationId="{98823462-9322-448E-9E29-7A0F6B3E14F8}"/>
          </ac:spMkLst>
        </pc:spChg>
        <pc:picChg chg="add">
          <ac:chgData name="Danny Ferreira" userId="S::id47et59@ubalt.edu::bc04d4ce-a597-4513-b4f1-978df3b2599e" providerId="AD" clId="Web-{E83F75D8-AA04-42F1-B6DE-88CF844F6A7A}" dt="2022-02-14T19:44:20.858" v="88"/>
          <ac:picMkLst>
            <pc:docMk/>
            <pc:sldMk cId="46763707" sldId="358"/>
            <ac:picMk id="5" creationId="{A394E001-356F-4576-AF15-F493F8F8A57A}"/>
          </ac:picMkLst>
        </pc:picChg>
        <pc:picChg chg="add mod ord">
          <ac:chgData name="Danny Ferreira" userId="S::id47et59@ubalt.edu::bc04d4ce-a597-4513-b4f1-978df3b2599e" providerId="AD" clId="Web-{E83F75D8-AA04-42F1-B6DE-88CF844F6A7A}" dt="2022-02-14T19:44:44.077" v="94"/>
          <ac:picMkLst>
            <pc:docMk/>
            <pc:sldMk cId="46763707" sldId="358"/>
            <ac:picMk id="9" creationId="{B3877C5F-5878-4FE6-AE0A-0DA3F595DA28}"/>
          </ac:picMkLst>
        </pc:picChg>
        <pc:cxnChg chg="add mod">
          <ac:chgData name="Danny Ferreira" userId="S::id47et59@ubalt.edu::bc04d4ce-a597-4513-b4f1-978df3b2599e" providerId="AD" clId="Web-{E83F75D8-AA04-42F1-B6DE-88CF844F6A7A}" dt="2022-02-14T19:44:49.421" v="95" actId="14100"/>
          <ac:cxnSpMkLst>
            <pc:docMk/>
            <pc:sldMk cId="46763707" sldId="358"/>
            <ac:cxnSpMk id="7" creationId="{2BAE9C7D-724F-4745-95A7-3AB6E8AD3FBD}"/>
          </ac:cxnSpMkLst>
        </pc:cxnChg>
      </pc:sldChg>
      <pc:sldChg chg="addSp modSp new">
        <pc:chgData name="Danny Ferreira" userId="S::id47et59@ubalt.edu::bc04d4ce-a597-4513-b4f1-978df3b2599e" providerId="AD" clId="Web-{E83F75D8-AA04-42F1-B6DE-88CF844F6A7A}" dt="2022-02-14T19:45:28.063" v="102" actId="1076"/>
        <pc:sldMkLst>
          <pc:docMk/>
          <pc:sldMk cId="2380119533" sldId="359"/>
        </pc:sldMkLst>
        <pc:spChg chg="mod">
          <ac:chgData name="Danny Ferreira" userId="S::id47et59@ubalt.edu::bc04d4ce-a597-4513-b4f1-978df3b2599e" providerId="AD" clId="Web-{E83F75D8-AA04-42F1-B6DE-88CF844F6A7A}" dt="2022-02-14T19:29:34.515" v="82" actId="20577"/>
          <ac:spMkLst>
            <pc:docMk/>
            <pc:sldMk cId="2380119533" sldId="359"/>
            <ac:spMk id="2" creationId="{63FC9C71-95D8-464B-9B6C-C7022B2FA7AF}"/>
          </ac:spMkLst>
        </pc:spChg>
        <pc:spChg chg="mod">
          <ac:chgData name="Danny Ferreira" userId="S::id47et59@ubalt.edu::bc04d4ce-a597-4513-b4f1-978df3b2599e" providerId="AD" clId="Web-{E83F75D8-AA04-42F1-B6DE-88CF844F6A7A}" dt="2022-02-14T19:45:28.063" v="102" actId="1076"/>
          <ac:spMkLst>
            <pc:docMk/>
            <pc:sldMk cId="2380119533" sldId="359"/>
            <ac:spMk id="3" creationId="{A17EE17B-00D4-4056-9F70-3CE281A6B4DE}"/>
          </ac:spMkLst>
        </pc:spChg>
        <pc:spChg chg="add">
          <ac:chgData name="Danny Ferreira" userId="S::id47et59@ubalt.edu::bc04d4ce-a597-4513-b4f1-978df3b2599e" providerId="AD" clId="Web-{E83F75D8-AA04-42F1-B6DE-88CF844F6A7A}" dt="2022-02-14T19:45:24.282" v="101"/>
          <ac:spMkLst>
            <pc:docMk/>
            <pc:sldMk cId="2380119533" sldId="359"/>
            <ac:spMk id="11" creationId="{2BC63AE6-D5ED-4995-9049-7DAFAD87B52D}"/>
          </ac:spMkLst>
        </pc:spChg>
        <pc:picChg chg="add">
          <ac:chgData name="Danny Ferreira" userId="S::id47et59@ubalt.edu::bc04d4ce-a597-4513-b4f1-978df3b2599e" providerId="AD" clId="Web-{E83F75D8-AA04-42F1-B6DE-88CF844F6A7A}" dt="2022-02-14T19:45:05.875" v="97"/>
          <ac:picMkLst>
            <pc:docMk/>
            <pc:sldMk cId="2380119533" sldId="359"/>
            <ac:picMk id="5" creationId="{97A490E1-456A-4D45-8C4D-81ACD424E079}"/>
          </ac:picMkLst>
        </pc:picChg>
        <pc:picChg chg="add ord">
          <ac:chgData name="Danny Ferreira" userId="S::id47et59@ubalt.edu::bc04d4ce-a597-4513-b4f1-978df3b2599e" providerId="AD" clId="Web-{E83F75D8-AA04-42F1-B6DE-88CF844F6A7A}" dt="2022-02-14T19:45:19.063" v="100"/>
          <ac:picMkLst>
            <pc:docMk/>
            <pc:sldMk cId="2380119533" sldId="359"/>
            <ac:picMk id="9" creationId="{1B815383-40F3-4077-958C-12AE34E4A12A}"/>
          </ac:picMkLst>
        </pc:picChg>
        <pc:cxnChg chg="add">
          <ac:chgData name="Danny Ferreira" userId="S::id47et59@ubalt.edu::bc04d4ce-a597-4513-b4f1-978df3b2599e" providerId="AD" clId="Web-{E83F75D8-AA04-42F1-B6DE-88CF844F6A7A}" dt="2022-02-14T19:45:09.797" v="98"/>
          <ac:cxnSpMkLst>
            <pc:docMk/>
            <pc:sldMk cId="2380119533" sldId="359"/>
            <ac:cxnSpMk id="7" creationId="{B97CB905-6B33-4681-A32B-0E7E50163A25}"/>
          </ac:cxnSpMkLst>
        </pc:cxnChg>
      </pc:sldChg>
    </pc:docChg>
  </pc:docChgLst>
  <pc:docChgLst>
    <pc:chgData name="Danny Ferreira" userId="S::id47et59@ubalt.edu::bc04d4ce-a597-4513-b4f1-978df3b2599e" providerId="AD" clId="Web-{CCAFBE1C-B040-786A-1F2C-DA9CD137E468}"/>
    <pc:docChg chg="addSld modSld">
      <pc:chgData name="Danny Ferreira" userId="S::id47et59@ubalt.edu::bc04d4ce-a597-4513-b4f1-978df3b2599e" providerId="AD" clId="Web-{CCAFBE1C-B040-786A-1F2C-DA9CD137E468}" dt="2022-02-15T00:28:02.284" v="63" actId="1076"/>
      <pc:docMkLst>
        <pc:docMk/>
      </pc:docMkLst>
      <pc:sldChg chg="modSp">
        <pc:chgData name="Danny Ferreira" userId="S::id47et59@ubalt.edu::bc04d4ce-a597-4513-b4f1-978df3b2599e" providerId="AD" clId="Web-{CCAFBE1C-B040-786A-1F2C-DA9CD137E468}" dt="2022-02-15T00:05:52.226" v="1" actId="20577"/>
        <pc:sldMkLst>
          <pc:docMk/>
          <pc:sldMk cId="591211619" sldId="288"/>
        </pc:sldMkLst>
        <pc:spChg chg="mod">
          <ac:chgData name="Danny Ferreira" userId="S::id47et59@ubalt.edu::bc04d4ce-a597-4513-b4f1-978df3b2599e" providerId="AD" clId="Web-{CCAFBE1C-B040-786A-1F2C-DA9CD137E468}" dt="2022-02-15T00:05:52.226" v="1" actId="20577"/>
          <ac:spMkLst>
            <pc:docMk/>
            <pc:sldMk cId="591211619" sldId="288"/>
            <ac:spMk id="3" creationId="{EE8A24E3-A69C-43DB-8DD0-68C8804FDD1B}"/>
          </ac:spMkLst>
        </pc:spChg>
      </pc:sldChg>
      <pc:sldChg chg="modSp">
        <pc:chgData name="Danny Ferreira" userId="S::id47et59@ubalt.edu::bc04d4ce-a597-4513-b4f1-978df3b2599e" providerId="AD" clId="Web-{CCAFBE1C-B040-786A-1F2C-DA9CD137E468}" dt="2022-02-15T00:28:02.284" v="63" actId="1076"/>
        <pc:sldMkLst>
          <pc:docMk/>
          <pc:sldMk cId="46763707" sldId="358"/>
        </pc:sldMkLst>
        <pc:spChg chg="mod">
          <ac:chgData name="Danny Ferreira" userId="S::id47et59@ubalt.edu::bc04d4ce-a597-4513-b4f1-978df3b2599e" providerId="AD" clId="Web-{CCAFBE1C-B040-786A-1F2C-DA9CD137E468}" dt="2022-02-15T00:28:02.284" v="63" actId="1076"/>
          <ac:spMkLst>
            <pc:docMk/>
            <pc:sldMk cId="46763707" sldId="358"/>
            <ac:spMk id="10" creationId="{98823462-9322-448E-9E29-7A0F6B3E14F8}"/>
          </ac:spMkLst>
        </pc:spChg>
        <pc:cxnChg chg="mod">
          <ac:chgData name="Danny Ferreira" userId="S::id47et59@ubalt.edu::bc04d4ce-a597-4513-b4f1-978df3b2599e" providerId="AD" clId="Web-{CCAFBE1C-B040-786A-1F2C-DA9CD137E468}" dt="2022-02-15T00:27:55.518" v="62" actId="14100"/>
          <ac:cxnSpMkLst>
            <pc:docMk/>
            <pc:sldMk cId="46763707" sldId="358"/>
            <ac:cxnSpMk id="7" creationId="{2BAE9C7D-724F-4745-95A7-3AB6E8AD3FBD}"/>
          </ac:cxnSpMkLst>
        </pc:cxnChg>
      </pc:sldChg>
      <pc:sldChg chg="addSp modSp new">
        <pc:chgData name="Danny Ferreira" userId="S::id47et59@ubalt.edu::bc04d4ce-a597-4513-b4f1-978df3b2599e" providerId="AD" clId="Web-{CCAFBE1C-B040-786A-1F2C-DA9CD137E468}" dt="2022-02-15T00:26:54.608" v="61" actId="1076"/>
        <pc:sldMkLst>
          <pc:docMk/>
          <pc:sldMk cId="115273561" sldId="360"/>
        </pc:sldMkLst>
        <pc:spChg chg="mod">
          <ac:chgData name="Danny Ferreira" userId="S::id47et59@ubalt.edu::bc04d4ce-a597-4513-b4f1-978df3b2599e" providerId="AD" clId="Web-{CCAFBE1C-B040-786A-1F2C-DA9CD137E468}" dt="2022-02-15T00:13:16.266" v="9" actId="20577"/>
          <ac:spMkLst>
            <pc:docMk/>
            <pc:sldMk cId="115273561" sldId="360"/>
            <ac:spMk id="2" creationId="{B272DE41-4258-4EC3-8C36-248F28991258}"/>
          </ac:spMkLst>
        </pc:spChg>
        <pc:spChg chg="mod">
          <ac:chgData name="Danny Ferreira" userId="S::id47et59@ubalt.edu::bc04d4ce-a597-4513-b4f1-978df3b2599e" providerId="AD" clId="Web-{CCAFBE1C-B040-786A-1F2C-DA9CD137E468}" dt="2022-02-15T00:26:52.608" v="59" actId="20577"/>
          <ac:spMkLst>
            <pc:docMk/>
            <pc:sldMk cId="115273561" sldId="360"/>
            <ac:spMk id="3" creationId="{A020AEC6-DCC7-4F97-B07D-B4704B1DD486}"/>
          </ac:spMkLst>
        </pc:spChg>
        <pc:picChg chg="add mod">
          <ac:chgData name="Danny Ferreira" userId="S::id47et59@ubalt.edu::bc04d4ce-a597-4513-b4f1-978df3b2599e" providerId="AD" clId="Web-{CCAFBE1C-B040-786A-1F2C-DA9CD137E468}" dt="2022-02-15T00:26:54.608" v="61" actId="1076"/>
          <ac:picMkLst>
            <pc:docMk/>
            <pc:sldMk cId="115273561" sldId="360"/>
            <ac:picMk id="4" creationId="{69CD992F-6538-4BBB-912F-8F70F9C8D40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knox.com/blog/how-does-jailbreak-work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https://www.appknox.com/blog/how-does-jailbreak-work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7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phonewiki.com/wiki/Jailbreak#Version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heiphonewiki.com/wiki/Jailbreak#Version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upport.apple.com/downloads/itune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upport.apple.com/en-us/HT20428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altstore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5F0EB0-5897-489E-9EFB-3ED37E77F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Jailbreaking iOS</a:t>
            </a:r>
          </a:p>
        </p:txBody>
      </p:sp>
    </p:spTree>
    <p:extLst>
      <p:ext uri="{BB962C8B-B14F-4D97-AF65-F5344CB8AC3E}">
        <p14:creationId xmlns:p14="http://schemas.microsoft.com/office/powerpoint/2010/main" val="429112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electronics, cellphone, phone&#10;&#10;Description automatically generated">
            <a:extLst>
              <a:ext uri="{FF2B5EF4-FFF2-40B4-BE49-F238E27FC236}">
                <a16:creationId xmlns:a16="http://schemas.microsoft.com/office/drawing/2014/main" id="{B3877C5F-5878-4FE6-AE0A-0DA3F595D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866" y="1657275"/>
            <a:ext cx="1738489" cy="21210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6E9C84-9900-4427-8B34-4FAF709F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Types of jailbreaks (3)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5803C-8860-480D-A7C3-94FD62CC8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38247"/>
            <a:ext cx="10515600" cy="21387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 </a:t>
            </a:r>
            <a:r>
              <a:rPr lang="en-US" b="1" dirty="0">
                <a:ea typeface="+mn-lt"/>
                <a:cs typeface="+mn-lt"/>
              </a:rPr>
              <a:t>semi-tethered </a:t>
            </a:r>
            <a:r>
              <a:rPr lang="en-US" dirty="0">
                <a:ea typeface="+mn-lt"/>
                <a:cs typeface="+mn-lt"/>
              </a:rPr>
              <a:t>solution is when the device boots, it will no longer have a patched kernel, which means you will not be able to run any modified code. But it can be used for normal functions. When you need to use features that require a modified code to run, the user must start the device with the help of a jailbreaking tool.</a:t>
            </a:r>
          </a:p>
        </p:txBody>
      </p:sp>
      <p:pic>
        <p:nvPicPr>
          <p:cNvPr id="5" name="Picture 4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A394E001-356F-4576-AF15-F493F8F8A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215" y="1658902"/>
            <a:ext cx="2743200" cy="222561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AE9C7D-724F-4745-95A7-3AB6E8AD3FBD}"/>
              </a:ext>
            </a:extLst>
          </p:cNvPr>
          <p:cNvCxnSpPr/>
          <p:nvPr/>
        </p:nvCxnSpPr>
        <p:spPr>
          <a:xfrm flipV="1">
            <a:off x="4517321" y="2493786"/>
            <a:ext cx="4063996" cy="11290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8823462-9322-448E-9E29-7A0F6B3E14F8}"/>
              </a:ext>
            </a:extLst>
          </p:cNvPr>
          <p:cNvSpPr txBox="1"/>
          <p:nvPr/>
        </p:nvSpPr>
        <p:spPr>
          <a:xfrm>
            <a:off x="5356578" y="261337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Only needs to be tethered when rebooted.</a:t>
            </a:r>
          </a:p>
        </p:txBody>
      </p:sp>
    </p:spTree>
    <p:extLst>
      <p:ext uri="{BB962C8B-B14F-4D97-AF65-F5344CB8AC3E}">
        <p14:creationId xmlns:p14="http://schemas.microsoft.com/office/powerpoint/2010/main" val="46763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electronics, cellphone, phone&#10;&#10;Description automatically generated">
            <a:extLst>
              <a:ext uri="{FF2B5EF4-FFF2-40B4-BE49-F238E27FC236}">
                <a16:creationId xmlns:a16="http://schemas.microsoft.com/office/drawing/2014/main" id="{1B815383-40F3-4077-958C-12AE34E4A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755" y="1566963"/>
            <a:ext cx="1738489" cy="21210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FC9C71-95D8-464B-9B6C-C7022B2F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Types of jailbreaks (4)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E17B-00D4-4056-9F70-3CE281A6B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1447"/>
            <a:ext cx="10515600" cy="224031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+mn-lt"/>
                <a:cs typeface="+mn-lt"/>
              </a:rPr>
              <a:t>A </a:t>
            </a:r>
            <a:r>
              <a:rPr lang="en-US" b="1" dirty="0">
                <a:ea typeface="+mn-lt"/>
                <a:cs typeface="+mn-lt"/>
              </a:rPr>
              <a:t>semi-untethered jailbreak </a:t>
            </a:r>
            <a:r>
              <a:rPr lang="en-US" dirty="0">
                <a:ea typeface="+mn-lt"/>
                <a:cs typeface="+mn-lt"/>
              </a:rPr>
              <a:t>is a type of jailbreak like a semi-tethered jailbreak in which when the device reboots, it no longer has a patched kernel, but the key difference is that the kernel can be patched without using a computer. The kernel is usually patched using an application installed on the device without patches.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</p:txBody>
      </p:sp>
      <p:pic>
        <p:nvPicPr>
          <p:cNvPr id="5" name="Picture 4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97A490E1-456A-4D45-8C4D-81ACD424E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859" y="1658902"/>
            <a:ext cx="2743200" cy="222561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7CB905-6B33-4681-A32B-0E7E50163A25}"/>
              </a:ext>
            </a:extLst>
          </p:cNvPr>
          <p:cNvCxnSpPr/>
          <p:nvPr/>
        </p:nvCxnSpPr>
        <p:spPr>
          <a:xfrm>
            <a:off x="4743099" y="2505076"/>
            <a:ext cx="3612442" cy="33864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2BC63AE6-D5ED-4995-9049-7DAFAD87B52D}"/>
              </a:ext>
            </a:extLst>
          </p:cNvPr>
          <p:cNvSpPr/>
          <p:nvPr/>
        </p:nvSpPr>
        <p:spPr>
          <a:xfrm>
            <a:off x="5904089" y="1763889"/>
            <a:ext cx="1444977" cy="1523999"/>
          </a:xfrm>
          <a:prstGeom prst="mathMultiply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1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481AD-2B0A-B74F-A1D8-210735024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Device/Software Compatibility 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C315BF5-FDAF-054E-AC35-FA800C0F6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259438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85330F-7A49-D248-BBFC-B567FF1125BE}"/>
              </a:ext>
            </a:extLst>
          </p:cNvPr>
          <p:cNvSpPr txBox="1"/>
          <p:nvPr/>
        </p:nvSpPr>
        <p:spPr>
          <a:xfrm>
            <a:off x="2950651" y="5405432"/>
            <a:ext cx="6290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list: </a:t>
            </a:r>
            <a:r>
              <a:rPr lang="en-US" dirty="0">
                <a:hlinkClick r:id="rId3"/>
              </a:rPr>
              <a:t>https://www.theiphonewiki.com/wiki/Jailbreak#Versions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70578-043B-1743-B9A0-4496F62D82B3}"/>
              </a:ext>
            </a:extLst>
          </p:cNvPr>
          <p:cNvSpPr txBox="1"/>
          <p:nvPr/>
        </p:nvSpPr>
        <p:spPr>
          <a:xfrm>
            <a:off x="867696" y="4660584"/>
            <a:ext cx="10851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jailbreaking, iOS software, available devices and available jailbreak software must match before attempting.</a:t>
            </a:r>
          </a:p>
        </p:txBody>
      </p:sp>
    </p:spTree>
    <p:extLst>
      <p:ext uri="{BB962C8B-B14F-4D97-AF65-F5344CB8AC3E}">
        <p14:creationId xmlns:p14="http://schemas.microsoft.com/office/powerpoint/2010/main" val="865525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153788-6039-4483-956E-358F3F80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/>
              <a:t>of Jailbreaking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131CB-A05E-4141-B36C-C29A74D8B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14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83A13-B48B-4249-A477-1ECFC77FC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Jailbreak 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269D3-5683-7A46-949E-95336F45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target iPhone Model + iOS version</a:t>
            </a:r>
          </a:p>
          <a:p>
            <a:pPr lvl="1"/>
            <a:r>
              <a:rPr lang="en-US" dirty="0"/>
              <a:t>For this example, an old iPhone XS running iOS 14.0.1 will be used.</a:t>
            </a:r>
          </a:p>
          <a:p>
            <a:r>
              <a:rPr lang="en-US" dirty="0"/>
              <a:t>Determine available jailbreak software.</a:t>
            </a:r>
          </a:p>
          <a:p>
            <a:pPr lvl="1"/>
            <a:r>
              <a:rPr lang="en-US" dirty="0"/>
              <a:t>Head to: </a:t>
            </a:r>
            <a:r>
              <a:rPr lang="en-US" dirty="0">
                <a:hlinkClick r:id="rId2"/>
              </a:rPr>
              <a:t>https://www.theiphonewiki.com/wiki/Jailbreak#Versions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7D3C35D6-6C28-A14A-904B-D192EC9E3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06" y="3496451"/>
            <a:ext cx="10616588" cy="281544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20B235-3E7C-A84E-9DFC-64BE7A62D796}"/>
              </a:ext>
            </a:extLst>
          </p:cNvPr>
          <p:cNvCxnSpPr>
            <a:cxnSpLocks/>
          </p:cNvCxnSpPr>
          <p:nvPr/>
        </p:nvCxnSpPr>
        <p:spPr>
          <a:xfrm>
            <a:off x="276429" y="5292361"/>
            <a:ext cx="5112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693976-81D5-714D-B8F6-DE6E60268A0B}"/>
              </a:ext>
            </a:extLst>
          </p:cNvPr>
          <p:cNvCxnSpPr>
            <a:cxnSpLocks/>
          </p:cNvCxnSpPr>
          <p:nvPr/>
        </p:nvCxnSpPr>
        <p:spPr>
          <a:xfrm flipV="1">
            <a:off x="5574535" y="4254939"/>
            <a:ext cx="521465" cy="3170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603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545DE-932D-2E42-AB51-D7BEDBB1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Jailbreak 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99310-C638-E94D-ACA5-671986E75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84643" cy="4351338"/>
          </a:xfrm>
        </p:spPr>
        <p:txBody>
          <a:bodyPr/>
          <a:lstStyle/>
          <a:p>
            <a:r>
              <a:rPr lang="en-US" dirty="0"/>
              <a:t>After determining compatible iOS version and Jailbreak Software, head to the jailbreak site for more specific instruction. </a:t>
            </a:r>
          </a:p>
          <a:p>
            <a:pPr lvl="1"/>
            <a:r>
              <a:rPr lang="en-US" dirty="0"/>
              <a:t>In this example, unc0ver will be used.</a:t>
            </a:r>
          </a:p>
          <a:p>
            <a:r>
              <a:rPr lang="en-US" dirty="0"/>
              <a:t>Follow the installation guide: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64F3EB-2D4B-C24C-A048-A701F1205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0"/>
            <a:ext cx="6718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86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18F2D-A546-FE42-8172-5A2AA212E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Jailbreak Step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D34A8-D1A2-AC4F-80BF-170640FDA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65233"/>
            <a:ext cx="6378766" cy="3411729"/>
          </a:xfrm>
        </p:spPr>
        <p:txBody>
          <a:bodyPr/>
          <a:lstStyle/>
          <a:p>
            <a:r>
              <a:rPr lang="en-US" dirty="0"/>
              <a:t>Download iTunes from Apple. </a:t>
            </a:r>
            <a:r>
              <a:rPr lang="en-US" u="sng" dirty="0"/>
              <a:t>Not Windows Store Version.</a:t>
            </a:r>
          </a:p>
          <a:p>
            <a:pPr lvl="1"/>
            <a:r>
              <a:rPr lang="en-US" dirty="0">
                <a:hlinkClick r:id="rId2"/>
              </a:rPr>
              <a:t>www.support.apple.com/downloads/itunes</a:t>
            </a:r>
            <a:endParaRPr lang="en-US" dirty="0"/>
          </a:p>
          <a:p>
            <a:r>
              <a:rPr lang="en-US" dirty="0"/>
              <a:t>Run through the set up and proceed to the next step.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0C0CF6A-4E35-7645-830D-7B4C7E840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594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80897DC-38E2-F543-A0C2-9DE194CB7D68}"/>
              </a:ext>
            </a:extLst>
          </p:cNvPr>
          <p:cNvCxnSpPr>
            <a:cxnSpLocks/>
          </p:cNvCxnSpPr>
          <p:nvPr/>
        </p:nvCxnSpPr>
        <p:spPr>
          <a:xfrm>
            <a:off x="6589094" y="4862704"/>
            <a:ext cx="5112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606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EB7CD-A2BF-F848-B7BE-73F8F371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29" y="18255"/>
            <a:ext cx="10515600" cy="1325563"/>
          </a:xfrm>
        </p:spPr>
        <p:txBody>
          <a:bodyPr/>
          <a:lstStyle/>
          <a:p>
            <a:r>
              <a:rPr lang="en-US" dirty="0"/>
              <a:t>Jailbreak Step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9B337-FA8F-CF4E-83E5-7E181865B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78" y="1825625"/>
            <a:ext cx="3860800" cy="4351338"/>
          </a:xfrm>
        </p:spPr>
        <p:txBody>
          <a:bodyPr/>
          <a:lstStyle/>
          <a:p>
            <a:r>
              <a:rPr lang="en-US" dirty="0"/>
              <a:t>Download iCloud from Apple. </a:t>
            </a:r>
            <a:r>
              <a:rPr lang="en-US" u="sng" dirty="0"/>
              <a:t>Not Windows Store Version.</a:t>
            </a:r>
          </a:p>
          <a:p>
            <a:pPr lvl="1"/>
            <a:r>
              <a:rPr lang="en-US" u="sng" dirty="0">
                <a:hlinkClick r:id="rId2"/>
              </a:rPr>
              <a:t>https://support.apple.com/en-us/HT204283</a:t>
            </a:r>
            <a:endParaRPr lang="en-US" u="sng" dirty="0"/>
          </a:p>
          <a:p>
            <a:r>
              <a:rPr lang="en-US" dirty="0"/>
              <a:t>Run through the set up and proceed to the next step.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2008DF-4A7D-974E-81BE-93C26FF8F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1300"/>
            <a:ext cx="7924800" cy="661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17B3BB9-4838-3443-938A-A94F6407EF4F}"/>
              </a:ext>
            </a:extLst>
          </p:cNvPr>
          <p:cNvCxnSpPr>
            <a:cxnSpLocks/>
          </p:cNvCxnSpPr>
          <p:nvPr/>
        </p:nvCxnSpPr>
        <p:spPr>
          <a:xfrm flipH="1">
            <a:off x="8898194" y="6027174"/>
            <a:ext cx="658761" cy="499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428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A9574-4A3D-204C-9F19-9C7CADC15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Jailbreak Step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5E859-B40A-9B4C-9D07-166F4C8A3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</a:t>
            </a:r>
            <a:r>
              <a:rPr lang="en-US" dirty="0" err="1"/>
              <a:t>AltStore</a:t>
            </a:r>
            <a:r>
              <a:rPr lang="en-US" dirty="0"/>
              <a:t>, Unzip and Install.</a:t>
            </a:r>
          </a:p>
          <a:p>
            <a:pPr lvl="1"/>
            <a:r>
              <a:rPr lang="en-US" dirty="0">
                <a:hlinkClick r:id="rId2"/>
              </a:rPr>
              <a:t>www.altstore.io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1FE9E8-AB55-1D4B-9353-D6D59BCB9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1" y="2799733"/>
            <a:ext cx="79248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EC41A68-4494-4E41-8DBA-072E8086E0C5}"/>
              </a:ext>
            </a:extLst>
          </p:cNvPr>
          <p:cNvCxnSpPr>
            <a:cxnSpLocks/>
          </p:cNvCxnSpPr>
          <p:nvPr/>
        </p:nvCxnSpPr>
        <p:spPr>
          <a:xfrm flipH="1" flipV="1">
            <a:off x="6604000" y="3809383"/>
            <a:ext cx="1038578" cy="4402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>
            <a:extLst>
              <a:ext uri="{FF2B5EF4-FFF2-40B4-BE49-F238E27FC236}">
                <a16:creationId xmlns:a16="http://schemas.microsoft.com/office/drawing/2014/main" id="{7E71393B-B6D1-5F41-84E7-7E6A71C44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89" y="4880505"/>
            <a:ext cx="79248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5467FB-CD04-D147-AF5B-D2133ECC747B}"/>
              </a:ext>
            </a:extLst>
          </p:cNvPr>
          <p:cNvSpPr txBox="1"/>
          <p:nvPr/>
        </p:nvSpPr>
        <p:spPr>
          <a:xfrm>
            <a:off x="8489244" y="4304767"/>
            <a:ext cx="2123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Launch setup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39A391-A445-F74C-BA4E-EF6444E5E4E6}"/>
              </a:ext>
            </a:extLst>
          </p:cNvPr>
          <p:cNvCxnSpPr>
            <a:cxnSpLocks/>
          </p:cNvCxnSpPr>
          <p:nvPr/>
        </p:nvCxnSpPr>
        <p:spPr>
          <a:xfrm flipH="1">
            <a:off x="4131733" y="4543073"/>
            <a:ext cx="4357511" cy="17688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291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C8F4-7F24-C04F-9812-83C1DD532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Jailbreak Step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2C19C-FF5C-7343-9A82-3842F2B09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Attach iPhone to computer with USB to lightening cable.</a:t>
            </a:r>
          </a:p>
          <a:p>
            <a:r>
              <a:rPr lang="en-US" dirty="0"/>
              <a:t>In the lower right corner, click the arrow icon near the network icon in the taskbar.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F503C2D-773C-664A-8A3C-C341B008F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093" y="3232147"/>
            <a:ext cx="10414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3FF20AA-73F9-2046-AC5E-51FBB8E73118}"/>
              </a:ext>
            </a:extLst>
          </p:cNvPr>
          <p:cNvCxnSpPr>
            <a:cxnSpLocks/>
          </p:cNvCxnSpPr>
          <p:nvPr/>
        </p:nvCxnSpPr>
        <p:spPr>
          <a:xfrm>
            <a:off x="2147119" y="3524247"/>
            <a:ext cx="74397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CA03C31-8414-0F41-A40E-7719DA4431DB}"/>
              </a:ext>
            </a:extLst>
          </p:cNvPr>
          <p:cNvSpPr txBox="1"/>
          <p:nvPr/>
        </p:nvSpPr>
        <p:spPr>
          <a:xfrm>
            <a:off x="838200" y="4108447"/>
            <a:ext cx="4132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Click on the </a:t>
            </a:r>
            <a:r>
              <a:rPr lang="en-US" sz="2800" dirty="0" err="1"/>
              <a:t>AltStore</a:t>
            </a:r>
            <a:r>
              <a:rPr lang="en-US" sz="2800" dirty="0"/>
              <a:t> Icon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5F827B89-DBA4-E245-8DA3-DD6C8450A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706" y="4766604"/>
            <a:ext cx="160020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A7ABB67-04BA-0A4E-80CE-5DEFE92A32D2}"/>
              </a:ext>
            </a:extLst>
          </p:cNvPr>
          <p:cNvCxnSpPr>
            <a:cxnSpLocks/>
          </p:cNvCxnSpPr>
          <p:nvPr/>
        </p:nvCxnSpPr>
        <p:spPr>
          <a:xfrm>
            <a:off x="2060267" y="4994170"/>
            <a:ext cx="74397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>
            <a:extLst>
              <a:ext uri="{FF2B5EF4-FFF2-40B4-BE49-F238E27FC236}">
                <a16:creationId xmlns:a16="http://schemas.microsoft.com/office/drawing/2014/main" id="{86E252F3-6B30-E741-A7FD-BBF3E109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063" y="4058065"/>
            <a:ext cx="70231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763046-5E98-044E-8251-24D460580240}"/>
              </a:ext>
            </a:extLst>
          </p:cNvPr>
          <p:cNvSpPr txBox="1"/>
          <p:nvPr/>
        </p:nvSpPr>
        <p:spPr>
          <a:xfrm>
            <a:off x="7649704" y="3293127"/>
            <a:ext cx="434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Install to tethered iPhone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2CC517-35D2-C64E-8975-B70A3D789ABF}"/>
              </a:ext>
            </a:extLst>
          </p:cNvPr>
          <p:cNvSpPr/>
          <p:nvPr/>
        </p:nvSpPr>
        <p:spPr>
          <a:xfrm>
            <a:off x="5250426" y="4370057"/>
            <a:ext cx="1366684" cy="39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1B2326-C98D-2344-8F03-B322CD7FF09F}"/>
              </a:ext>
            </a:extLst>
          </p:cNvPr>
          <p:cNvCxnSpPr>
            <a:cxnSpLocks/>
          </p:cNvCxnSpPr>
          <p:nvPr/>
        </p:nvCxnSpPr>
        <p:spPr>
          <a:xfrm flipH="1">
            <a:off x="7340190" y="4001294"/>
            <a:ext cx="663268" cy="4116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1D88020-F11F-A747-AC9F-CBD11E216ADF}"/>
              </a:ext>
            </a:extLst>
          </p:cNvPr>
          <p:cNvSpPr txBox="1"/>
          <p:nvPr/>
        </p:nvSpPr>
        <p:spPr>
          <a:xfrm>
            <a:off x="1890449" y="33395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EEC70-DE1D-0947-9377-8AEAFE0B69AD}"/>
              </a:ext>
            </a:extLst>
          </p:cNvPr>
          <p:cNvSpPr txBox="1"/>
          <p:nvPr/>
        </p:nvSpPr>
        <p:spPr>
          <a:xfrm>
            <a:off x="1758581" y="48095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66B0A5-73F1-274D-85EC-2F083D0F8F17}"/>
              </a:ext>
            </a:extLst>
          </p:cNvPr>
          <p:cNvSpPr txBox="1"/>
          <p:nvPr/>
        </p:nvSpPr>
        <p:spPr>
          <a:xfrm>
            <a:off x="8003458" y="377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4961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6B91-5AA3-4CF6-AD16-69CE8D02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A24E3-A69C-43DB-8DD0-68C8804FD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Jailbreaking concept</a:t>
            </a:r>
          </a:p>
          <a:p>
            <a:r>
              <a:rPr lang="en-US" dirty="0"/>
              <a:t>Example of Jailbreaking iOS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11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389BD-E3F4-EE44-BDF5-AF99BDC7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Jailbreak Step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670B2-87D0-2542-9996-4EC1FBCA9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67485"/>
          </a:xfrm>
        </p:spPr>
        <p:txBody>
          <a:bodyPr/>
          <a:lstStyle/>
          <a:p>
            <a:r>
              <a:rPr lang="en-US" dirty="0"/>
              <a:t>Enter your Apple ID and password when prompted.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FB2E64C-F3AB-B443-86C9-E3AABAB1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349449"/>
            <a:ext cx="508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2408FA-83CE-A341-98B3-71D4B7592783}"/>
              </a:ext>
            </a:extLst>
          </p:cNvPr>
          <p:cNvSpPr txBox="1"/>
          <p:nvPr/>
        </p:nvSpPr>
        <p:spPr>
          <a:xfrm>
            <a:off x="640648" y="5228047"/>
            <a:ext cx="10713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This will allow an unverified by Apple application to be installed on your device.</a:t>
            </a:r>
          </a:p>
        </p:txBody>
      </p:sp>
    </p:spTree>
    <p:extLst>
      <p:ext uri="{BB962C8B-B14F-4D97-AF65-F5344CB8AC3E}">
        <p14:creationId xmlns:p14="http://schemas.microsoft.com/office/powerpoint/2010/main" val="2008907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7879D-D24D-1F4A-B4BD-407CF3605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Jailbreak Step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D3EAA-5214-364A-BAEE-B9237CD1C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10947" cy="4351338"/>
          </a:xfrm>
        </p:spPr>
        <p:txBody>
          <a:bodyPr/>
          <a:lstStyle/>
          <a:p>
            <a:r>
              <a:rPr lang="en-US" dirty="0"/>
              <a:t>On your iOS device, open Settings → General → Device Management and tap on your Apple ID.</a:t>
            </a:r>
          </a:p>
          <a:p>
            <a:r>
              <a:rPr lang="en-US" dirty="0"/>
              <a:t>Hit Trust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A856A-2AA4-D64B-890E-256891E42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344" y="17206"/>
            <a:ext cx="334565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B16A91-9253-1A4A-AB5C-33AE7887FCFA}"/>
              </a:ext>
            </a:extLst>
          </p:cNvPr>
          <p:cNvSpPr/>
          <p:nvPr/>
        </p:nvSpPr>
        <p:spPr>
          <a:xfrm>
            <a:off x="9271819" y="0"/>
            <a:ext cx="1366684" cy="39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89F026-5143-E54F-B8DC-009FE5F5DC80}"/>
              </a:ext>
            </a:extLst>
          </p:cNvPr>
          <p:cNvSpPr/>
          <p:nvPr/>
        </p:nvSpPr>
        <p:spPr>
          <a:xfrm>
            <a:off x="9271819" y="1559883"/>
            <a:ext cx="2517058" cy="39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Apple ID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82B01F-C651-F443-886A-FA47AFC22C07}"/>
              </a:ext>
            </a:extLst>
          </p:cNvPr>
          <p:cNvSpPr/>
          <p:nvPr/>
        </p:nvSpPr>
        <p:spPr>
          <a:xfrm>
            <a:off x="8927690" y="943898"/>
            <a:ext cx="1622322" cy="121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175EAA-7D39-B54A-AD7E-9AD4519180F8}"/>
              </a:ext>
            </a:extLst>
          </p:cNvPr>
          <p:cNvSpPr/>
          <p:nvPr/>
        </p:nvSpPr>
        <p:spPr>
          <a:xfrm>
            <a:off x="8952270" y="2451251"/>
            <a:ext cx="1951704" cy="1029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5120B5F-28F9-1D43-BF6E-B534D9707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68" y="3281363"/>
            <a:ext cx="3505200" cy="2895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93A184B-8227-BD4A-A64C-615025B1E429}"/>
              </a:ext>
            </a:extLst>
          </p:cNvPr>
          <p:cNvSpPr/>
          <p:nvPr/>
        </p:nvSpPr>
        <p:spPr>
          <a:xfrm>
            <a:off x="3882512" y="3755922"/>
            <a:ext cx="1771036" cy="2753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F50CBE-D48A-C445-8E9B-FB9FC651A6F3}"/>
              </a:ext>
            </a:extLst>
          </p:cNvPr>
          <p:cNvCxnSpPr>
            <a:cxnSpLocks/>
          </p:cNvCxnSpPr>
          <p:nvPr/>
        </p:nvCxnSpPr>
        <p:spPr>
          <a:xfrm flipH="1">
            <a:off x="6714499" y="5397475"/>
            <a:ext cx="663268" cy="4116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686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609E-2FB3-824C-A558-E7206D24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169" y="192165"/>
            <a:ext cx="5257800" cy="1325563"/>
          </a:xfrm>
        </p:spPr>
        <p:txBody>
          <a:bodyPr/>
          <a:lstStyle/>
          <a:p>
            <a:r>
              <a:rPr lang="en-US" dirty="0"/>
              <a:t>Jailbreak Step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A22D-5BE2-0B43-87D6-69EF872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9715" y="1680395"/>
            <a:ext cx="4888254" cy="4351338"/>
          </a:xfrm>
        </p:spPr>
        <p:txBody>
          <a:bodyPr/>
          <a:lstStyle/>
          <a:p>
            <a:r>
              <a:rPr lang="en-US" dirty="0"/>
              <a:t>Go to Safari on target iPhone and visit unc0ver.dev</a:t>
            </a:r>
          </a:p>
          <a:p>
            <a:endParaRPr lang="en-US" dirty="0"/>
          </a:p>
          <a:p>
            <a:r>
              <a:rPr lang="en-US" dirty="0"/>
              <a:t>Select Open in </a:t>
            </a:r>
            <a:r>
              <a:rPr lang="en-US" dirty="0" err="1"/>
              <a:t>AltStore</a:t>
            </a:r>
            <a:endParaRPr lang="en-US" dirty="0"/>
          </a:p>
          <a:p>
            <a:pPr lvl="1"/>
            <a:r>
              <a:rPr lang="en-US" dirty="0"/>
              <a:t>If prompted, log in with iCloud account again.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89529-3865-B449-99FA-D3017691D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6436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C7349B-D423-3F43-8D49-2E4D56CE8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635" y="0"/>
            <a:ext cx="3164365" cy="6858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AAADD5-C5F2-C344-9C1F-8127A1092420}"/>
              </a:ext>
            </a:extLst>
          </p:cNvPr>
          <p:cNvCxnSpPr>
            <a:cxnSpLocks/>
          </p:cNvCxnSpPr>
          <p:nvPr/>
        </p:nvCxnSpPr>
        <p:spPr>
          <a:xfrm flipH="1">
            <a:off x="2196432" y="4866111"/>
            <a:ext cx="758359" cy="3727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8CD311B-A3C1-EE48-80E9-4EA8E50923DE}"/>
              </a:ext>
            </a:extLst>
          </p:cNvPr>
          <p:cNvCxnSpPr>
            <a:cxnSpLocks/>
          </p:cNvCxnSpPr>
          <p:nvPr/>
        </p:nvCxnSpPr>
        <p:spPr>
          <a:xfrm>
            <a:off x="10737637" y="3150881"/>
            <a:ext cx="795480" cy="4112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03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2F4DE-CF34-4C4D-BB57-C1475864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365" y="318857"/>
            <a:ext cx="4889926" cy="1325563"/>
          </a:xfrm>
        </p:spPr>
        <p:txBody>
          <a:bodyPr/>
          <a:lstStyle/>
          <a:p>
            <a:r>
              <a:rPr lang="en-US" dirty="0"/>
              <a:t>Jailbreak Step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24D34-E7E6-0241-AD32-218A5DA37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303" y="1825625"/>
            <a:ext cx="5132439" cy="4351338"/>
          </a:xfrm>
        </p:spPr>
        <p:txBody>
          <a:bodyPr/>
          <a:lstStyle/>
          <a:p>
            <a:r>
              <a:rPr lang="en-US" dirty="0" err="1"/>
              <a:t>AltStore</a:t>
            </a:r>
            <a:r>
              <a:rPr lang="en-US" dirty="0"/>
              <a:t> will now install the app. Wait until it finishes.</a:t>
            </a:r>
          </a:p>
          <a:p>
            <a:r>
              <a:rPr lang="en-US" dirty="0"/>
              <a:t>Open unc0ver once installed.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B2E79A-B603-4945-B424-4A2E8A352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6436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462218-0CC0-DF4B-97DF-F9F33CFD7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635" y="0"/>
            <a:ext cx="3164365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47EB74-1C39-BC4B-8159-7021E509CB2E}"/>
              </a:ext>
            </a:extLst>
          </p:cNvPr>
          <p:cNvCxnSpPr>
            <a:cxnSpLocks/>
          </p:cNvCxnSpPr>
          <p:nvPr/>
        </p:nvCxnSpPr>
        <p:spPr>
          <a:xfrm flipH="1">
            <a:off x="1429516" y="3056231"/>
            <a:ext cx="758359" cy="3727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CD6C84-CF8C-B340-95FB-4FBE055F2FBA}"/>
              </a:ext>
            </a:extLst>
          </p:cNvPr>
          <p:cNvCxnSpPr>
            <a:cxnSpLocks/>
          </p:cNvCxnSpPr>
          <p:nvPr/>
        </p:nvCxnSpPr>
        <p:spPr>
          <a:xfrm>
            <a:off x="8455742" y="2713703"/>
            <a:ext cx="766916" cy="4210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356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116AB-3166-6749-98D2-2904D33E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Jailbreak step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B8BC5-CC28-7E46-9FED-46545C510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20665" cy="4351338"/>
          </a:xfrm>
        </p:spPr>
        <p:txBody>
          <a:bodyPr/>
          <a:lstStyle/>
          <a:p>
            <a:r>
              <a:rPr lang="en-US" dirty="0"/>
              <a:t>Hit the Jailbreak button to proceed.</a:t>
            </a:r>
          </a:p>
          <a:p>
            <a:r>
              <a:rPr lang="en-US" dirty="0"/>
              <a:t>This may take between 5 to 10 minutes.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E55505-AD1B-4B40-9A8A-A69AB2047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635" y="0"/>
            <a:ext cx="316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61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CD52-DBC6-1A4E-B352-F40EC762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Jailbreak step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EC796-850B-224A-A3BB-6B7271A68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83013" cy="4351338"/>
          </a:xfrm>
        </p:spPr>
        <p:txBody>
          <a:bodyPr/>
          <a:lstStyle/>
          <a:p>
            <a:r>
              <a:rPr lang="en-US" dirty="0"/>
              <a:t>Jailbreak software will return with a complete notification if successful.</a:t>
            </a:r>
          </a:p>
          <a:p>
            <a:r>
              <a:rPr lang="en-US" dirty="0"/>
              <a:t>Hit ok to reboot the device into the jailbroken state.</a:t>
            </a:r>
          </a:p>
          <a:p>
            <a:pPr lvl="1"/>
            <a:r>
              <a:rPr lang="en-US" dirty="0"/>
              <a:t>Upon rebooting, Cydia will now be installed.</a:t>
            </a:r>
          </a:p>
          <a:p>
            <a:r>
              <a:rPr lang="en-US" dirty="0"/>
              <a:t>Complete.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A3D53F-38F6-2748-9DFB-D677F6C58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635" y="0"/>
            <a:ext cx="316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82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B2490-3CDD-1F4F-9636-8C0712962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11AE3-3700-6944-BE69-D39E3A9A5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the Jailbreaking Concept</a:t>
            </a:r>
          </a:p>
          <a:p>
            <a:r>
              <a:rPr lang="en-US" dirty="0"/>
              <a:t>Example of Jailbreaking iOS</a:t>
            </a:r>
          </a:p>
        </p:txBody>
      </p:sp>
    </p:spTree>
    <p:extLst>
      <p:ext uri="{BB962C8B-B14F-4D97-AF65-F5344CB8AC3E}">
        <p14:creationId xmlns:p14="http://schemas.microsoft.com/office/powerpoint/2010/main" val="276205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4C9080-0EAF-46F8-9849-8E00B7256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Jailbreaking Concept</a:t>
            </a:r>
          </a:p>
        </p:txBody>
      </p:sp>
    </p:spTree>
    <p:extLst>
      <p:ext uri="{BB962C8B-B14F-4D97-AF65-F5344CB8AC3E}">
        <p14:creationId xmlns:p14="http://schemas.microsoft.com/office/powerpoint/2010/main" val="12103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1C223-202A-4788-9E9E-D5AB95AB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Jailbreaking?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803A7-3EEA-4A7C-B0A9-04344CB5C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4466"/>
            <a:ext cx="10515600" cy="413303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term "jailbreak" is the process by which full execute and write access is obtained on all the partitions of iOS, </a:t>
            </a:r>
            <a:r>
              <a:rPr lang="en-GB" dirty="0" err="1"/>
              <a:t>iPadOS</a:t>
            </a:r>
            <a:r>
              <a:rPr lang="en-GB" dirty="0"/>
              <a:t>, </a:t>
            </a:r>
            <a:r>
              <a:rPr lang="en-GB" dirty="0" err="1"/>
              <a:t>tvOS</a:t>
            </a:r>
            <a:r>
              <a:rPr lang="en-GB" dirty="0"/>
              <a:t> and </a:t>
            </a:r>
            <a:r>
              <a:rPr lang="en-GB" dirty="0" err="1"/>
              <a:t>watchOS</a:t>
            </a:r>
            <a:r>
              <a:rPr lang="en-GB" dirty="0"/>
              <a:t>. It is done by patching ~/private/etc/</a:t>
            </a:r>
            <a:r>
              <a:rPr lang="en-GB" dirty="0" err="1"/>
              <a:t>fstab</a:t>
            </a:r>
            <a:r>
              <a:rPr lang="en-GB" dirty="0"/>
              <a:t> to mount the System partition as 'read-write’ instead of read only.</a:t>
            </a:r>
          </a:p>
          <a:p>
            <a:r>
              <a:rPr lang="en-GB" dirty="0"/>
              <a:t>Jailbreaking permits root access to the iOS file system and manager, allowing the download of additional applications, extensions, and themes that are unavailable through the official Apple App Store.</a:t>
            </a:r>
          </a:p>
          <a:p>
            <a:r>
              <a:rPr lang="en-GB" dirty="0"/>
              <a:t>In order to achieve this </a:t>
            </a:r>
            <a:r>
              <a:rPr lang="en-US" dirty="0"/>
              <a:t>when a device is booting, it loads Apple's own kernel initially, so a jailbroken device must be exploited and have the kernel patched each time it is booted up.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99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B108-02E6-064F-9FB9-6C111A10F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Jailbreaking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D56A3-3B5E-3943-A37B-7C145ECB8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951720" cy="4354459"/>
          </a:xfrm>
        </p:spPr>
        <p:txBody>
          <a:bodyPr>
            <a:normAutofit/>
          </a:bodyPr>
          <a:lstStyle/>
          <a:p>
            <a:r>
              <a:rPr lang="en-US" dirty="0"/>
              <a:t>Jailbreaking allows you to get control over the root and media partition of your device. This is where all the iOS files are stored. To do this, ~/private/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fstab</a:t>
            </a:r>
            <a:r>
              <a:rPr lang="en-US" dirty="0"/>
              <a:t> must be patched.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fstab</a:t>
            </a:r>
            <a:r>
              <a:rPr lang="en-US" dirty="0"/>
              <a:t> is like a switch that controls permissions to the root and media partitions. By default, this is set to a 'read-only' mode allowing you to only view but not make any changes. To be able to make modifications, jailbreaking sets the </a:t>
            </a:r>
            <a:r>
              <a:rPr lang="en-US" dirty="0" err="1"/>
              <a:t>fstab</a:t>
            </a:r>
            <a:r>
              <a:rPr lang="en-US" dirty="0"/>
              <a:t> to 'read-write' mode.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8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2DE41-4258-4EC3-8C36-248F28991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</a:t>
            </a:r>
            <a:r>
              <a:rPr lang="en-US" dirty="0" err="1">
                <a:cs typeface="Calibri Light"/>
              </a:rPr>
              <a:t>fstab</a:t>
            </a:r>
            <a:r>
              <a:rPr lang="en-US" dirty="0">
                <a:cs typeface="Calibri Light"/>
              </a:rPr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0AEC6-DCC7-4F97-B07D-B4704B1DD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238"/>
            <a:ext cx="10515600" cy="46727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fstab</a:t>
            </a:r>
            <a:r>
              <a:rPr lang="en-US" dirty="0">
                <a:ea typeface="+mn-lt"/>
                <a:cs typeface="+mn-lt"/>
              </a:rPr>
              <a:t> is your operating system’s file system table. In the past, it was the primary way that the system mounted files. Nowadays, when you plug in a USB it’ll just pop up automatically in Windows and Mac OS, but back then you had to manually mount those disks to a specific folder using the “mount” command. </a:t>
            </a:r>
            <a:endParaRPr lang="en-US" dirty="0">
              <a:cs typeface="Calibri" panose="020F0502020204030204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4" descr="A picture containing text, clock, dark&#10;&#10;Description automatically generated">
            <a:extLst>
              <a:ext uri="{FF2B5EF4-FFF2-40B4-BE49-F238E27FC236}">
                <a16:creationId xmlns:a16="http://schemas.microsoft.com/office/drawing/2014/main" id="{69CD992F-6538-4BBB-912F-8F70F9C8D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216" y="3931055"/>
            <a:ext cx="2743200" cy="10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3223981-840E-3943-88D1-05B2C34D0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96" y="2265543"/>
            <a:ext cx="8047703" cy="34682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B4D7D-3543-5D49-B71B-0EC1ED52A202}"/>
              </a:ext>
            </a:extLst>
          </p:cNvPr>
          <p:cNvSpPr txBox="1"/>
          <p:nvPr/>
        </p:nvSpPr>
        <p:spPr>
          <a:xfrm>
            <a:off x="171707" y="1867683"/>
            <a:ext cx="38546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Since </a:t>
            </a:r>
            <a:r>
              <a:rPr lang="en-US" sz="2400" dirty="0" err="1"/>
              <a:t>fstab</a:t>
            </a:r>
            <a:r>
              <a:rPr lang="en-US" sz="2400" dirty="0"/>
              <a:t> controls the read/write access of the root and media partitions. The most barebones jailbreak can be put in place simply by modifying this file to grant full read/write access to the root partition (/dev/disk0s1s1).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30402B-D68C-844D-A89F-83AB444ECBAD}"/>
              </a:ext>
            </a:extLst>
          </p:cNvPr>
          <p:cNvCxnSpPr/>
          <p:nvPr/>
        </p:nvCxnSpPr>
        <p:spPr>
          <a:xfrm>
            <a:off x="6631506" y="2509382"/>
            <a:ext cx="0" cy="4136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2192C2B-6AD6-984B-A385-53C622D4EEFC}"/>
              </a:ext>
            </a:extLst>
          </p:cNvPr>
          <p:cNvSpPr txBox="1"/>
          <p:nvPr/>
        </p:nvSpPr>
        <p:spPr>
          <a:xfrm>
            <a:off x="6076827" y="2160154"/>
            <a:ext cx="110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only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C936D9-BEFA-C744-AB1D-545E5075A973}"/>
              </a:ext>
            </a:extLst>
          </p:cNvPr>
          <p:cNvCxnSpPr/>
          <p:nvPr/>
        </p:nvCxnSpPr>
        <p:spPr>
          <a:xfrm>
            <a:off x="6630408" y="4381501"/>
            <a:ext cx="0" cy="4136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ACAAF05-2F70-B54E-A044-40A5821577D6}"/>
              </a:ext>
            </a:extLst>
          </p:cNvPr>
          <p:cNvSpPr txBox="1"/>
          <p:nvPr/>
        </p:nvSpPr>
        <p:spPr>
          <a:xfrm>
            <a:off x="5945188" y="4012169"/>
            <a:ext cx="137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/ Write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C2BAE4-88C1-124A-B988-C4258F00E106}"/>
              </a:ext>
            </a:extLst>
          </p:cNvPr>
          <p:cNvSpPr txBox="1"/>
          <p:nvPr/>
        </p:nvSpPr>
        <p:spPr>
          <a:xfrm>
            <a:off x="353258" y="567363"/>
            <a:ext cx="7582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How does Jailbreaking work? (2)</a:t>
            </a:r>
          </a:p>
        </p:txBody>
      </p:sp>
    </p:spTree>
    <p:extLst>
      <p:ext uri="{BB962C8B-B14F-4D97-AF65-F5344CB8AC3E}">
        <p14:creationId xmlns:p14="http://schemas.microsoft.com/office/powerpoint/2010/main" val="390897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7ED69-2C78-8542-A794-2861E085D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068"/>
            <a:ext cx="10515600" cy="1325563"/>
          </a:xfrm>
        </p:spPr>
        <p:txBody>
          <a:bodyPr/>
          <a:lstStyle/>
          <a:p>
            <a:r>
              <a:rPr lang="en-US" dirty="0"/>
              <a:t>Types of jailbreaks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04B8B-B95A-E446-A72B-5D4B9D364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35832"/>
            <a:ext cx="10515600" cy="17441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An </a:t>
            </a:r>
            <a:r>
              <a:rPr lang="en-US" b="1" dirty="0"/>
              <a:t>untethered </a:t>
            </a:r>
            <a:r>
              <a:rPr lang="en-US" dirty="0"/>
              <a:t>jailbreak is a process where a jailbreak is achieved without the need to use a computer. As the user turns the device off and back on, the device starts up completely, and the kernel is patched without the necessity of a computer.</a:t>
            </a:r>
            <a:br>
              <a:rPr lang="en-US" sz="2300" dirty="0"/>
            </a:br>
            <a:endParaRPr lang="en-US" sz="2300">
              <a:cs typeface="Calibri"/>
            </a:endParaRPr>
          </a:p>
        </p:txBody>
      </p:sp>
      <p:pic>
        <p:nvPicPr>
          <p:cNvPr id="4" name="Picture 4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CA64F35A-8331-40C3-8988-83745D3AE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192" y="1681480"/>
            <a:ext cx="2743200" cy="2225615"/>
          </a:xfrm>
          <a:prstGeom prst="rect">
            <a:avLst/>
          </a:prstGeom>
        </p:spPr>
      </p:pic>
      <p:pic>
        <p:nvPicPr>
          <p:cNvPr id="8" name="Picture 8" descr="A picture containing electronics, cellphone, phone&#10;&#10;Description automatically generated">
            <a:extLst>
              <a:ext uri="{FF2B5EF4-FFF2-40B4-BE49-F238E27FC236}">
                <a16:creationId xmlns:a16="http://schemas.microsoft.com/office/drawing/2014/main" id="{78F57DA1-3DB4-4DAE-A676-70A3792BB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222" y="1566963"/>
            <a:ext cx="1738489" cy="2121049"/>
          </a:xfrm>
          <a:prstGeom prst="rect">
            <a:avLst/>
          </a:prstGeom>
        </p:spPr>
      </p:pic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F308FA9D-FF87-477C-8A24-1A3CFC4C7605}"/>
              </a:ext>
            </a:extLst>
          </p:cNvPr>
          <p:cNvSpPr/>
          <p:nvPr/>
        </p:nvSpPr>
        <p:spPr>
          <a:xfrm>
            <a:off x="5746045" y="1763889"/>
            <a:ext cx="1444977" cy="1523999"/>
          </a:xfrm>
          <a:prstGeom prst="mathMultiply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BDB42F-328B-4447-AF00-7774E4B312FB}"/>
              </a:ext>
            </a:extLst>
          </p:cNvPr>
          <p:cNvCxnSpPr/>
          <p:nvPr/>
        </p:nvCxnSpPr>
        <p:spPr>
          <a:xfrm>
            <a:off x="4404433" y="2505076"/>
            <a:ext cx="4109152" cy="2257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82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DEEE7-4CF4-4770-8B91-9858CF65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Types of jailbreaks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EEB6D-BC4F-4919-86E1-C1A65D5C8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83403"/>
            <a:ext cx="10515600" cy="2319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With a </a:t>
            </a:r>
            <a:r>
              <a:rPr lang="en-US" b="1" dirty="0">
                <a:ea typeface="+mn-lt"/>
                <a:cs typeface="+mn-lt"/>
              </a:rPr>
              <a:t>tethered </a:t>
            </a:r>
            <a:r>
              <a:rPr lang="en-US" dirty="0">
                <a:ea typeface="+mn-lt"/>
                <a:cs typeface="+mn-lt"/>
              </a:rPr>
              <a:t>jailbreak, a computer is needed to turn the device on each time it is rebooted. If the device starts back up on its own, it will no longer have a patched kernel, and it may get stuck in a partially started state. Basically, the purpose of the computer is to "re-jailbreak" the phone each time it is turned on.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4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035EB9CF-67E9-4E2E-85C9-4C6FC38B2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93" y="1658902"/>
            <a:ext cx="2743200" cy="2225615"/>
          </a:xfrm>
          <a:prstGeom prst="rect">
            <a:avLst/>
          </a:prstGeom>
        </p:spPr>
      </p:pic>
      <p:pic>
        <p:nvPicPr>
          <p:cNvPr id="7" name="Picture 8" descr="A picture containing electronics, cellphone, phone&#10;&#10;Description automatically generated">
            <a:extLst>
              <a:ext uri="{FF2B5EF4-FFF2-40B4-BE49-F238E27FC236}">
                <a16:creationId xmlns:a16="http://schemas.microsoft.com/office/drawing/2014/main" id="{359D75FF-E9E2-4EAB-ACD7-725368830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288" y="1713719"/>
            <a:ext cx="1738489" cy="21210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D0BF72-08EA-4554-9EEB-B74E5B45B966}"/>
              </a:ext>
            </a:extLst>
          </p:cNvPr>
          <p:cNvCxnSpPr/>
          <p:nvPr/>
        </p:nvCxnSpPr>
        <p:spPr>
          <a:xfrm>
            <a:off x="4370566" y="2516364"/>
            <a:ext cx="4346219" cy="2257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505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19807</TotalTime>
  <Words>979</Words>
  <Application>Microsoft Office PowerPoint</Application>
  <PresentationFormat>Widescreen</PresentationFormat>
  <Paragraphs>84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Jailbreaking iOS</vt:lpstr>
      <vt:lpstr>Overview</vt:lpstr>
      <vt:lpstr>Jailbreaking Concept</vt:lpstr>
      <vt:lpstr>What is Jailbreaking?</vt:lpstr>
      <vt:lpstr>How does Jailbreaking work?</vt:lpstr>
      <vt:lpstr>What is fstab?</vt:lpstr>
      <vt:lpstr>PowerPoint Presentation</vt:lpstr>
      <vt:lpstr>Types of jailbreaks</vt:lpstr>
      <vt:lpstr>Types of jailbreaks (2)</vt:lpstr>
      <vt:lpstr>Types of jailbreaks (3)</vt:lpstr>
      <vt:lpstr>Types of jailbreaks (4)</vt:lpstr>
      <vt:lpstr>Device/Software Compatibility </vt:lpstr>
      <vt:lpstr>Example of Jailbreaking</vt:lpstr>
      <vt:lpstr>Jailbreak Step 1</vt:lpstr>
      <vt:lpstr>Jailbreak Step 2</vt:lpstr>
      <vt:lpstr>Jailbreak Step 3</vt:lpstr>
      <vt:lpstr>Jailbreak Step 4</vt:lpstr>
      <vt:lpstr>Jailbreak Step 5</vt:lpstr>
      <vt:lpstr>Jailbreak Step 6</vt:lpstr>
      <vt:lpstr>Jailbreak Step 7</vt:lpstr>
      <vt:lpstr>Jailbreak Step 8</vt:lpstr>
      <vt:lpstr>Jailbreak Step 9</vt:lpstr>
      <vt:lpstr>Jailbreak Step 10</vt:lpstr>
      <vt:lpstr>Jailbreak step 11</vt:lpstr>
      <vt:lpstr>Jailbreak step 12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Danny Ferreira</cp:lastModifiedBy>
  <cp:revision>122</cp:revision>
  <dcterms:created xsi:type="dcterms:W3CDTF">2021-01-18T02:02:41Z</dcterms:created>
  <dcterms:modified xsi:type="dcterms:W3CDTF">2022-02-15T00:28:06Z</dcterms:modified>
</cp:coreProperties>
</file>